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charts/chart1.xml" ContentType="application/vnd.openxmlformats-officedocument.drawingml.char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2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2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3"/>
    <p:sldMasterId id="2147483653" r:id="rId4"/>
    <p:sldMasterId id="2147483919" r:id="rId5"/>
    <p:sldMasterId id="2147483943" r:id="rId6"/>
    <p:sldMasterId id="2147483967" r:id="rId7"/>
    <p:sldMasterId id="2147483979" r:id="rId8"/>
    <p:sldMasterId id="2147483991" r:id="rId9"/>
  </p:sldMasterIdLst>
  <p:notesMasterIdLst>
    <p:notesMasterId r:id="rId91"/>
  </p:notesMasterIdLst>
  <p:handoutMasterIdLst>
    <p:handoutMasterId r:id="rId92"/>
  </p:handoutMasterIdLst>
  <p:sldIdLst>
    <p:sldId id="1375" r:id="rId10"/>
    <p:sldId id="1561" r:id="rId11"/>
    <p:sldId id="1412" r:id="rId12"/>
    <p:sldId id="1566" r:id="rId13"/>
    <p:sldId id="1414" r:id="rId14"/>
    <p:sldId id="1415" r:id="rId15"/>
    <p:sldId id="1419" r:id="rId16"/>
    <p:sldId id="1420" r:id="rId17"/>
    <p:sldId id="1567" r:id="rId18"/>
    <p:sldId id="1421" r:id="rId19"/>
    <p:sldId id="1422" r:id="rId20"/>
    <p:sldId id="1424" r:id="rId21"/>
    <p:sldId id="1425" r:id="rId22"/>
    <p:sldId id="1426" r:id="rId23"/>
    <p:sldId id="1447" r:id="rId24"/>
    <p:sldId id="1428" r:id="rId25"/>
    <p:sldId id="1429" r:id="rId26"/>
    <p:sldId id="1430" r:id="rId27"/>
    <p:sldId id="1438" r:id="rId28"/>
    <p:sldId id="1442" r:id="rId29"/>
    <p:sldId id="1460" r:id="rId30"/>
    <p:sldId id="1569" r:id="rId31"/>
    <p:sldId id="1437" r:id="rId32"/>
    <p:sldId id="1513" r:id="rId33"/>
    <p:sldId id="1440" r:id="rId34"/>
    <p:sldId id="1431" r:id="rId35"/>
    <p:sldId id="1441" r:id="rId36"/>
    <p:sldId id="1456" r:id="rId37"/>
    <p:sldId id="1432" r:id="rId38"/>
    <p:sldId id="1433" r:id="rId39"/>
    <p:sldId id="1434" r:id="rId40"/>
    <p:sldId id="1570" r:id="rId41"/>
    <p:sldId id="1436" r:id="rId42"/>
    <p:sldId id="1435" r:id="rId43"/>
    <p:sldId id="1461" r:id="rId44"/>
    <p:sldId id="1462" r:id="rId45"/>
    <p:sldId id="1463" r:id="rId46"/>
    <p:sldId id="1466" r:id="rId47"/>
    <p:sldId id="1467" r:id="rId48"/>
    <p:sldId id="1468" r:id="rId49"/>
    <p:sldId id="1556" r:id="rId50"/>
    <p:sldId id="1558" r:id="rId51"/>
    <p:sldId id="1469" r:id="rId52"/>
    <p:sldId id="1470" r:id="rId53"/>
    <p:sldId id="1471" r:id="rId54"/>
    <p:sldId id="1562" r:id="rId55"/>
    <p:sldId id="1571" r:id="rId56"/>
    <p:sldId id="1522" r:id="rId57"/>
    <p:sldId id="1523" r:id="rId58"/>
    <p:sldId id="1524" r:id="rId59"/>
    <p:sldId id="1539" r:id="rId60"/>
    <p:sldId id="1578" r:id="rId61"/>
    <p:sldId id="1572" r:id="rId62"/>
    <p:sldId id="1526" r:id="rId63"/>
    <p:sldId id="1527" r:id="rId64"/>
    <p:sldId id="1528" r:id="rId65"/>
    <p:sldId id="1529" r:id="rId66"/>
    <p:sldId id="1531" r:id="rId67"/>
    <p:sldId id="1551" r:id="rId68"/>
    <p:sldId id="1559" r:id="rId69"/>
    <p:sldId id="1552" r:id="rId70"/>
    <p:sldId id="1564" r:id="rId71"/>
    <p:sldId id="1574" r:id="rId72"/>
    <p:sldId id="1532" r:id="rId73"/>
    <p:sldId id="1533" r:id="rId74"/>
    <p:sldId id="1534" r:id="rId75"/>
    <p:sldId id="1535" r:id="rId76"/>
    <p:sldId id="1550" r:id="rId77"/>
    <p:sldId id="1549" r:id="rId78"/>
    <p:sldId id="1543" r:id="rId79"/>
    <p:sldId id="1546" r:id="rId80"/>
    <p:sldId id="1547" r:id="rId81"/>
    <p:sldId id="1575" r:id="rId82"/>
    <p:sldId id="1449" r:id="rId83"/>
    <p:sldId id="1458" r:id="rId84"/>
    <p:sldId id="1457" r:id="rId85"/>
    <p:sldId id="1450" r:id="rId86"/>
    <p:sldId id="1451" r:id="rId87"/>
    <p:sldId id="1452" r:id="rId88"/>
    <p:sldId id="1453" r:id="rId89"/>
    <p:sldId id="1464" r:id="rId90"/>
  </p:sldIdLst>
  <p:sldSz cx="9144000" cy="6858000" type="screen4x3"/>
  <p:notesSz cx="6858000" cy="9296400"/>
  <p:custDataLst>
    <p:tags r:id="rId93"/>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156BAD"/>
    <a:srgbClr val="005BA9"/>
    <a:srgbClr val="F32518"/>
    <a:srgbClr val="81388B"/>
    <a:srgbClr val="B7B9BC"/>
    <a:srgbClr val="C9CBCD"/>
    <a:srgbClr val="E5EFF9"/>
    <a:srgbClr val="1083DB"/>
    <a:srgbClr val="FCEA10"/>
    <a:srgbClr val="64C4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90" autoAdjust="0"/>
    <p:restoredTop sz="93386" autoAdjust="0"/>
  </p:normalViewPr>
  <p:slideViewPr>
    <p:cSldViewPr>
      <p:cViewPr varScale="1">
        <p:scale>
          <a:sx n="101" d="100"/>
          <a:sy n="101" d="100"/>
        </p:scale>
        <p:origin x="1528" y="184"/>
      </p:cViewPr>
      <p:guideLst>
        <p:guide orient="horz" pos="2160"/>
        <p:guide pos="2880"/>
      </p:guideLst>
    </p:cSldViewPr>
  </p:slideViewPr>
  <p:notesTextViewPr>
    <p:cViewPr>
      <p:scale>
        <a:sx n="100" d="100"/>
        <a:sy n="100" d="100"/>
      </p:scale>
      <p:origin x="0" y="0"/>
    </p:cViewPr>
  </p:notesTextViewPr>
  <p:sorterViewPr>
    <p:cViewPr>
      <p:scale>
        <a:sx n="170" d="100"/>
        <a:sy n="170" d="100"/>
      </p:scale>
      <p:origin x="0" y="-328"/>
    </p:cViewPr>
  </p:sorterViewPr>
  <p:notesViewPr>
    <p:cSldViewPr>
      <p:cViewPr varScale="1">
        <p:scale>
          <a:sx n="86" d="100"/>
          <a:sy n="86" d="100"/>
        </p:scale>
        <p:origin x="3786"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3.xml"/><Relationship Id="rId90" Type="http://schemas.openxmlformats.org/officeDocument/2006/relationships/slide" Target="slides/slide81.xml"/><Relationship Id="rId95" Type="http://schemas.openxmlformats.org/officeDocument/2006/relationships/viewProps" Target="viewProps.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3" Type="http://schemas.openxmlformats.org/officeDocument/2006/relationships/slideMaster" Target="slideMasters/slideMaster1.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Master" Target="slideMasters/slideMaster7.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tableStyles" Target="tableStyles.xml"/><Relationship Id="rId7" Type="http://schemas.openxmlformats.org/officeDocument/2006/relationships/slideMaster" Target="slideMasters/slideMaster5.xml"/><Relationship Id="rId71" Type="http://schemas.openxmlformats.org/officeDocument/2006/relationships/slide" Target="slides/slide62.xml"/><Relationship Id="rId9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8" Type="http://schemas.openxmlformats.org/officeDocument/2006/relationships/slideMaster" Target="slideMasters/slideMaster6.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tags" Target="tags/tag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rs, Lary" userId="328dc091-8076-4660-a8cb-b844ee172cc0" providerId="ADAL" clId="{9C84A42E-2ACB-C243-8DE0-89E2F9563665}"/>
    <pc:docChg chg="custSel addSld delSld modSld sldOrd delMainMaster">
      <pc:chgData name="Sanders, Lary" userId="328dc091-8076-4660-a8cb-b844ee172cc0" providerId="ADAL" clId="{9C84A42E-2ACB-C243-8DE0-89E2F9563665}" dt="2020-03-26T16:37:01.913" v="1355" actId="20577"/>
      <pc:docMkLst>
        <pc:docMk/>
      </pc:docMkLst>
      <pc:sldChg chg="delSp modSp">
        <pc:chgData name="Sanders, Lary" userId="328dc091-8076-4660-a8cb-b844ee172cc0" providerId="ADAL" clId="{9C84A42E-2ACB-C243-8DE0-89E2F9563665}" dt="2020-03-23T19:43:59.078" v="1325" actId="20577"/>
        <pc:sldMkLst>
          <pc:docMk/>
          <pc:sldMk cId="542296023" sldId="1375"/>
        </pc:sldMkLst>
        <pc:spChg chg="mod">
          <ac:chgData name="Sanders, Lary" userId="328dc091-8076-4660-a8cb-b844ee172cc0" providerId="ADAL" clId="{9C84A42E-2ACB-C243-8DE0-89E2F9563665}" dt="2020-03-23T19:43:59.078" v="1325" actId="20577"/>
          <ac:spMkLst>
            <pc:docMk/>
            <pc:sldMk cId="542296023" sldId="1375"/>
            <ac:spMk id="4" creationId="{00000000-0000-0000-0000-000000000000}"/>
          </ac:spMkLst>
        </pc:spChg>
        <pc:spChg chg="del">
          <ac:chgData name="Sanders, Lary" userId="328dc091-8076-4660-a8cb-b844ee172cc0" providerId="ADAL" clId="{9C84A42E-2ACB-C243-8DE0-89E2F9563665}" dt="2020-03-18T18:50:55.407" v="0" actId="478"/>
          <ac:spMkLst>
            <pc:docMk/>
            <pc:sldMk cId="542296023" sldId="1375"/>
            <ac:spMk id="5" creationId="{00000000-0000-0000-0000-000000000000}"/>
          </ac:spMkLst>
        </pc:spChg>
      </pc:sldChg>
      <pc:sldChg chg="delSp modSp delAnim modAnim">
        <pc:chgData name="Sanders, Lary" userId="328dc091-8076-4660-a8cb-b844ee172cc0" providerId="ADAL" clId="{9C84A42E-2ACB-C243-8DE0-89E2F9563665}" dt="2020-03-18T19:09:15.822" v="138" actId="20577"/>
        <pc:sldMkLst>
          <pc:docMk/>
          <pc:sldMk cId="1369200515" sldId="1412"/>
        </pc:sldMkLst>
        <pc:spChg chg="del">
          <ac:chgData name="Sanders, Lary" userId="328dc091-8076-4660-a8cb-b844ee172cc0" providerId="ADAL" clId="{9C84A42E-2ACB-C243-8DE0-89E2F9563665}" dt="2020-03-18T18:57:04.473" v="68" actId="478"/>
          <ac:spMkLst>
            <pc:docMk/>
            <pc:sldMk cId="1369200515" sldId="1412"/>
            <ac:spMk id="2" creationId="{00000000-0000-0000-0000-000000000000}"/>
          </ac:spMkLst>
        </pc:spChg>
        <pc:spChg chg="del">
          <ac:chgData name="Sanders, Lary" userId="328dc091-8076-4660-a8cb-b844ee172cc0" providerId="ADAL" clId="{9C84A42E-2ACB-C243-8DE0-89E2F9563665}" dt="2020-03-18T18:57:06.694" v="69" actId="478"/>
          <ac:spMkLst>
            <pc:docMk/>
            <pc:sldMk cId="1369200515" sldId="1412"/>
            <ac:spMk id="3" creationId="{00000000-0000-0000-0000-000000000000}"/>
          </ac:spMkLst>
        </pc:spChg>
        <pc:spChg chg="mod">
          <ac:chgData name="Sanders, Lary" userId="328dc091-8076-4660-a8cb-b844ee172cc0" providerId="ADAL" clId="{9C84A42E-2ACB-C243-8DE0-89E2F9563665}" dt="2020-03-18T18:56:46.190" v="62" actId="20577"/>
          <ac:spMkLst>
            <pc:docMk/>
            <pc:sldMk cId="1369200515" sldId="1412"/>
            <ac:spMk id="5" creationId="{00000000-0000-0000-0000-000000000000}"/>
          </ac:spMkLst>
        </pc:spChg>
        <pc:spChg chg="del">
          <ac:chgData name="Sanders, Lary" userId="328dc091-8076-4660-a8cb-b844ee172cc0" providerId="ADAL" clId="{9C84A42E-2ACB-C243-8DE0-89E2F9563665}" dt="2020-03-18T18:57:00.830" v="67" actId="478"/>
          <ac:spMkLst>
            <pc:docMk/>
            <pc:sldMk cId="1369200515" sldId="1412"/>
            <ac:spMk id="7" creationId="{00000000-0000-0000-0000-000000000000}"/>
          </ac:spMkLst>
        </pc:spChg>
        <pc:spChg chg="del">
          <ac:chgData name="Sanders, Lary" userId="328dc091-8076-4660-a8cb-b844ee172cc0" providerId="ADAL" clId="{9C84A42E-2ACB-C243-8DE0-89E2F9563665}" dt="2020-03-18T18:57:04.473" v="68" actId="478"/>
          <ac:spMkLst>
            <pc:docMk/>
            <pc:sldMk cId="1369200515" sldId="1412"/>
            <ac:spMk id="8" creationId="{00000000-0000-0000-0000-000000000000}"/>
          </ac:spMkLst>
        </pc:spChg>
        <pc:spChg chg="del">
          <ac:chgData name="Sanders, Lary" userId="328dc091-8076-4660-a8cb-b844ee172cc0" providerId="ADAL" clId="{9C84A42E-2ACB-C243-8DE0-89E2F9563665}" dt="2020-03-18T18:56:58.639" v="66" actId="478"/>
          <ac:spMkLst>
            <pc:docMk/>
            <pc:sldMk cId="1369200515" sldId="1412"/>
            <ac:spMk id="9" creationId="{00000000-0000-0000-0000-000000000000}"/>
          </ac:spMkLst>
        </pc:spChg>
        <pc:spChg chg="del">
          <ac:chgData name="Sanders, Lary" userId="328dc091-8076-4660-a8cb-b844ee172cc0" providerId="ADAL" clId="{9C84A42E-2ACB-C243-8DE0-89E2F9563665}" dt="2020-03-18T18:56:57.470" v="65" actId="478"/>
          <ac:spMkLst>
            <pc:docMk/>
            <pc:sldMk cId="1369200515" sldId="1412"/>
            <ac:spMk id="10" creationId="{00000000-0000-0000-0000-000000000000}"/>
          </ac:spMkLst>
        </pc:spChg>
        <pc:spChg chg="mod">
          <ac:chgData name="Sanders, Lary" userId="328dc091-8076-4660-a8cb-b844ee172cc0" providerId="ADAL" clId="{9C84A42E-2ACB-C243-8DE0-89E2F9563665}" dt="2020-03-18T19:09:15.822" v="138" actId="20577"/>
          <ac:spMkLst>
            <pc:docMk/>
            <pc:sldMk cId="1369200515" sldId="1412"/>
            <ac:spMk id="500740" creationId="{00000000-0000-0000-0000-000000000000}"/>
          </ac:spMkLst>
        </pc:spChg>
      </pc:sldChg>
      <pc:sldChg chg="addSp delSp modSp">
        <pc:chgData name="Sanders, Lary" userId="328dc091-8076-4660-a8cb-b844ee172cc0" providerId="ADAL" clId="{9C84A42E-2ACB-C243-8DE0-89E2F9563665}" dt="2020-03-26T15:35:42.225" v="1353"/>
        <pc:sldMkLst>
          <pc:docMk/>
          <pc:sldMk cId="3170893430" sldId="1414"/>
        </pc:sldMkLst>
        <pc:grpChg chg="del mod">
          <ac:chgData name="Sanders, Lary" userId="328dc091-8076-4660-a8cb-b844ee172cc0" providerId="ADAL" clId="{9C84A42E-2ACB-C243-8DE0-89E2F9563665}" dt="2020-03-26T15:35:17.889" v="1339"/>
          <ac:grpSpMkLst>
            <pc:docMk/>
            <pc:sldMk cId="3170893430" sldId="1414"/>
            <ac:grpSpMk id="23" creationId="{98328E31-5D13-0F4F-8CDA-A6152552E6AC}"/>
          </ac:grpSpMkLst>
        </pc:grpChg>
        <pc:grpChg chg="del mod">
          <ac:chgData name="Sanders, Lary" userId="328dc091-8076-4660-a8cb-b844ee172cc0" providerId="ADAL" clId="{9C84A42E-2ACB-C243-8DE0-89E2F9563665}" dt="2020-03-26T15:35:42.224" v="1352"/>
          <ac:grpSpMkLst>
            <pc:docMk/>
            <pc:sldMk cId="3170893430" sldId="1414"/>
            <ac:grpSpMk id="27" creationId="{5326440C-DE62-EA4E-B7FD-16C8E49E4C83}"/>
          </ac:grpSpMkLst>
        </pc:grpChg>
        <pc:grpChg chg="mod">
          <ac:chgData name="Sanders, Lary" userId="328dc091-8076-4660-a8cb-b844ee172cc0" providerId="ADAL" clId="{9C84A42E-2ACB-C243-8DE0-89E2F9563665}" dt="2020-03-26T15:35:25.445" v="1342"/>
          <ac:grpSpMkLst>
            <pc:docMk/>
            <pc:sldMk cId="3170893430" sldId="1414"/>
            <ac:grpSpMk id="30" creationId="{2A47320C-DCF7-B648-B801-5D30BAB47D2C}"/>
          </ac:grpSpMkLst>
        </pc:grpChg>
        <pc:inkChg chg="add del">
          <ac:chgData name="Sanders, Lary" userId="328dc091-8076-4660-a8cb-b844ee172cc0" providerId="ADAL" clId="{9C84A42E-2ACB-C243-8DE0-89E2F9563665}" dt="2020-03-26T15:35:38.034" v="1343"/>
          <ac:inkMkLst>
            <pc:docMk/>
            <pc:sldMk cId="3170893430" sldId="1414"/>
            <ac:inkMk id="2" creationId="{D1BE77DD-84DA-7C4D-8409-9C6F28859A62}"/>
          </ac:inkMkLst>
        </pc:inkChg>
        <pc:inkChg chg="add del">
          <ac:chgData name="Sanders, Lary" userId="328dc091-8076-4660-a8cb-b844ee172cc0" providerId="ADAL" clId="{9C84A42E-2ACB-C243-8DE0-89E2F9563665}" dt="2020-03-26T15:35:39.539" v="1345"/>
          <ac:inkMkLst>
            <pc:docMk/>
            <pc:sldMk cId="3170893430" sldId="1414"/>
            <ac:inkMk id="3" creationId="{98397933-DA18-F542-82EE-C95D0095AE78}"/>
          </ac:inkMkLst>
        </pc:inkChg>
        <pc:inkChg chg="add del">
          <ac:chgData name="Sanders, Lary" userId="328dc091-8076-4660-a8cb-b844ee172cc0" providerId="ADAL" clId="{9C84A42E-2ACB-C243-8DE0-89E2F9563665}" dt="2020-03-26T15:35:42.223" v="1349"/>
          <ac:inkMkLst>
            <pc:docMk/>
            <pc:sldMk cId="3170893430" sldId="1414"/>
            <ac:inkMk id="4" creationId="{E67E7F3D-5BF2-F44E-A655-A3C415C96F43}"/>
          </ac:inkMkLst>
        </pc:inkChg>
        <pc:inkChg chg="add del">
          <ac:chgData name="Sanders, Lary" userId="328dc091-8076-4660-a8cb-b844ee172cc0" providerId="ADAL" clId="{9C84A42E-2ACB-C243-8DE0-89E2F9563665}" dt="2020-03-26T15:35:39.538" v="1344"/>
          <ac:inkMkLst>
            <pc:docMk/>
            <pc:sldMk cId="3170893430" sldId="1414"/>
            <ac:inkMk id="5" creationId="{C844E991-0698-DC45-A2C7-3763C30E0487}"/>
          </ac:inkMkLst>
        </pc:inkChg>
        <pc:inkChg chg="add del mod">
          <ac:chgData name="Sanders, Lary" userId="328dc091-8076-4660-a8cb-b844ee172cc0" providerId="ADAL" clId="{9C84A42E-2ACB-C243-8DE0-89E2F9563665}" dt="2020-03-26T15:35:42.223" v="1348"/>
          <ac:inkMkLst>
            <pc:docMk/>
            <pc:sldMk cId="3170893430" sldId="1414"/>
            <ac:inkMk id="6" creationId="{70D79B49-DCCC-8745-BC77-F7BE19142591}"/>
          </ac:inkMkLst>
        </pc:inkChg>
        <pc:inkChg chg="add del mod">
          <ac:chgData name="Sanders, Lary" userId="328dc091-8076-4660-a8cb-b844ee172cc0" providerId="ADAL" clId="{9C84A42E-2ACB-C243-8DE0-89E2F9563665}" dt="2020-03-26T15:35:42.223" v="1347"/>
          <ac:inkMkLst>
            <pc:docMk/>
            <pc:sldMk cId="3170893430" sldId="1414"/>
            <ac:inkMk id="20" creationId="{40CC7DE7-C96C-3B4D-8F4F-EDDD1371F1F5}"/>
          </ac:inkMkLst>
        </pc:inkChg>
        <pc:inkChg chg="add del mod">
          <ac:chgData name="Sanders, Lary" userId="328dc091-8076-4660-a8cb-b844ee172cc0" providerId="ADAL" clId="{9C84A42E-2ACB-C243-8DE0-89E2F9563665}" dt="2020-03-26T15:35:42.224" v="1351"/>
          <ac:inkMkLst>
            <pc:docMk/>
            <pc:sldMk cId="3170893430" sldId="1414"/>
            <ac:inkMk id="21" creationId="{BEFDD7DF-CA62-6346-8C87-F1F516581534}"/>
          </ac:inkMkLst>
        </pc:inkChg>
        <pc:inkChg chg="add del mod">
          <ac:chgData name="Sanders, Lary" userId="328dc091-8076-4660-a8cb-b844ee172cc0" providerId="ADAL" clId="{9C84A42E-2ACB-C243-8DE0-89E2F9563665}" dt="2020-03-26T15:35:42.222" v="1346"/>
          <ac:inkMkLst>
            <pc:docMk/>
            <pc:sldMk cId="3170893430" sldId="1414"/>
            <ac:inkMk id="22" creationId="{74345C96-CAFC-EB44-A8C6-C79135B2BE7D}"/>
          </ac:inkMkLst>
        </pc:inkChg>
        <pc:inkChg chg="add del mod">
          <ac:chgData name="Sanders, Lary" userId="328dc091-8076-4660-a8cb-b844ee172cc0" providerId="ADAL" clId="{9C84A42E-2ACB-C243-8DE0-89E2F9563665}" dt="2020-03-26T15:35:42.224" v="1350"/>
          <ac:inkMkLst>
            <pc:docMk/>
            <pc:sldMk cId="3170893430" sldId="1414"/>
            <ac:inkMk id="24" creationId="{12C6C0F7-967B-CF4F-8B6E-85C74FC3C9A3}"/>
          </ac:inkMkLst>
        </pc:inkChg>
        <pc:inkChg chg="add del mod">
          <ac:chgData name="Sanders, Lary" userId="328dc091-8076-4660-a8cb-b844ee172cc0" providerId="ADAL" clId="{9C84A42E-2ACB-C243-8DE0-89E2F9563665}" dt="2020-03-26T15:35:42.225" v="1353"/>
          <ac:inkMkLst>
            <pc:docMk/>
            <pc:sldMk cId="3170893430" sldId="1414"/>
            <ac:inkMk id="25" creationId="{6AA233E8-CB89-F746-8B6F-B848A1B92BE1}"/>
          </ac:inkMkLst>
        </pc:inkChg>
        <pc:inkChg chg="add del mod">
          <ac:chgData name="Sanders, Lary" userId="328dc091-8076-4660-a8cb-b844ee172cc0" providerId="ADAL" clId="{9C84A42E-2ACB-C243-8DE0-89E2F9563665}" dt="2020-03-26T15:35:42.224" v="1352"/>
          <ac:inkMkLst>
            <pc:docMk/>
            <pc:sldMk cId="3170893430" sldId="1414"/>
            <ac:inkMk id="26" creationId="{DA9CE119-07FB-0441-B374-2513F789B6DB}"/>
          </ac:inkMkLst>
        </pc:inkChg>
        <pc:inkChg chg="add mod">
          <ac:chgData name="Sanders, Lary" userId="328dc091-8076-4660-a8cb-b844ee172cc0" providerId="ADAL" clId="{9C84A42E-2ACB-C243-8DE0-89E2F9563665}" dt="2020-03-26T15:35:25.445" v="1342"/>
          <ac:inkMkLst>
            <pc:docMk/>
            <pc:sldMk cId="3170893430" sldId="1414"/>
            <ac:inkMk id="28" creationId="{5AF02B38-38FE-A94F-AA14-3334F56D1BF6}"/>
          </ac:inkMkLst>
        </pc:inkChg>
        <pc:inkChg chg="add mod">
          <ac:chgData name="Sanders, Lary" userId="328dc091-8076-4660-a8cb-b844ee172cc0" providerId="ADAL" clId="{9C84A42E-2ACB-C243-8DE0-89E2F9563665}" dt="2020-03-26T15:35:25.445" v="1342"/>
          <ac:inkMkLst>
            <pc:docMk/>
            <pc:sldMk cId="3170893430" sldId="1414"/>
            <ac:inkMk id="29" creationId="{75E257C6-D319-8541-B46A-A635AA7D9114}"/>
          </ac:inkMkLst>
        </pc:inkChg>
      </pc:sldChg>
      <pc:sldChg chg="ord">
        <pc:chgData name="Sanders, Lary" userId="328dc091-8076-4660-a8cb-b844ee172cc0" providerId="ADAL" clId="{9C84A42E-2ACB-C243-8DE0-89E2F9563665}" dt="2020-03-25T15:30:52.390" v="1326"/>
        <pc:sldMkLst>
          <pc:docMk/>
          <pc:sldMk cId="2139144941" sldId="1415"/>
        </pc:sldMkLst>
      </pc:sldChg>
      <pc:sldChg chg="modSp modNotesTx">
        <pc:chgData name="Sanders, Lary" userId="328dc091-8076-4660-a8cb-b844ee172cc0" providerId="ADAL" clId="{9C84A42E-2ACB-C243-8DE0-89E2F9563665}" dt="2020-03-20T16:04:33.047" v="1042" actId="20577"/>
        <pc:sldMkLst>
          <pc:docMk/>
          <pc:sldMk cId="3356847239" sldId="1419"/>
        </pc:sldMkLst>
        <pc:spChg chg="mod">
          <ac:chgData name="Sanders, Lary" userId="328dc091-8076-4660-a8cb-b844ee172cc0" providerId="ADAL" clId="{9C84A42E-2ACB-C243-8DE0-89E2F9563665}" dt="2020-03-18T19:05:06.399" v="94" actId="20577"/>
          <ac:spMkLst>
            <pc:docMk/>
            <pc:sldMk cId="3356847239" sldId="1419"/>
            <ac:spMk id="8" creationId="{00000000-0000-0000-0000-000000000000}"/>
          </ac:spMkLst>
        </pc:spChg>
      </pc:sldChg>
      <pc:sldChg chg="del modTransition">
        <pc:chgData name="Sanders, Lary" userId="328dc091-8076-4660-a8cb-b844ee172cc0" providerId="ADAL" clId="{9C84A42E-2ACB-C243-8DE0-89E2F9563665}" dt="2020-03-20T15:56:38.495" v="922" actId="2696"/>
        <pc:sldMkLst>
          <pc:docMk/>
          <pc:sldMk cId="3588240876" sldId="1420"/>
        </pc:sldMkLst>
      </pc:sldChg>
      <pc:sldChg chg="modTransition">
        <pc:chgData name="Sanders, Lary" userId="328dc091-8076-4660-a8cb-b844ee172cc0" providerId="ADAL" clId="{9C84A42E-2ACB-C243-8DE0-89E2F9563665}" dt="2020-03-18T19:26:56.541" v="291"/>
        <pc:sldMkLst>
          <pc:docMk/>
          <pc:sldMk cId="2124482990" sldId="1432"/>
        </pc:sldMkLst>
      </pc:sldChg>
      <pc:sldChg chg="modTransition">
        <pc:chgData name="Sanders, Lary" userId="328dc091-8076-4660-a8cb-b844ee172cc0" providerId="ADAL" clId="{9C84A42E-2ACB-C243-8DE0-89E2F9563665}" dt="2020-03-18T19:26:56.541" v="291"/>
        <pc:sldMkLst>
          <pc:docMk/>
          <pc:sldMk cId="949908267" sldId="1433"/>
        </pc:sldMkLst>
      </pc:sldChg>
      <pc:sldChg chg="modTransition">
        <pc:chgData name="Sanders, Lary" userId="328dc091-8076-4660-a8cb-b844ee172cc0" providerId="ADAL" clId="{9C84A42E-2ACB-C243-8DE0-89E2F9563665}" dt="2020-03-18T19:26:56.541" v="291"/>
        <pc:sldMkLst>
          <pc:docMk/>
          <pc:sldMk cId="477519126" sldId="1434"/>
        </pc:sldMkLst>
      </pc:sldChg>
      <pc:sldChg chg="delSp modSp modNotesTx">
        <pc:chgData name="Sanders, Lary" userId="328dc091-8076-4660-a8cb-b844ee172cc0" providerId="ADAL" clId="{9C84A42E-2ACB-C243-8DE0-89E2F9563665}" dt="2020-03-20T16:05:05.702" v="1067" actId="20577"/>
        <pc:sldMkLst>
          <pc:docMk/>
          <pc:sldMk cId="275604503" sldId="1442"/>
        </pc:sldMkLst>
        <pc:spChg chg="mod">
          <ac:chgData name="Sanders, Lary" userId="328dc091-8076-4660-a8cb-b844ee172cc0" providerId="ADAL" clId="{9C84A42E-2ACB-C243-8DE0-89E2F9563665}" dt="2020-03-18T19:19:16.115" v="281" actId="404"/>
          <ac:spMkLst>
            <pc:docMk/>
            <pc:sldMk cId="275604503" sldId="1442"/>
            <ac:spMk id="5" creationId="{00000000-0000-0000-0000-000000000000}"/>
          </ac:spMkLst>
        </pc:spChg>
        <pc:picChg chg="del">
          <ac:chgData name="Sanders, Lary" userId="328dc091-8076-4660-a8cb-b844ee172cc0" providerId="ADAL" clId="{9C84A42E-2ACB-C243-8DE0-89E2F9563665}" dt="2020-03-18T19:19:24.140" v="282" actId="478"/>
          <ac:picMkLst>
            <pc:docMk/>
            <pc:sldMk cId="275604503" sldId="1442"/>
            <ac:picMk id="12" creationId="{642A6614-8152-2D44-AF9F-E74B938E05D1}"/>
          </ac:picMkLst>
        </pc:picChg>
      </pc:sldChg>
      <pc:sldChg chg="ord">
        <pc:chgData name="Sanders, Lary" userId="328dc091-8076-4660-a8cb-b844ee172cc0" providerId="ADAL" clId="{9C84A42E-2ACB-C243-8DE0-89E2F9563665}" dt="2020-03-20T15:35:04.216" v="485"/>
        <pc:sldMkLst>
          <pc:docMk/>
          <pc:sldMk cId="2277766608" sldId="1449"/>
        </pc:sldMkLst>
      </pc:sldChg>
      <pc:sldChg chg="modSp ord">
        <pc:chgData name="Sanders, Lary" userId="328dc091-8076-4660-a8cb-b844ee172cc0" providerId="ADAL" clId="{9C84A42E-2ACB-C243-8DE0-89E2F9563665}" dt="2020-03-20T15:51:38.692" v="888" actId="20577"/>
        <pc:sldMkLst>
          <pc:docMk/>
          <pc:sldMk cId="2923430448" sldId="1453"/>
        </pc:sldMkLst>
        <pc:spChg chg="mod">
          <ac:chgData name="Sanders, Lary" userId="328dc091-8076-4660-a8cb-b844ee172cc0" providerId="ADAL" clId="{9C84A42E-2ACB-C243-8DE0-89E2F9563665}" dt="2020-03-20T15:51:38.692" v="888" actId="20577"/>
          <ac:spMkLst>
            <pc:docMk/>
            <pc:sldMk cId="2923430448" sldId="1453"/>
            <ac:spMk id="8" creationId="{00000000-0000-0000-0000-000000000000}"/>
          </ac:spMkLst>
        </pc:spChg>
      </pc:sldChg>
      <pc:sldChg chg="modTransition">
        <pc:chgData name="Sanders, Lary" userId="328dc091-8076-4660-a8cb-b844ee172cc0" providerId="ADAL" clId="{9C84A42E-2ACB-C243-8DE0-89E2F9563665}" dt="2020-03-18T19:26:56.541" v="291"/>
        <pc:sldMkLst>
          <pc:docMk/>
          <pc:sldMk cId="481927385" sldId="1456"/>
        </pc:sldMkLst>
      </pc:sldChg>
      <pc:sldChg chg="ord">
        <pc:chgData name="Sanders, Lary" userId="328dc091-8076-4660-a8cb-b844ee172cc0" providerId="ADAL" clId="{9C84A42E-2ACB-C243-8DE0-89E2F9563665}" dt="2020-03-20T15:42:18.626" v="597"/>
        <pc:sldMkLst>
          <pc:docMk/>
          <pc:sldMk cId="2685823105" sldId="1458"/>
        </pc:sldMkLst>
      </pc:sldChg>
      <pc:sldChg chg="del modTransition">
        <pc:chgData name="Sanders, Lary" userId="328dc091-8076-4660-a8cb-b844ee172cc0" providerId="ADAL" clId="{9C84A42E-2ACB-C243-8DE0-89E2F9563665}" dt="2020-03-20T15:57:36.196" v="924" actId="2696"/>
        <pc:sldMkLst>
          <pc:docMk/>
          <pc:sldMk cId="282403434" sldId="1460"/>
        </pc:sldMkLst>
      </pc:sldChg>
      <pc:sldChg chg="modTransition">
        <pc:chgData name="Sanders, Lary" userId="328dc091-8076-4660-a8cb-b844ee172cc0" providerId="ADAL" clId="{9C84A42E-2ACB-C243-8DE0-89E2F9563665}" dt="2020-03-20T16:05:34.608" v="1068"/>
        <pc:sldMkLst>
          <pc:docMk/>
          <pc:sldMk cId="2653625058" sldId="1463"/>
        </pc:sldMkLst>
      </pc:sldChg>
      <pc:sldChg chg="delSp modSp">
        <pc:chgData name="Sanders, Lary" userId="328dc091-8076-4660-a8cb-b844ee172cc0" providerId="ADAL" clId="{9C84A42E-2ACB-C243-8DE0-89E2F9563665}" dt="2020-03-20T19:49:15.163" v="1261" actId="20577"/>
        <pc:sldMkLst>
          <pc:docMk/>
          <pc:sldMk cId="71241357" sldId="1464"/>
        </pc:sldMkLst>
        <pc:spChg chg="mod">
          <ac:chgData name="Sanders, Lary" userId="328dc091-8076-4660-a8cb-b844ee172cc0" providerId="ADAL" clId="{9C84A42E-2ACB-C243-8DE0-89E2F9563665}" dt="2020-03-20T19:49:15.163" v="1261" actId="20577"/>
          <ac:spMkLst>
            <pc:docMk/>
            <pc:sldMk cId="71241357" sldId="1464"/>
            <ac:spMk id="5" creationId="{00000000-0000-0000-0000-000000000000}"/>
          </ac:spMkLst>
        </pc:spChg>
        <pc:spChg chg="mod">
          <ac:chgData name="Sanders, Lary" userId="328dc091-8076-4660-a8cb-b844ee172cc0" providerId="ADAL" clId="{9C84A42E-2ACB-C243-8DE0-89E2F9563665}" dt="2020-03-20T15:53:40.272" v="921" actId="20577"/>
          <ac:spMkLst>
            <pc:docMk/>
            <pc:sldMk cId="71241357" sldId="1464"/>
            <ac:spMk id="2050" creationId="{00000000-0000-0000-0000-000000000000}"/>
          </ac:spMkLst>
        </pc:spChg>
        <pc:picChg chg="del">
          <ac:chgData name="Sanders, Lary" userId="328dc091-8076-4660-a8cb-b844ee172cc0" providerId="ADAL" clId="{9C84A42E-2ACB-C243-8DE0-89E2F9563665}" dt="2020-03-20T15:53:24.358" v="890" actId="478"/>
          <ac:picMkLst>
            <pc:docMk/>
            <pc:sldMk cId="71241357" sldId="1464"/>
            <ac:picMk id="7" creationId="{A7D2E638-9566-5746-9567-85B689341C38}"/>
          </ac:picMkLst>
        </pc:picChg>
      </pc:sldChg>
      <pc:sldChg chg="addSp delSp del">
        <pc:chgData name="Sanders, Lary" userId="328dc091-8076-4660-a8cb-b844ee172cc0" providerId="ADAL" clId="{9C84A42E-2ACB-C243-8DE0-89E2F9563665}" dt="2020-03-20T19:50:00.540" v="1267" actId="2696"/>
        <pc:sldMkLst>
          <pc:docMk/>
          <pc:sldMk cId="4019142589" sldId="1465"/>
        </pc:sldMkLst>
        <pc:spChg chg="del">
          <ac:chgData name="Sanders, Lary" userId="328dc091-8076-4660-a8cb-b844ee172cc0" providerId="ADAL" clId="{9C84A42E-2ACB-C243-8DE0-89E2F9563665}" dt="2020-03-20T19:49:37.691" v="1264" actId="478"/>
          <ac:spMkLst>
            <pc:docMk/>
            <pc:sldMk cId="4019142589" sldId="1465"/>
            <ac:spMk id="5" creationId="{00000000-0000-0000-0000-000000000000}"/>
          </ac:spMkLst>
        </pc:spChg>
        <pc:spChg chg="add">
          <ac:chgData name="Sanders, Lary" userId="328dc091-8076-4660-a8cb-b844ee172cc0" providerId="ADAL" clId="{9C84A42E-2ACB-C243-8DE0-89E2F9563665}" dt="2020-03-20T19:49:38.758" v="1265"/>
          <ac:spMkLst>
            <pc:docMk/>
            <pc:sldMk cId="4019142589" sldId="1465"/>
            <ac:spMk id="20" creationId="{ABFAF669-9A9D-A045-A565-CAF0CED31A5E}"/>
          </ac:spMkLst>
        </pc:spChg>
      </pc:sldChg>
      <pc:sldChg chg="delSp modSp modNotesTx">
        <pc:chgData name="Sanders, Lary" userId="328dc091-8076-4660-a8cb-b844ee172cc0" providerId="ADAL" clId="{9C84A42E-2ACB-C243-8DE0-89E2F9563665}" dt="2020-03-20T19:42:48.588" v="1225" actId="20577"/>
        <pc:sldMkLst>
          <pc:docMk/>
          <pc:sldMk cId="1159252363" sldId="1466"/>
        </pc:sldMkLst>
        <pc:spChg chg="mod">
          <ac:chgData name="Sanders, Lary" userId="328dc091-8076-4660-a8cb-b844ee172cc0" providerId="ADAL" clId="{9C84A42E-2ACB-C243-8DE0-89E2F9563665}" dt="2020-03-20T16:05:58.226" v="1087" actId="20577"/>
          <ac:spMkLst>
            <pc:docMk/>
            <pc:sldMk cId="1159252363" sldId="1466"/>
            <ac:spMk id="5" creationId="{00000000-0000-0000-0000-000000000000}"/>
          </ac:spMkLst>
        </pc:spChg>
        <pc:picChg chg="del">
          <ac:chgData name="Sanders, Lary" userId="328dc091-8076-4660-a8cb-b844ee172cc0" providerId="ADAL" clId="{9C84A42E-2ACB-C243-8DE0-89E2F9563665}" dt="2020-03-20T16:06:09.185" v="1089" actId="478"/>
          <ac:picMkLst>
            <pc:docMk/>
            <pc:sldMk cId="1159252363" sldId="1466"/>
            <ac:picMk id="12" creationId="{C726AC4B-5B2E-2543-90B6-03907966480B}"/>
          </ac:picMkLst>
        </pc:picChg>
      </pc:sldChg>
      <pc:sldChg chg="addSp delSp modSp del">
        <pc:chgData name="Sanders, Lary" userId="328dc091-8076-4660-a8cb-b844ee172cc0" providerId="ADAL" clId="{9C84A42E-2ACB-C243-8DE0-89E2F9563665}" dt="2020-03-20T19:43:14.722" v="1226" actId="2696"/>
        <pc:sldMkLst>
          <pc:docMk/>
          <pc:sldMk cId="577222102" sldId="1467"/>
        </pc:sldMkLst>
        <pc:spChg chg="del">
          <ac:chgData name="Sanders, Lary" userId="328dc091-8076-4660-a8cb-b844ee172cc0" providerId="ADAL" clId="{9C84A42E-2ACB-C243-8DE0-89E2F9563665}" dt="2020-03-20T16:06:42.138" v="1092" actId="478"/>
          <ac:spMkLst>
            <pc:docMk/>
            <pc:sldMk cId="577222102" sldId="1467"/>
            <ac:spMk id="5" creationId="{00000000-0000-0000-0000-000000000000}"/>
          </ac:spMkLst>
        </pc:spChg>
        <pc:spChg chg="add mod">
          <ac:chgData name="Sanders, Lary" userId="328dc091-8076-4660-a8cb-b844ee172cc0" providerId="ADAL" clId="{9C84A42E-2ACB-C243-8DE0-89E2F9563665}" dt="2020-03-20T16:06:46.438" v="1093" actId="1076"/>
          <ac:spMkLst>
            <pc:docMk/>
            <pc:sldMk cId="577222102" sldId="1467"/>
            <ac:spMk id="14" creationId="{FE37D704-D0F0-C541-B860-20FFD281CE98}"/>
          </ac:spMkLst>
        </pc:spChg>
      </pc:sldChg>
      <pc:sldChg chg="addSp delSp del">
        <pc:chgData name="Sanders, Lary" userId="328dc091-8076-4660-a8cb-b844ee172cc0" providerId="ADAL" clId="{9C84A42E-2ACB-C243-8DE0-89E2F9563665}" dt="2020-03-20T19:43:14.749" v="1227" actId="2696"/>
        <pc:sldMkLst>
          <pc:docMk/>
          <pc:sldMk cId="3507319101" sldId="1468"/>
        </pc:sldMkLst>
        <pc:spChg chg="add">
          <ac:chgData name="Sanders, Lary" userId="328dc091-8076-4660-a8cb-b844ee172cc0" providerId="ADAL" clId="{9C84A42E-2ACB-C243-8DE0-89E2F9563665}" dt="2020-03-20T16:06:54.526" v="1095"/>
          <ac:spMkLst>
            <pc:docMk/>
            <pc:sldMk cId="3507319101" sldId="1468"/>
            <ac:spMk id="16" creationId="{C03A1A6D-013D-EC48-8929-FE46930241BF}"/>
          </ac:spMkLst>
        </pc:spChg>
        <pc:spChg chg="del">
          <ac:chgData name="Sanders, Lary" userId="328dc091-8076-4660-a8cb-b844ee172cc0" providerId="ADAL" clId="{9C84A42E-2ACB-C243-8DE0-89E2F9563665}" dt="2020-03-20T16:06:53.196" v="1094" actId="478"/>
          <ac:spMkLst>
            <pc:docMk/>
            <pc:sldMk cId="3507319101" sldId="1468"/>
            <ac:spMk id="20" creationId="{4D095F15-D407-294F-ABC2-C2A846F8BD95}"/>
          </ac:spMkLst>
        </pc:spChg>
      </pc:sldChg>
      <pc:sldChg chg="delSp modSp modNotesTx">
        <pc:chgData name="Sanders, Lary" userId="328dc091-8076-4660-a8cb-b844ee172cc0" providerId="ADAL" clId="{9C84A42E-2ACB-C243-8DE0-89E2F9563665}" dt="2020-03-20T16:12:08.917" v="1196" actId="20577"/>
        <pc:sldMkLst>
          <pc:docMk/>
          <pc:sldMk cId="3399848426" sldId="1469"/>
        </pc:sldMkLst>
        <pc:spChg chg="mod">
          <ac:chgData name="Sanders, Lary" userId="328dc091-8076-4660-a8cb-b844ee172cc0" providerId="ADAL" clId="{9C84A42E-2ACB-C243-8DE0-89E2F9563665}" dt="2020-03-20T16:11:07.043" v="1165" actId="20577"/>
          <ac:spMkLst>
            <pc:docMk/>
            <pc:sldMk cId="3399848426" sldId="1469"/>
            <ac:spMk id="5" creationId="{00000000-0000-0000-0000-000000000000}"/>
          </ac:spMkLst>
        </pc:spChg>
        <pc:picChg chg="del">
          <ac:chgData name="Sanders, Lary" userId="328dc091-8076-4660-a8cb-b844ee172cc0" providerId="ADAL" clId="{9C84A42E-2ACB-C243-8DE0-89E2F9563665}" dt="2020-03-20T16:10:57.249" v="1149" actId="478"/>
          <ac:picMkLst>
            <pc:docMk/>
            <pc:sldMk cId="3399848426" sldId="1469"/>
            <ac:picMk id="12" creationId="{BC800DEE-4DF2-A64D-8ED2-B9A2F763BEC6}"/>
          </ac:picMkLst>
        </pc:picChg>
      </pc:sldChg>
      <pc:sldChg chg="addSp delSp del">
        <pc:chgData name="Sanders, Lary" userId="328dc091-8076-4660-a8cb-b844ee172cc0" providerId="ADAL" clId="{9C84A42E-2ACB-C243-8DE0-89E2F9563665}" dt="2020-03-20T16:11:57.355" v="1170" actId="2696"/>
        <pc:sldMkLst>
          <pc:docMk/>
          <pc:sldMk cId="2032511446" sldId="1470"/>
        </pc:sldMkLst>
        <pc:spChg chg="del">
          <ac:chgData name="Sanders, Lary" userId="328dc091-8076-4660-a8cb-b844ee172cc0" providerId="ADAL" clId="{9C84A42E-2ACB-C243-8DE0-89E2F9563665}" dt="2020-03-20T16:11:17.867" v="1166" actId="478"/>
          <ac:spMkLst>
            <pc:docMk/>
            <pc:sldMk cId="2032511446" sldId="1470"/>
            <ac:spMk id="5" creationId="{00000000-0000-0000-0000-000000000000}"/>
          </ac:spMkLst>
        </pc:spChg>
        <pc:spChg chg="add">
          <ac:chgData name="Sanders, Lary" userId="328dc091-8076-4660-a8cb-b844ee172cc0" providerId="ADAL" clId="{9C84A42E-2ACB-C243-8DE0-89E2F9563665}" dt="2020-03-20T16:11:18.646" v="1167"/>
          <ac:spMkLst>
            <pc:docMk/>
            <pc:sldMk cId="2032511446" sldId="1470"/>
            <ac:spMk id="15" creationId="{E4229180-B66E-8644-896E-BA8D03BDE9BC}"/>
          </ac:spMkLst>
        </pc:spChg>
      </pc:sldChg>
      <pc:sldChg chg="addSp delSp del">
        <pc:chgData name="Sanders, Lary" userId="328dc091-8076-4660-a8cb-b844ee172cc0" providerId="ADAL" clId="{9C84A42E-2ACB-C243-8DE0-89E2F9563665}" dt="2020-03-20T16:11:57.385" v="1171" actId="2696"/>
        <pc:sldMkLst>
          <pc:docMk/>
          <pc:sldMk cId="1243590025" sldId="1471"/>
        </pc:sldMkLst>
        <pc:spChg chg="del">
          <ac:chgData name="Sanders, Lary" userId="328dc091-8076-4660-a8cb-b844ee172cc0" providerId="ADAL" clId="{9C84A42E-2ACB-C243-8DE0-89E2F9563665}" dt="2020-03-20T16:11:24.691" v="1168" actId="478"/>
          <ac:spMkLst>
            <pc:docMk/>
            <pc:sldMk cId="1243590025" sldId="1471"/>
            <ac:spMk id="5" creationId="{00000000-0000-0000-0000-000000000000}"/>
          </ac:spMkLst>
        </pc:spChg>
        <pc:spChg chg="add">
          <ac:chgData name="Sanders, Lary" userId="328dc091-8076-4660-a8cb-b844ee172cc0" providerId="ADAL" clId="{9C84A42E-2ACB-C243-8DE0-89E2F9563665}" dt="2020-03-20T16:11:25.985" v="1169"/>
          <ac:spMkLst>
            <pc:docMk/>
            <pc:sldMk cId="1243590025" sldId="1471"/>
            <ac:spMk id="33" creationId="{EAD65C7E-85D3-B54B-94A9-6387C067087C}"/>
          </ac:spMkLst>
        </pc:spChg>
      </pc:sldChg>
      <pc:sldChg chg="del">
        <pc:chgData name="Sanders, Lary" userId="328dc091-8076-4660-a8cb-b844ee172cc0" providerId="ADAL" clId="{9C84A42E-2ACB-C243-8DE0-89E2F9563665}" dt="2020-03-18T19:14:47.704" v="144" actId="2696"/>
        <pc:sldMkLst>
          <pc:docMk/>
          <pc:sldMk cId="1045627133" sldId="1511"/>
        </pc:sldMkLst>
      </pc:sldChg>
      <pc:sldChg chg="del">
        <pc:chgData name="Sanders, Lary" userId="328dc091-8076-4660-a8cb-b844ee172cc0" providerId="ADAL" clId="{9C84A42E-2ACB-C243-8DE0-89E2F9563665}" dt="2020-03-20T19:46:35.716" v="1252" actId="2696"/>
        <pc:sldMkLst>
          <pc:docMk/>
          <pc:sldMk cId="1879364770" sldId="1530"/>
        </pc:sldMkLst>
      </pc:sldChg>
      <pc:sldChg chg="modSp">
        <pc:chgData name="Sanders, Lary" userId="328dc091-8076-4660-a8cb-b844ee172cc0" providerId="ADAL" clId="{9C84A42E-2ACB-C243-8DE0-89E2F9563665}" dt="2020-03-19T15:13:36.362" v="468" actId="20577"/>
        <pc:sldMkLst>
          <pc:docMk/>
          <pc:sldMk cId="2265763142" sldId="1535"/>
        </pc:sldMkLst>
        <pc:spChg chg="mod">
          <ac:chgData name="Sanders, Lary" userId="328dc091-8076-4660-a8cb-b844ee172cc0" providerId="ADAL" clId="{9C84A42E-2ACB-C243-8DE0-89E2F9563665}" dt="2020-03-19T15:13:36.362" v="468" actId="20577"/>
          <ac:spMkLst>
            <pc:docMk/>
            <pc:sldMk cId="2265763142" sldId="1535"/>
            <ac:spMk id="31" creationId="{710442A9-B9BA-5048-953D-2273E97E2EC9}"/>
          </ac:spMkLst>
        </pc:spChg>
      </pc:sldChg>
      <pc:sldChg chg="del">
        <pc:chgData name="Sanders, Lary" userId="328dc091-8076-4660-a8cb-b844ee172cc0" providerId="ADAL" clId="{9C84A42E-2ACB-C243-8DE0-89E2F9563665}" dt="2020-03-20T16:02:45.365" v="1015" actId="2696"/>
        <pc:sldMkLst>
          <pc:docMk/>
          <pc:sldMk cId="868794976" sldId="1537"/>
        </pc:sldMkLst>
      </pc:sldChg>
      <pc:sldChg chg="del">
        <pc:chgData name="Sanders, Lary" userId="328dc091-8076-4660-a8cb-b844ee172cc0" providerId="ADAL" clId="{9C84A42E-2ACB-C243-8DE0-89E2F9563665}" dt="2020-03-20T16:02:45.355" v="1014" actId="2696"/>
        <pc:sldMkLst>
          <pc:docMk/>
          <pc:sldMk cId="204424777" sldId="1538"/>
        </pc:sldMkLst>
      </pc:sldChg>
      <pc:sldChg chg="delSp modSp delAnim">
        <pc:chgData name="Sanders, Lary" userId="328dc091-8076-4660-a8cb-b844ee172cc0" providerId="ADAL" clId="{9C84A42E-2ACB-C243-8DE0-89E2F9563665}" dt="2020-03-20T19:45:53.757" v="1251" actId="20577"/>
        <pc:sldMkLst>
          <pc:docMk/>
          <pc:sldMk cId="201471956" sldId="1539"/>
        </pc:sldMkLst>
        <pc:spChg chg="mod">
          <ac:chgData name="Sanders, Lary" userId="328dc091-8076-4660-a8cb-b844ee172cc0" providerId="ADAL" clId="{9C84A42E-2ACB-C243-8DE0-89E2F9563665}" dt="2020-03-20T19:45:53.757" v="1251" actId="20577"/>
          <ac:spMkLst>
            <pc:docMk/>
            <pc:sldMk cId="201471956" sldId="1539"/>
            <ac:spMk id="5" creationId="{00000000-0000-0000-0000-000000000000}"/>
          </ac:spMkLst>
        </pc:spChg>
        <pc:spChg chg="del">
          <ac:chgData name="Sanders, Lary" userId="328dc091-8076-4660-a8cb-b844ee172cc0" providerId="ADAL" clId="{9C84A42E-2ACB-C243-8DE0-89E2F9563665}" dt="2020-03-20T19:45:42.501" v="1233" actId="478"/>
          <ac:spMkLst>
            <pc:docMk/>
            <pc:sldMk cId="201471956" sldId="1539"/>
            <ac:spMk id="9" creationId="{00000000-0000-0000-0000-000000000000}"/>
          </ac:spMkLst>
        </pc:spChg>
        <pc:spChg chg="del">
          <ac:chgData name="Sanders, Lary" userId="328dc091-8076-4660-a8cb-b844ee172cc0" providerId="ADAL" clId="{9C84A42E-2ACB-C243-8DE0-89E2F9563665}" dt="2020-03-20T19:45:37.766" v="1232" actId="478"/>
          <ac:spMkLst>
            <pc:docMk/>
            <pc:sldMk cId="201471956" sldId="1539"/>
            <ac:spMk id="10" creationId="{00000000-0000-0000-0000-000000000000}"/>
          </ac:spMkLst>
        </pc:spChg>
        <pc:spChg chg="del">
          <ac:chgData name="Sanders, Lary" userId="328dc091-8076-4660-a8cb-b844ee172cc0" providerId="ADAL" clId="{9C84A42E-2ACB-C243-8DE0-89E2F9563665}" dt="2020-03-20T19:45:34.836" v="1231" actId="478"/>
          <ac:spMkLst>
            <pc:docMk/>
            <pc:sldMk cId="201471956" sldId="1539"/>
            <ac:spMk id="11" creationId="{00000000-0000-0000-0000-000000000000}"/>
          </ac:spMkLst>
        </pc:spChg>
        <pc:picChg chg="del">
          <ac:chgData name="Sanders, Lary" userId="328dc091-8076-4660-a8cb-b844ee172cc0" providerId="ADAL" clId="{9C84A42E-2ACB-C243-8DE0-89E2F9563665}" dt="2020-03-20T19:45:29.619" v="1230" actId="478"/>
          <ac:picMkLst>
            <pc:docMk/>
            <pc:sldMk cId="201471956" sldId="1539"/>
            <ac:picMk id="4" creationId="{27F46ADA-82EC-1945-94AB-463BA7C5EC37}"/>
          </ac:picMkLst>
        </pc:picChg>
      </pc:sldChg>
      <pc:sldChg chg="del">
        <pc:chgData name="Sanders, Lary" userId="328dc091-8076-4660-a8cb-b844ee172cc0" providerId="ADAL" clId="{9C84A42E-2ACB-C243-8DE0-89E2F9563665}" dt="2020-03-20T15:34:37.226" v="483" actId="2696"/>
        <pc:sldMkLst>
          <pc:docMk/>
          <pc:sldMk cId="3700619795" sldId="1540"/>
        </pc:sldMkLst>
      </pc:sldChg>
      <pc:sldChg chg="del ord">
        <pc:chgData name="Sanders, Lary" userId="328dc091-8076-4660-a8cb-b844ee172cc0" providerId="ADAL" clId="{9C84A42E-2ACB-C243-8DE0-89E2F9563665}" dt="2020-03-20T15:56:42.045" v="923" actId="2696"/>
        <pc:sldMkLst>
          <pc:docMk/>
          <pc:sldMk cId="1777833112" sldId="1541"/>
        </pc:sldMkLst>
      </pc:sldChg>
      <pc:sldChg chg="del">
        <pc:chgData name="Sanders, Lary" userId="328dc091-8076-4660-a8cb-b844ee172cc0" providerId="ADAL" clId="{9C84A42E-2ACB-C243-8DE0-89E2F9563665}" dt="2020-03-20T16:10:27.017" v="1147" actId="2696"/>
        <pc:sldMkLst>
          <pc:docMk/>
          <pc:sldMk cId="1714282868" sldId="1542"/>
        </pc:sldMkLst>
      </pc:sldChg>
      <pc:sldChg chg="modSp">
        <pc:chgData name="Sanders, Lary" userId="328dc091-8076-4660-a8cb-b844ee172cc0" providerId="ADAL" clId="{9C84A42E-2ACB-C243-8DE0-89E2F9563665}" dt="2020-03-20T15:36:58.796" v="594" actId="1076"/>
        <pc:sldMkLst>
          <pc:docMk/>
          <pc:sldMk cId="238213718" sldId="1543"/>
        </pc:sldMkLst>
        <pc:spChg chg="mod">
          <ac:chgData name="Sanders, Lary" userId="328dc091-8076-4660-a8cb-b844ee172cc0" providerId="ADAL" clId="{9C84A42E-2ACB-C243-8DE0-89E2F9563665}" dt="2020-03-20T15:36:58.796" v="594" actId="1076"/>
          <ac:spMkLst>
            <pc:docMk/>
            <pc:sldMk cId="238213718" sldId="1543"/>
            <ac:spMk id="47106" creationId="{00000000-0000-0000-0000-000000000000}"/>
          </ac:spMkLst>
        </pc:spChg>
      </pc:sldChg>
      <pc:sldChg chg="del">
        <pc:chgData name="Sanders, Lary" userId="328dc091-8076-4660-a8cb-b844ee172cc0" providerId="ADAL" clId="{9C84A42E-2ACB-C243-8DE0-89E2F9563665}" dt="2020-03-20T16:05:39.229" v="1069" actId="2696"/>
        <pc:sldMkLst>
          <pc:docMk/>
          <pc:sldMk cId="1654458789" sldId="1544"/>
        </pc:sldMkLst>
      </pc:sldChg>
      <pc:sldChg chg="del">
        <pc:chgData name="Sanders, Lary" userId="328dc091-8076-4660-a8cb-b844ee172cc0" providerId="ADAL" clId="{9C84A42E-2ACB-C243-8DE0-89E2F9563665}" dt="2020-03-20T16:12:19.190" v="1197" actId="2696"/>
        <pc:sldMkLst>
          <pc:docMk/>
          <pc:sldMk cId="1533911357" sldId="1548"/>
        </pc:sldMkLst>
      </pc:sldChg>
      <pc:sldChg chg="modSp">
        <pc:chgData name="Sanders, Lary" userId="328dc091-8076-4660-a8cb-b844ee172cc0" providerId="ADAL" clId="{9C84A42E-2ACB-C243-8DE0-89E2F9563665}" dt="2020-03-19T15:14:35.481" v="482" actId="20577"/>
        <pc:sldMkLst>
          <pc:docMk/>
          <pc:sldMk cId="1614991679" sldId="1549"/>
        </pc:sldMkLst>
        <pc:spChg chg="mod">
          <ac:chgData name="Sanders, Lary" userId="328dc091-8076-4660-a8cb-b844ee172cc0" providerId="ADAL" clId="{9C84A42E-2ACB-C243-8DE0-89E2F9563665}" dt="2020-03-19T15:14:35.481" v="482" actId="20577"/>
          <ac:spMkLst>
            <pc:docMk/>
            <pc:sldMk cId="1614991679" sldId="1549"/>
            <ac:spMk id="7" creationId="{00000000-0000-0000-0000-000000000000}"/>
          </ac:spMkLst>
        </pc:spChg>
      </pc:sldChg>
      <pc:sldChg chg="modSp">
        <pc:chgData name="Sanders, Lary" userId="328dc091-8076-4660-a8cb-b844ee172cc0" providerId="ADAL" clId="{9C84A42E-2ACB-C243-8DE0-89E2F9563665}" dt="2020-03-19T15:14:28.034" v="475" actId="20577"/>
        <pc:sldMkLst>
          <pc:docMk/>
          <pc:sldMk cId="3949077240" sldId="1550"/>
        </pc:sldMkLst>
        <pc:spChg chg="mod">
          <ac:chgData name="Sanders, Lary" userId="328dc091-8076-4660-a8cb-b844ee172cc0" providerId="ADAL" clId="{9C84A42E-2ACB-C243-8DE0-89E2F9563665}" dt="2020-03-19T15:14:28.034" v="475" actId="20577"/>
          <ac:spMkLst>
            <pc:docMk/>
            <pc:sldMk cId="3949077240" sldId="1550"/>
            <ac:spMk id="12" creationId="{4FA1ED82-9748-DF4C-97E5-D3A69274A6F2}"/>
          </ac:spMkLst>
        </pc:spChg>
      </pc:sldChg>
      <pc:sldChg chg="modSp">
        <pc:chgData name="Sanders, Lary" userId="328dc091-8076-4660-a8cb-b844ee172cc0" providerId="ADAL" clId="{9C84A42E-2ACB-C243-8DE0-89E2F9563665}" dt="2020-03-19T15:04:27.661" v="416" actId="20577"/>
        <pc:sldMkLst>
          <pc:docMk/>
          <pc:sldMk cId="1386021496" sldId="1551"/>
        </pc:sldMkLst>
        <pc:spChg chg="mod">
          <ac:chgData name="Sanders, Lary" userId="328dc091-8076-4660-a8cb-b844ee172cc0" providerId="ADAL" clId="{9C84A42E-2ACB-C243-8DE0-89E2F9563665}" dt="2020-03-19T15:04:27.661" v="416" actId="20577"/>
          <ac:spMkLst>
            <pc:docMk/>
            <pc:sldMk cId="1386021496" sldId="1551"/>
            <ac:spMk id="7" creationId="{00000000-0000-0000-0000-000000000000}"/>
          </ac:spMkLst>
        </pc:spChg>
      </pc:sldChg>
      <pc:sldChg chg="delSp modSp">
        <pc:chgData name="Sanders, Lary" userId="328dc091-8076-4660-a8cb-b844ee172cc0" providerId="ADAL" clId="{9C84A42E-2ACB-C243-8DE0-89E2F9563665}" dt="2020-03-19T15:05:08.214" v="443" actId="20577"/>
        <pc:sldMkLst>
          <pc:docMk/>
          <pc:sldMk cId="1938581457" sldId="1552"/>
        </pc:sldMkLst>
        <pc:spChg chg="mod">
          <ac:chgData name="Sanders, Lary" userId="328dc091-8076-4660-a8cb-b844ee172cc0" providerId="ADAL" clId="{9C84A42E-2ACB-C243-8DE0-89E2F9563665}" dt="2020-03-19T15:05:08.214" v="443" actId="20577"/>
          <ac:spMkLst>
            <pc:docMk/>
            <pc:sldMk cId="1938581457" sldId="1552"/>
            <ac:spMk id="5" creationId="{00000000-0000-0000-0000-000000000000}"/>
          </ac:spMkLst>
        </pc:spChg>
        <pc:picChg chg="del">
          <ac:chgData name="Sanders, Lary" userId="328dc091-8076-4660-a8cb-b844ee172cc0" providerId="ADAL" clId="{9C84A42E-2ACB-C243-8DE0-89E2F9563665}" dt="2020-03-19T15:05:00.507" v="427" actId="478"/>
          <ac:picMkLst>
            <pc:docMk/>
            <pc:sldMk cId="1938581457" sldId="1552"/>
            <ac:picMk id="7" creationId="{3A27BC45-57C5-004A-B2AB-1BE7B0FC9BE6}"/>
          </ac:picMkLst>
        </pc:picChg>
      </pc:sldChg>
      <pc:sldChg chg="del modTransition">
        <pc:chgData name="Sanders, Lary" userId="328dc091-8076-4660-a8cb-b844ee172cc0" providerId="ADAL" clId="{9C84A42E-2ACB-C243-8DE0-89E2F9563665}" dt="2020-03-20T19:48:31.220" v="1254" actId="2696"/>
        <pc:sldMkLst>
          <pc:docMk/>
          <pc:sldMk cId="116655515" sldId="1553"/>
        </pc:sldMkLst>
      </pc:sldChg>
      <pc:sldChg chg="del">
        <pc:chgData name="Sanders, Lary" userId="328dc091-8076-4660-a8cb-b844ee172cc0" providerId="ADAL" clId="{9C84A42E-2ACB-C243-8DE0-89E2F9563665}" dt="2020-03-20T16:10:32.575" v="1148" actId="2696"/>
        <pc:sldMkLst>
          <pc:docMk/>
          <pc:sldMk cId="1287550212" sldId="1554"/>
        </pc:sldMkLst>
      </pc:sldChg>
      <pc:sldChg chg="del">
        <pc:chgData name="Sanders, Lary" userId="328dc091-8076-4660-a8cb-b844ee172cc0" providerId="ADAL" clId="{9C84A42E-2ACB-C243-8DE0-89E2F9563665}" dt="2020-03-18T21:44:27.131" v="292" actId="2696"/>
        <pc:sldMkLst>
          <pc:docMk/>
          <pc:sldMk cId="1716248926" sldId="1555"/>
        </pc:sldMkLst>
      </pc:sldChg>
      <pc:sldChg chg="modSp modNotesTx">
        <pc:chgData name="Sanders, Lary" userId="328dc091-8076-4660-a8cb-b844ee172cc0" providerId="ADAL" clId="{9C84A42E-2ACB-C243-8DE0-89E2F9563665}" dt="2020-03-20T16:09:20.976" v="1146" actId="20577"/>
        <pc:sldMkLst>
          <pc:docMk/>
          <pc:sldMk cId="1023497039" sldId="1556"/>
        </pc:sldMkLst>
        <pc:spChg chg="mod">
          <ac:chgData name="Sanders, Lary" userId="328dc091-8076-4660-a8cb-b844ee172cc0" providerId="ADAL" clId="{9C84A42E-2ACB-C243-8DE0-89E2F9563665}" dt="2020-03-20T16:08:20.846" v="1118" actId="20577"/>
          <ac:spMkLst>
            <pc:docMk/>
            <pc:sldMk cId="1023497039" sldId="1556"/>
            <ac:spMk id="9" creationId="{00000000-0000-0000-0000-000000000000}"/>
          </ac:spMkLst>
        </pc:spChg>
      </pc:sldChg>
      <pc:sldChg chg="del">
        <pc:chgData name="Sanders, Lary" userId="328dc091-8076-4660-a8cb-b844ee172cc0" providerId="ADAL" clId="{9C84A42E-2ACB-C243-8DE0-89E2F9563665}" dt="2020-03-20T16:09:12.874" v="1119" actId="2696"/>
        <pc:sldMkLst>
          <pc:docMk/>
          <pc:sldMk cId="0" sldId="1557"/>
        </pc:sldMkLst>
      </pc:sldChg>
      <pc:sldChg chg="del">
        <pc:chgData name="Sanders, Lary" userId="328dc091-8076-4660-a8cb-b844ee172cc0" providerId="ADAL" clId="{9C84A42E-2ACB-C243-8DE0-89E2F9563665}" dt="2020-03-20T16:09:12.900" v="1122" actId="2696"/>
        <pc:sldMkLst>
          <pc:docMk/>
          <pc:sldMk cId="1996916864" sldId="1558"/>
        </pc:sldMkLst>
      </pc:sldChg>
      <pc:sldChg chg="modSp">
        <pc:chgData name="Sanders, Lary" userId="328dc091-8076-4660-a8cb-b844ee172cc0" providerId="ADAL" clId="{9C84A42E-2ACB-C243-8DE0-89E2F9563665}" dt="2020-03-19T15:04:36.541" v="423" actId="20577"/>
        <pc:sldMkLst>
          <pc:docMk/>
          <pc:sldMk cId="1233805520" sldId="1559"/>
        </pc:sldMkLst>
        <pc:spChg chg="mod">
          <ac:chgData name="Sanders, Lary" userId="328dc091-8076-4660-a8cb-b844ee172cc0" providerId="ADAL" clId="{9C84A42E-2ACB-C243-8DE0-89E2F9563665}" dt="2020-03-19T15:04:36.541" v="423" actId="20577"/>
          <ac:spMkLst>
            <pc:docMk/>
            <pc:sldMk cId="1233805520" sldId="1559"/>
            <ac:spMk id="7" creationId="{00000000-0000-0000-0000-000000000000}"/>
          </ac:spMkLst>
        </pc:spChg>
      </pc:sldChg>
      <pc:sldChg chg="del">
        <pc:chgData name="Sanders, Lary" userId="328dc091-8076-4660-a8cb-b844ee172cc0" providerId="ADAL" clId="{9C84A42E-2ACB-C243-8DE0-89E2F9563665}" dt="2020-03-20T19:48:36.081" v="1255" actId="2696"/>
        <pc:sldMkLst>
          <pc:docMk/>
          <pc:sldMk cId="2050360995" sldId="1560"/>
        </pc:sldMkLst>
      </pc:sldChg>
      <pc:sldChg chg="addSp modSp">
        <pc:chgData name="Sanders, Lary" userId="328dc091-8076-4660-a8cb-b844ee172cc0" providerId="ADAL" clId="{9C84A42E-2ACB-C243-8DE0-89E2F9563665}" dt="2020-03-19T15:06:33.845" v="459" actId="11529"/>
        <pc:sldMkLst>
          <pc:docMk/>
          <pc:sldMk cId="1580272316" sldId="1564"/>
        </pc:sldMkLst>
        <pc:spChg chg="add mod">
          <ac:chgData name="Sanders, Lary" userId="328dc091-8076-4660-a8cb-b844ee172cc0" providerId="ADAL" clId="{9C84A42E-2ACB-C243-8DE0-89E2F9563665}" dt="2020-03-19T15:06:33.845" v="459" actId="11529"/>
          <ac:spMkLst>
            <pc:docMk/>
            <pc:sldMk cId="1580272316" sldId="1564"/>
            <ac:spMk id="2" creationId="{1C710F91-A4DA-264F-A083-D4C060F227C1}"/>
          </ac:spMkLst>
        </pc:spChg>
        <pc:spChg chg="mod">
          <ac:chgData name="Sanders, Lary" userId="328dc091-8076-4660-a8cb-b844ee172cc0" providerId="ADAL" clId="{9C84A42E-2ACB-C243-8DE0-89E2F9563665}" dt="2020-03-19T15:06:18.823" v="458" actId="27636"/>
          <ac:spMkLst>
            <pc:docMk/>
            <pc:sldMk cId="1580272316" sldId="1564"/>
            <ac:spMk id="5" creationId="{00000000-0000-0000-0000-000000000000}"/>
          </ac:spMkLst>
        </pc:spChg>
      </pc:sldChg>
      <pc:sldChg chg="del">
        <pc:chgData name="Sanders, Lary" userId="328dc091-8076-4660-a8cb-b844ee172cc0" providerId="ADAL" clId="{9C84A42E-2ACB-C243-8DE0-89E2F9563665}" dt="2020-03-20T16:02:45.373" v="1016" actId="2696"/>
        <pc:sldMkLst>
          <pc:docMk/>
          <pc:sldMk cId="660682681" sldId="1565"/>
        </pc:sldMkLst>
      </pc:sldChg>
      <pc:sldChg chg="add">
        <pc:chgData name="Sanders, Lary" userId="328dc091-8076-4660-a8cb-b844ee172cc0" providerId="ADAL" clId="{9C84A42E-2ACB-C243-8DE0-89E2F9563665}" dt="2020-03-18T18:56:28.292" v="28"/>
        <pc:sldMkLst>
          <pc:docMk/>
          <pc:sldMk cId="3403342122" sldId="1566"/>
        </pc:sldMkLst>
      </pc:sldChg>
      <pc:sldChg chg="modSp add ord modAnim">
        <pc:chgData name="Sanders, Lary" userId="328dc091-8076-4660-a8cb-b844ee172cc0" providerId="ADAL" clId="{9C84A42E-2ACB-C243-8DE0-89E2F9563665}" dt="2020-03-18T19:17:59.958" v="259" actId="20577"/>
        <pc:sldMkLst>
          <pc:docMk/>
          <pc:sldMk cId="1111968116" sldId="1567"/>
        </pc:sldMkLst>
        <pc:spChg chg="mod">
          <ac:chgData name="Sanders, Lary" userId="328dc091-8076-4660-a8cb-b844ee172cc0" providerId="ADAL" clId="{9C84A42E-2ACB-C243-8DE0-89E2F9563665}" dt="2020-03-18T19:17:59.958" v="259" actId="20577"/>
          <ac:spMkLst>
            <pc:docMk/>
            <pc:sldMk cId="1111968116" sldId="1567"/>
            <ac:spMk id="500740" creationId="{00000000-0000-0000-0000-000000000000}"/>
          </ac:spMkLst>
        </pc:spChg>
      </pc:sldChg>
      <pc:sldChg chg="add del modTransition">
        <pc:chgData name="Sanders, Lary" userId="328dc091-8076-4660-a8cb-b844ee172cc0" providerId="ADAL" clId="{9C84A42E-2ACB-C243-8DE0-89E2F9563665}" dt="2020-03-20T15:57:39.919" v="925" actId="2696"/>
        <pc:sldMkLst>
          <pc:docMk/>
          <pc:sldMk cId="3584920681" sldId="1568"/>
        </pc:sldMkLst>
      </pc:sldChg>
      <pc:sldChg chg="modSp add ord modAnim">
        <pc:chgData name="Sanders, Lary" userId="328dc091-8076-4660-a8cb-b844ee172cc0" providerId="ADAL" clId="{9C84A42E-2ACB-C243-8DE0-89E2F9563665}" dt="2020-03-18T19:23:40.419" v="287" actId="20577"/>
        <pc:sldMkLst>
          <pc:docMk/>
          <pc:sldMk cId="258583822" sldId="1569"/>
        </pc:sldMkLst>
        <pc:spChg chg="mod">
          <ac:chgData name="Sanders, Lary" userId="328dc091-8076-4660-a8cb-b844ee172cc0" providerId="ADAL" clId="{9C84A42E-2ACB-C243-8DE0-89E2F9563665}" dt="2020-03-18T19:23:40.419" v="287" actId="20577"/>
          <ac:spMkLst>
            <pc:docMk/>
            <pc:sldMk cId="258583822" sldId="1569"/>
            <ac:spMk id="500740" creationId="{00000000-0000-0000-0000-000000000000}"/>
          </ac:spMkLst>
        </pc:spChg>
      </pc:sldChg>
      <pc:sldChg chg="modSp add ord">
        <pc:chgData name="Sanders, Lary" userId="328dc091-8076-4660-a8cb-b844ee172cc0" providerId="ADAL" clId="{9C84A42E-2ACB-C243-8DE0-89E2F9563665}" dt="2020-03-26T16:37:01.913" v="1355" actId="20577"/>
        <pc:sldMkLst>
          <pc:docMk/>
          <pc:sldMk cId="1857342662" sldId="1570"/>
        </pc:sldMkLst>
        <pc:spChg chg="mod">
          <ac:chgData name="Sanders, Lary" userId="328dc091-8076-4660-a8cb-b844ee172cc0" providerId="ADAL" clId="{9C84A42E-2ACB-C243-8DE0-89E2F9563665}" dt="2020-03-26T16:37:01.913" v="1355" actId="20577"/>
          <ac:spMkLst>
            <pc:docMk/>
            <pc:sldMk cId="1857342662" sldId="1570"/>
            <ac:spMk id="500740" creationId="{00000000-0000-0000-0000-000000000000}"/>
          </ac:spMkLst>
        </pc:spChg>
      </pc:sldChg>
      <pc:sldChg chg="modSp add ord modAnim">
        <pc:chgData name="Sanders, Lary" userId="328dc091-8076-4660-a8cb-b844ee172cc0" providerId="ADAL" clId="{9C84A42E-2ACB-C243-8DE0-89E2F9563665}" dt="2020-03-18T21:56:39.525" v="400" actId="20577"/>
        <pc:sldMkLst>
          <pc:docMk/>
          <pc:sldMk cId="700535661" sldId="1571"/>
        </pc:sldMkLst>
        <pc:spChg chg="mod">
          <ac:chgData name="Sanders, Lary" userId="328dc091-8076-4660-a8cb-b844ee172cc0" providerId="ADAL" clId="{9C84A42E-2ACB-C243-8DE0-89E2F9563665}" dt="2020-03-18T21:56:39.525" v="400" actId="20577"/>
          <ac:spMkLst>
            <pc:docMk/>
            <pc:sldMk cId="700535661" sldId="1571"/>
            <ac:spMk id="500740" creationId="{00000000-0000-0000-0000-000000000000}"/>
          </ac:spMkLst>
        </pc:spChg>
      </pc:sldChg>
      <pc:sldChg chg="modSp add ord">
        <pc:chgData name="Sanders, Lary" userId="328dc091-8076-4660-a8cb-b844ee172cc0" providerId="ADAL" clId="{9C84A42E-2ACB-C243-8DE0-89E2F9563665}" dt="2020-03-19T14:59:58.351" v="409" actId="20577"/>
        <pc:sldMkLst>
          <pc:docMk/>
          <pc:sldMk cId="3595363728" sldId="1572"/>
        </pc:sldMkLst>
        <pc:spChg chg="mod">
          <ac:chgData name="Sanders, Lary" userId="328dc091-8076-4660-a8cb-b844ee172cc0" providerId="ADAL" clId="{9C84A42E-2ACB-C243-8DE0-89E2F9563665}" dt="2020-03-19T14:59:58.351" v="409" actId="20577"/>
          <ac:spMkLst>
            <pc:docMk/>
            <pc:sldMk cId="3595363728" sldId="1572"/>
            <ac:spMk id="500740" creationId="{00000000-0000-0000-0000-000000000000}"/>
          </ac:spMkLst>
        </pc:spChg>
      </pc:sldChg>
      <pc:sldChg chg="add del modTransition">
        <pc:chgData name="Sanders, Lary" userId="328dc091-8076-4660-a8cb-b844ee172cc0" providerId="ADAL" clId="{9C84A42E-2ACB-C243-8DE0-89E2F9563665}" dt="2020-03-20T19:48:31.178" v="1253" actId="2696"/>
        <pc:sldMkLst>
          <pc:docMk/>
          <pc:sldMk cId="927829556" sldId="1573"/>
        </pc:sldMkLst>
      </pc:sldChg>
      <pc:sldChg chg="add ord">
        <pc:chgData name="Sanders, Lary" userId="328dc091-8076-4660-a8cb-b844ee172cc0" providerId="ADAL" clId="{9C84A42E-2ACB-C243-8DE0-89E2F9563665}" dt="2020-03-19T15:11:10.338" v="461"/>
        <pc:sldMkLst>
          <pc:docMk/>
          <pc:sldMk cId="3456980831" sldId="1574"/>
        </pc:sldMkLst>
      </pc:sldChg>
      <pc:sldChg chg="addSp modSp add ord modAnim">
        <pc:chgData name="Sanders, Lary" userId="328dc091-8076-4660-a8cb-b844ee172cc0" providerId="ADAL" clId="{9C84A42E-2ACB-C243-8DE0-89E2F9563665}" dt="2020-03-20T19:58:56.521" v="1268" actId="313"/>
        <pc:sldMkLst>
          <pc:docMk/>
          <pc:sldMk cId="660496049" sldId="1575"/>
        </pc:sldMkLst>
        <pc:spChg chg="add mod">
          <ac:chgData name="Sanders, Lary" userId="328dc091-8076-4660-a8cb-b844ee172cc0" providerId="ADAL" clId="{9C84A42E-2ACB-C243-8DE0-89E2F9563665}" dt="2020-03-20T19:58:56.521" v="1268" actId="313"/>
          <ac:spMkLst>
            <pc:docMk/>
            <pc:sldMk cId="660496049" sldId="1575"/>
            <ac:spMk id="2" creationId="{FA7A42A3-0F8E-C148-9BA0-5579FBA92E93}"/>
          </ac:spMkLst>
        </pc:spChg>
        <pc:spChg chg="mod">
          <ac:chgData name="Sanders, Lary" userId="328dc091-8076-4660-a8cb-b844ee172cc0" providerId="ADAL" clId="{9C84A42E-2ACB-C243-8DE0-89E2F9563665}" dt="2020-03-20T15:44:51.861" v="600" actId="20577"/>
          <ac:spMkLst>
            <pc:docMk/>
            <pc:sldMk cId="660496049" sldId="1575"/>
            <ac:spMk id="500740" creationId="{00000000-0000-0000-0000-000000000000}"/>
          </ac:spMkLst>
        </pc:spChg>
      </pc:sldChg>
      <pc:sldChg chg="addSp delSp add del">
        <pc:chgData name="Sanders, Lary" userId="328dc091-8076-4660-a8cb-b844ee172cc0" providerId="ADAL" clId="{9C84A42E-2ACB-C243-8DE0-89E2F9563665}" dt="2020-03-20T19:50:00.516" v="1266" actId="2696"/>
        <pc:sldMkLst>
          <pc:docMk/>
          <pc:sldMk cId="3537911373" sldId="1576"/>
        </pc:sldMkLst>
        <pc:spChg chg="del">
          <ac:chgData name="Sanders, Lary" userId="328dc091-8076-4660-a8cb-b844ee172cc0" providerId="ADAL" clId="{9C84A42E-2ACB-C243-8DE0-89E2F9563665}" dt="2020-03-20T19:49:30.987" v="1262" actId="478"/>
          <ac:spMkLst>
            <pc:docMk/>
            <pc:sldMk cId="3537911373" sldId="1576"/>
            <ac:spMk id="5" creationId="{00000000-0000-0000-0000-000000000000}"/>
          </ac:spMkLst>
        </pc:spChg>
        <pc:spChg chg="add">
          <ac:chgData name="Sanders, Lary" userId="328dc091-8076-4660-a8cb-b844ee172cc0" providerId="ADAL" clId="{9C84A42E-2ACB-C243-8DE0-89E2F9563665}" dt="2020-03-20T19:49:31.627" v="1263"/>
          <ac:spMkLst>
            <pc:docMk/>
            <pc:sldMk cId="3537911373" sldId="1576"/>
            <ac:spMk id="9" creationId="{F2D467BA-51CD-0848-A49B-801040CED6AC}"/>
          </ac:spMkLst>
        </pc:spChg>
      </pc:sldChg>
      <pc:sldChg chg="add del">
        <pc:chgData name="Sanders, Lary" userId="328dc091-8076-4660-a8cb-b844ee172cc0" providerId="ADAL" clId="{9C84A42E-2ACB-C243-8DE0-89E2F9563665}" dt="2020-03-20T16:07:16.202" v="1096" actId="2696"/>
        <pc:sldMkLst>
          <pc:docMk/>
          <pc:sldMk cId="3199792938" sldId="1577"/>
        </pc:sldMkLst>
      </pc:sldChg>
      <pc:sldChg chg="add del">
        <pc:chgData name="Sanders, Lary" userId="328dc091-8076-4660-a8cb-b844ee172cc0" providerId="ADAL" clId="{9C84A42E-2ACB-C243-8DE0-89E2F9563665}" dt="2020-03-20T19:45:25.526" v="1229" actId="2696"/>
        <pc:sldMkLst>
          <pc:docMk/>
          <pc:sldMk cId="3583763445" sldId="1577"/>
        </pc:sldMkLst>
      </pc:sldChg>
      <pc:sldMasterChg chg="del delSldLayout">
        <pc:chgData name="Sanders, Lary" userId="328dc091-8076-4660-a8cb-b844ee172cc0" providerId="ADAL" clId="{9C84A42E-2ACB-C243-8DE0-89E2F9563665}" dt="2020-03-18T21:44:27.158" v="304" actId="2696"/>
        <pc:sldMasterMkLst>
          <pc:docMk/>
          <pc:sldMasterMk cId="680749785" sldId="2147483991"/>
        </pc:sldMasterMkLst>
        <pc:sldLayoutChg chg="del">
          <pc:chgData name="Sanders, Lary" userId="328dc091-8076-4660-a8cb-b844ee172cc0" providerId="ADAL" clId="{9C84A42E-2ACB-C243-8DE0-89E2F9563665}" dt="2020-03-18T21:44:27.145" v="293" actId="2696"/>
          <pc:sldLayoutMkLst>
            <pc:docMk/>
            <pc:sldMasterMk cId="680749785" sldId="2147483991"/>
            <pc:sldLayoutMk cId="0" sldId="2147483992"/>
          </pc:sldLayoutMkLst>
        </pc:sldLayoutChg>
        <pc:sldLayoutChg chg="del">
          <pc:chgData name="Sanders, Lary" userId="328dc091-8076-4660-a8cb-b844ee172cc0" providerId="ADAL" clId="{9C84A42E-2ACB-C243-8DE0-89E2F9563665}" dt="2020-03-18T21:44:27.148" v="294" actId="2696"/>
          <pc:sldLayoutMkLst>
            <pc:docMk/>
            <pc:sldMasterMk cId="680749785" sldId="2147483991"/>
            <pc:sldLayoutMk cId="0" sldId="2147483993"/>
          </pc:sldLayoutMkLst>
        </pc:sldLayoutChg>
        <pc:sldLayoutChg chg="del">
          <pc:chgData name="Sanders, Lary" userId="328dc091-8076-4660-a8cb-b844ee172cc0" providerId="ADAL" clId="{9C84A42E-2ACB-C243-8DE0-89E2F9563665}" dt="2020-03-18T21:44:27.149" v="295" actId="2696"/>
          <pc:sldLayoutMkLst>
            <pc:docMk/>
            <pc:sldMasterMk cId="680749785" sldId="2147483991"/>
            <pc:sldLayoutMk cId="0" sldId="2147483994"/>
          </pc:sldLayoutMkLst>
        </pc:sldLayoutChg>
        <pc:sldLayoutChg chg="del">
          <pc:chgData name="Sanders, Lary" userId="328dc091-8076-4660-a8cb-b844ee172cc0" providerId="ADAL" clId="{9C84A42E-2ACB-C243-8DE0-89E2F9563665}" dt="2020-03-18T21:44:27.150" v="296" actId="2696"/>
          <pc:sldLayoutMkLst>
            <pc:docMk/>
            <pc:sldMasterMk cId="680749785" sldId="2147483991"/>
            <pc:sldLayoutMk cId="0" sldId="2147483995"/>
          </pc:sldLayoutMkLst>
        </pc:sldLayoutChg>
        <pc:sldLayoutChg chg="del">
          <pc:chgData name="Sanders, Lary" userId="328dc091-8076-4660-a8cb-b844ee172cc0" providerId="ADAL" clId="{9C84A42E-2ACB-C243-8DE0-89E2F9563665}" dt="2020-03-18T21:44:27.151" v="297" actId="2696"/>
          <pc:sldLayoutMkLst>
            <pc:docMk/>
            <pc:sldMasterMk cId="680749785" sldId="2147483991"/>
            <pc:sldLayoutMk cId="0" sldId="2147483996"/>
          </pc:sldLayoutMkLst>
        </pc:sldLayoutChg>
        <pc:sldLayoutChg chg="del">
          <pc:chgData name="Sanders, Lary" userId="328dc091-8076-4660-a8cb-b844ee172cc0" providerId="ADAL" clId="{9C84A42E-2ACB-C243-8DE0-89E2F9563665}" dt="2020-03-18T21:44:27.151" v="298" actId="2696"/>
          <pc:sldLayoutMkLst>
            <pc:docMk/>
            <pc:sldMasterMk cId="680749785" sldId="2147483991"/>
            <pc:sldLayoutMk cId="0" sldId="2147483997"/>
          </pc:sldLayoutMkLst>
        </pc:sldLayoutChg>
        <pc:sldLayoutChg chg="del">
          <pc:chgData name="Sanders, Lary" userId="328dc091-8076-4660-a8cb-b844ee172cc0" providerId="ADAL" clId="{9C84A42E-2ACB-C243-8DE0-89E2F9563665}" dt="2020-03-18T21:44:27.152" v="299" actId="2696"/>
          <pc:sldLayoutMkLst>
            <pc:docMk/>
            <pc:sldMasterMk cId="680749785" sldId="2147483991"/>
            <pc:sldLayoutMk cId="0" sldId="2147483998"/>
          </pc:sldLayoutMkLst>
        </pc:sldLayoutChg>
        <pc:sldLayoutChg chg="del">
          <pc:chgData name="Sanders, Lary" userId="328dc091-8076-4660-a8cb-b844ee172cc0" providerId="ADAL" clId="{9C84A42E-2ACB-C243-8DE0-89E2F9563665}" dt="2020-03-18T21:44:27.153" v="300" actId="2696"/>
          <pc:sldLayoutMkLst>
            <pc:docMk/>
            <pc:sldMasterMk cId="680749785" sldId="2147483991"/>
            <pc:sldLayoutMk cId="0" sldId="2147483999"/>
          </pc:sldLayoutMkLst>
        </pc:sldLayoutChg>
        <pc:sldLayoutChg chg="del">
          <pc:chgData name="Sanders, Lary" userId="328dc091-8076-4660-a8cb-b844ee172cc0" providerId="ADAL" clId="{9C84A42E-2ACB-C243-8DE0-89E2F9563665}" dt="2020-03-18T21:44:27.153" v="301" actId="2696"/>
          <pc:sldLayoutMkLst>
            <pc:docMk/>
            <pc:sldMasterMk cId="680749785" sldId="2147483991"/>
            <pc:sldLayoutMk cId="0" sldId="2147484000"/>
          </pc:sldLayoutMkLst>
        </pc:sldLayoutChg>
        <pc:sldLayoutChg chg="del">
          <pc:chgData name="Sanders, Lary" userId="328dc091-8076-4660-a8cb-b844ee172cc0" providerId="ADAL" clId="{9C84A42E-2ACB-C243-8DE0-89E2F9563665}" dt="2020-03-18T21:44:27.154" v="302" actId="2696"/>
          <pc:sldLayoutMkLst>
            <pc:docMk/>
            <pc:sldMasterMk cId="680749785" sldId="2147483991"/>
            <pc:sldLayoutMk cId="0" sldId="2147484001"/>
          </pc:sldLayoutMkLst>
        </pc:sldLayoutChg>
        <pc:sldLayoutChg chg="del">
          <pc:chgData name="Sanders, Lary" userId="328dc091-8076-4660-a8cb-b844ee172cc0" providerId="ADAL" clId="{9C84A42E-2ACB-C243-8DE0-89E2F9563665}" dt="2020-03-18T21:44:27.155" v="303" actId="2696"/>
          <pc:sldLayoutMkLst>
            <pc:docMk/>
            <pc:sldMasterMk cId="680749785" sldId="2147483991"/>
            <pc:sldLayoutMk cId="0" sldId="2147484002"/>
          </pc:sldLayoutMkLst>
        </pc:sldLayoutChg>
      </pc:sldMasterChg>
      <pc:sldMasterChg chg="del delSldLayout">
        <pc:chgData name="Sanders, Lary" userId="328dc091-8076-4660-a8cb-b844ee172cc0" providerId="ADAL" clId="{9C84A42E-2ACB-C243-8DE0-89E2F9563665}" dt="2020-03-20T16:09:12.894" v="1121" actId="2696"/>
        <pc:sldMasterMkLst>
          <pc:docMk/>
          <pc:sldMasterMk cId="570722003" sldId="2147484003"/>
        </pc:sldMasterMkLst>
        <pc:sldLayoutChg chg="del">
          <pc:chgData name="Sanders, Lary" userId="328dc091-8076-4660-a8cb-b844ee172cc0" providerId="ADAL" clId="{9C84A42E-2ACB-C243-8DE0-89E2F9563665}" dt="2020-03-20T16:09:12.893" v="1120" actId="2696"/>
          <pc:sldLayoutMkLst>
            <pc:docMk/>
            <pc:sldMasterMk cId="570722003" sldId="2147484003"/>
            <pc:sldLayoutMk cId="1462736919" sldId="2147484004"/>
          </pc:sldLayoutMkLst>
        </pc:sldLayoutChg>
      </pc:sldMasterChg>
    </pc:docChg>
  </pc:docChgLst>
  <pc:docChgLst>
    <pc:chgData name="Sanders, Lary" userId="328dc091-8076-4660-a8cb-b844ee172cc0" providerId="ADAL" clId="{7A1FDD4D-800B-D045-A446-77F42E36844F}"/>
    <pc:docChg chg="addSld delSld modSld">
      <pc:chgData name="Sanders, Lary" userId="328dc091-8076-4660-a8cb-b844ee172cc0" providerId="ADAL" clId="{7A1FDD4D-800B-D045-A446-77F42E36844F}" dt="2020-03-30T16:01:24.044" v="17"/>
      <pc:docMkLst>
        <pc:docMk/>
      </pc:docMkLst>
      <pc:sldChg chg="add setBg">
        <pc:chgData name="Sanders, Lary" userId="328dc091-8076-4660-a8cb-b844ee172cc0" providerId="ADAL" clId="{7A1FDD4D-800B-D045-A446-77F42E36844F}" dt="2020-03-30T16:01:24.044" v="17"/>
        <pc:sldMkLst>
          <pc:docMk/>
          <pc:sldMk cId="2655500401" sldId="1420"/>
        </pc:sldMkLst>
      </pc:sldChg>
      <pc:sldChg chg="add">
        <pc:chgData name="Sanders, Lary" userId="328dc091-8076-4660-a8cb-b844ee172cc0" providerId="ADAL" clId="{7A1FDD4D-800B-D045-A446-77F42E36844F}" dt="2020-03-30T15:41:02.447" v="3"/>
        <pc:sldMkLst>
          <pc:docMk/>
          <pc:sldMk cId="377045564" sldId="1460"/>
        </pc:sldMkLst>
      </pc:sldChg>
      <pc:sldChg chg="add del setBg">
        <pc:chgData name="Sanders, Lary" userId="328dc091-8076-4660-a8cb-b844ee172cc0" providerId="ADAL" clId="{7A1FDD4D-800B-D045-A446-77F42E36844F}" dt="2020-03-30T15:41:02.313" v="2"/>
        <pc:sldMkLst>
          <pc:docMk/>
          <pc:sldMk cId="4087502748" sldId="1460"/>
        </pc:sldMkLst>
      </pc:sldChg>
      <pc:sldChg chg="add del setBg">
        <pc:chgData name="Sanders, Lary" userId="328dc091-8076-4660-a8cb-b844ee172cc0" providerId="ADAL" clId="{7A1FDD4D-800B-D045-A446-77F42E36844F}" dt="2020-03-30T15:43:57.206" v="5"/>
        <pc:sldMkLst>
          <pc:docMk/>
          <pc:sldMk cId="3237138833" sldId="1467"/>
        </pc:sldMkLst>
      </pc:sldChg>
      <pc:sldChg chg="add">
        <pc:chgData name="Sanders, Lary" userId="328dc091-8076-4660-a8cb-b844ee172cc0" providerId="ADAL" clId="{7A1FDD4D-800B-D045-A446-77F42E36844F}" dt="2020-03-30T15:43:57.300" v="6"/>
        <pc:sldMkLst>
          <pc:docMk/>
          <pc:sldMk cId="3819378026" sldId="1467"/>
        </pc:sldMkLst>
      </pc:sldChg>
      <pc:sldChg chg="add del setBg">
        <pc:chgData name="Sanders, Lary" userId="328dc091-8076-4660-a8cb-b844ee172cc0" providerId="ADAL" clId="{7A1FDD4D-800B-D045-A446-77F42E36844F}" dt="2020-03-30T15:43:57.206" v="5"/>
        <pc:sldMkLst>
          <pc:docMk/>
          <pc:sldMk cId="99589432" sldId="1468"/>
        </pc:sldMkLst>
      </pc:sldChg>
      <pc:sldChg chg="add">
        <pc:chgData name="Sanders, Lary" userId="328dc091-8076-4660-a8cb-b844ee172cc0" providerId="ADAL" clId="{7A1FDD4D-800B-D045-A446-77F42E36844F}" dt="2020-03-30T15:43:57.300" v="6"/>
        <pc:sldMkLst>
          <pc:docMk/>
          <pc:sldMk cId="779743012" sldId="1468"/>
        </pc:sldMkLst>
      </pc:sldChg>
      <pc:sldChg chg="add del setBg">
        <pc:chgData name="Sanders, Lary" userId="328dc091-8076-4660-a8cb-b844ee172cc0" providerId="ADAL" clId="{7A1FDD4D-800B-D045-A446-77F42E36844F}" dt="2020-03-30T15:45:56.671" v="11"/>
        <pc:sldMkLst>
          <pc:docMk/>
          <pc:sldMk cId="371676274" sldId="1470"/>
        </pc:sldMkLst>
      </pc:sldChg>
      <pc:sldChg chg="add">
        <pc:chgData name="Sanders, Lary" userId="328dc091-8076-4660-a8cb-b844ee172cc0" providerId="ADAL" clId="{7A1FDD4D-800B-D045-A446-77F42E36844F}" dt="2020-03-30T15:45:56.791" v="12"/>
        <pc:sldMkLst>
          <pc:docMk/>
          <pc:sldMk cId="2200158532" sldId="1470"/>
        </pc:sldMkLst>
      </pc:sldChg>
      <pc:sldChg chg="add">
        <pc:chgData name="Sanders, Lary" userId="328dc091-8076-4660-a8cb-b844ee172cc0" providerId="ADAL" clId="{7A1FDD4D-800B-D045-A446-77F42E36844F}" dt="2020-03-30T15:45:56.791" v="12"/>
        <pc:sldMkLst>
          <pc:docMk/>
          <pc:sldMk cId="353971147" sldId="1471"/>
        </pc:sldMkLst>
      </pc:sldChg>
      <pc:sldChg chg="add del setBg">
        <pc:chgData name="Sanders, Lary" userId="328dc091-8076-4660-a8cb-b844ee172cc0" providerId="ADAL" clId="{7A1FDD4D-800B-D045-A446-77F42E36844F}" dt="2020-03-30T15:45:56.671" v="11"/>
        <pc:sldMkLst>
          <pc:docMk/>
          <pc:sldMk cId="3663919060" sldId="1471"/>
        </pc:sldMkLst>
      </pc:sldChg>
      <pc:sldChg chg="add">
        <pc:chgData name="Sanders, Lary" userId="328dc091-8076-4660-a8cb-b844ee172cc0" providerId="ADAL" clId="{7A1FDD4D-800B-D045-A446-77F42E36844F}" dt="2020-03-30T15:44:12.458" v="9"/>
        <pc:sldMkLst>
          <pc:docMk/>
          <pc:sldMk cId="699051638" sldId="1558"/>
        </pc:sldMkLst>
      </pc:sldChg>
      <pc:sldChg chg="add del setBg">
        <pc:chgData name="Sanders, Lary" userId="328dc091-8076-4660-a8cb-b844ee172cc0" providerId="ADAL" clId="{7A1FDD4D-800B-D045-A446-77F42E36844F}" dt="2020-03-30T15:44:12.400" v="8"/>
        <pc:sldMkLst>
          <pc:docMk/>
          <pc:sldMk cId="3821359307" sldId="1558"/>
        </pc:sldMkLst>
      </pc:sldChg>
      <pc:sldChg chg="add del">
        <pc:chgData name="Sanders, Lary" userId="328dc091-8076-4660-a8cb-b844ee172cc0" providerId="ADAL" clId="{7A1FDD4D-800B-D045-A446-77F42E36844F}" dt="2020-03-30T15:47:10.033" v="16" actId="2696"/>
        <pc:sldMkLst>
          <pc:docMk/>
          <pc:sldMk cId="3907258820" sldId="1577"/>
        </pc:sldMkLst>
      </pc:sldChg>
      <pc:sldChg chg="add del setBg">
        <pc:chgData name="Sanders, Lary" userId="328dc091-8076-4660-a8cb-b844ee172cc0" providerId="ADAL" clId="{7A1FDD4D-800B-D045-A446-77F42E36844F}" dt="2020-03-30T15:45:56.671" v="11"/>
        <pc:sldMkLst>
          <pc:docMk/>
          <pc:sldMk cId="3993344387" sldId="1577"/>
        </pc:sldMkLst>
      </pc:sldChg>
      <pc:sldChg chg="add">
        <pc:chgData name="Sanders, Lary" userId="328dc091-8076-4660-a8cb-b844ee172cc0" providerId="ADAL" clId="{7A1FDD4D-800B-D045-A446-77F42E36844F}" dt="2020-03-30T15:46:53.818" v="15"/>
        <pc:sldMkLst>
          <pc:docMk/>
          <pc:sldMk cId="1693772549" sldId="1578"/>
        </pc:sldMkLst>
      </pc:sldChg>
      <pc:sldChg chg="add del setBg">
        <pc:chgData name="Sanders, Lary" userId="328dc091-8076-4660-a8cb-b844ee172cc0" providerId="ADAL" clId="{7A1FDD4D-800B-D045-A446-77F42E36844F}" dt="2020-03-30T15:46:53.775" v="14"/>
        <pc:sldMkLst>
          <pc:docMk/>
          <pc:sldMk cId="2527985048" sldId="1578"/>
        </pc:sldMkLst>
      </pc:sldChg>
    </pc:docChg>
  </pc:docChgLst>
  <pc:docChgLst>
    <pc:chgData name="Sanders, Lary" userId="328dc091-8076-4660-a8cb-b844ee172cc0" providerId="ADAL" clId="{E2B3A4A4-E9B1-ED4E-94AC-B1AC3650CC49}"/>
    <pc:docChg chg="custSel modSld">
      <pc:chgData name="Sanders, Lary" userId="328dc091-8076-4660-a8cb-b844ee172cc0" providerId="ADAL" clId="{E2B3A4A4-E9B1-ED4E-94AC-B1AC3650CC49}" dt="2019-04-01T16:31:58.857" v="759"/>
      <pc:docMkLst>
        <pc:docMk/>
      </pc:docMkLst>
      <pc:sldChg chg="addSp delSp modSp">
        <pc:chgData name="Sanders, Lary" userId="328dc091-8076-4660-a8cb-b844ee172cc0" providerId="ADAL" clId="{E2B3A4A4-E9B1-ED4E-94AC-B1AC3650CC49}" dt="2019-04-01T16:31:58.770" v="753"/>
        <pc:sldMkLst>
          <pc:docMk/>
          <pc:sldMk cId="3356847239" sldId="1419"/>
        </pc:sldMkLst>
        <pc:spChg chg="mod">
          <ac:chgData name="Sanders, Lary" userId="328dc091-8076-4660-a8cb-b844ee172cc0" providerId="ADAL" clId="{E2B3A4A4-E9B1-ED4E-94AC-B1AC3650CC49}" dt="2019-04-01T16:31:58.770" v="753"/>
          <ac:spMkLst>
            <pc:docMk/>
            <pc:sldMk cId="3356847239" sldId="1419"/>
            <ac:spMk id="3" creationId="{00000000-0000-0000-0000-000000000000}"/>
          </ac:spMkLst>
        </pc:spChg>
        <pc:picChg chg="del mod">
          <ac:chgData name="Sanders, Lary" userId="328dc091-8076-4660-a8cb-b844ee172cc0" providerId="ADAL" clId="{E2B3A4A4-E9B1-ED4E-94AC-B1AC3650CC49}" dt="2019-03-22T17:12:18.591" v="30"/>
          <ac:picMkLst>
            <pc:docMk/>
            <pc:sldMk cId="3356847239" sldId="1419"/>
            <ac:picMk id="4" creationId="{00000000-0000-0000-0000-000000000000}"/>
          </ac:picMkLst>
        </pc:picChg>
        <pc:picChg chg="add del mod">
          <ac:chgData name="Sanders, Lary" userId="328dc091-8076-4660-a8cb-b844ee172cc0" providerId="ADAL" clId="{E2B3A4A4-E9B1-ED4E-94AC-B1AC3650CC49}" dt="2019-03-25T16:02:45.949" v="258"/>
          <ac:picMkLst>
            <pc:docMk/>
            <pc:sldMk cId="3356847239" sldId="1419"/>
            <ac:picMk id="5" creationId="{3BFBFCB7-FFEC-614D-8403-B8DFB9C293F7}"/>
          </ac:picMkLst>
        </pc:picChg>
        <pc:picChg chg="add del mod">
          <ac:chgData name="Sanders, Lary" userId="328dc091-8076-4660-a8cb-b844ee172cc0" providerId="ADAL" clId="{E2B3A4A4-E9B1-ED4E-94AC-B1AC3650CC49}" dt="2019-03-25T16:02:32.930" v="125"/>
          <ac:picMkLst>
            <pc:docMk/>
            <pc:sldMk cId="3356847239" sldId="1419"/>
            <ac:picMk id="6" creationId="{94150631-583E-9E4A-A8D5-B82E9B556149}"/>
          </ac:picMkLst>
        </pc:picChg>
        <pc:picChg chg="add mod">
          <ac:chgData name="Sanders, Lary" userId="328dc091-8076-4660-a8cb-b844ee172cc0" providerId="ADAL" clId="{E2B3A4A4-E9B1-ED4E-94AC-B1AC3650CC49}" dt="2019-04-01T16:16:29.531" v="738"/>
          <ac:picMkLst>
            <pc:docMk/>
            <pc:sldMk cId="3356847239" sldId="1419"/>
            <ac:picMk id="10" creationId="{380F844F-57C5-7D4B-B13E-E80AD9E08352}"/>
          </ac:picMkLst>
        </pc:picChg>
      </pc:sldChg>
      <pc:sldChg chg="addSp delSp modSp">
        <pc:chgData name="Sanders, Lary" userId="328dc091-8076-4660-a8cb-b844ee172cc0" providerId="ADAL" clId="{E2B3A4A4-E9B1-ED4E-94AC-B1AC3650CC49}" dt="2019-04-01T16:31:58.783" v="754"/>
        <pc:sldMkLst>
          <pc:docMk/>
          <pc:sldMk cId="275604503" sldId="1442"/>
        </pc:sldMkLst>
        <pc:spChg chg="mod">
          <ac:chgData name="Sanders, Lary" userId="328dc091-8076-4660-a8cb-b844ee172cc0" providerId="ADAL" clId="{E2B3A4A4-E9B1-ED4E-94AC-B1AC3650CC49}" dt="2019-04-01T16:31:58.783" v="754"/>
          <ac:spMkLst>
            <pc:docMk/>
            <pc:sldMk cId="275604503" sldId="1442"/>
            <ac:spMk id="2" creationId="{00000000-0000-0000-0000-000000000000}"/>
          </ac:spMkLst>
        </pc:spChg>
        <pc:picChg chg="del mod">
          <ac:chgData name="Sanders, Lary" userId="328dc091-8076-4660-a8cb-b844ee172cc0" providerId="ADAL" clId="{E2B3A4A4-E9B1-ED4E-94AC-B1AC3650CC49}" dt="2019-03-25T16:02:33.250" v="144"/>
          <ac:picMkLst>
            <pc:docMk/>
            <pc:sldMk cId="275604503" sldId="1442"/>
            <ac:picMk id="7" creationId="{00000000-0000-0000-0000-000000000000}"/>
          </ac:picMkLst>
        </pc:picChg>
        <pc:picChg chg="add del mod">
          <ac:chgData name="Sanders, Lary" userId="328dc091-8076-4660-a8cb-b844ee172cc0" providerId="ADAL" clId="{E2B3A4A4-E9B1-ED4E-94AC-B1AC3650CC49}" dt="2019-03-25T16:02:46.069" v="277"/>
          <ac:picMkLst>
            <pc:docMk/>
            <pc:sldMk cId="275604503" sldId="1442"/>
            <ac:picMk id="8" creationId="{CEFD9D49-D8E1-5B40-9759-643291F70EAA}"/>
          </ac:picMkLst>
        </pc:picChg>
        <pc:picChg chg="add del mod">
          <ac:chgData name="Sanders, Lary" userId="328dc091-8076-4660-a8cb-b844ee172cc0" providerId="ADAL" clId="{E2B3A4A4-E9B1-ED4E-94AC-B1AC3650CC49}" dt="2019-03-25T16:41:31.635" v="427"/>
          <ac:picMkLst>
            <pc:docMk/>
            <pc:sldMk cId="275604503" sldId="1442"/>
            <ac:picMk id="10" creationId="{4789BD66-37B0-D246-96FB-04B82B393729}"/>
          </ac:picMkLst>
        </pc:picChg>
        <pc:picChg chg="add mod">
          <ac:chgData name="Sanders, Lary" userId="328dc091-8076-4660-a8cb-b844ee172cc0" providerId="ADAL" clId="{E2B3A4A4-E9B1-ED4E-94AC-B1AC3650CC49}" dt="2019-04-01T16:16:29.544" v="740"/>
          <ac:picMkLst>
            <pc:docMk/>
            <pc:sldMk cId="275604503" sldId="1442"/>
            <ac:picMk id="12" creationId="{642A6614-8152-2D44-AF9F-E74B938E05D1}"/>
          </ac:picMkLst>
        </pc:picChg>
      </pc:sldChg>
      <pc:sldChg chg="addSp delSp modSp">
        <pc:chgData name="Sanders, Lary" userId="328dc091-8076-4660-a8cb-b844ee172cc0" providerId="ADAL" clId="{E2B3A4A4-E9B1-ED4E-94AC-B1AC3650CC49}" dt="2019-04-01T16:31:58.857" v="759"/>
        <pc:sldMkLst>
          <pc:docMk/>
          <pc:sldMk cId="71241357" sldId="1464"/>
        </pc:sldMkLst>
        <pc:spChg chg="mod">
          <ac:chgData name="Sanders, Lary" userId="328dc091-8076-4660-a8cb-b844ee172cc0" providerId="ADAL" clId="{E2B3A4A4-E9B1-ED4E-94AC-B1AC3650CC49}" dt="2019-04-01T16:31:58.857" v="759"/>
          <ac:spMkLst>
            <pc:docMk/>
            <pc:sldMk cId="71241357" sldId="1464"/>
            <ac:spMk id="3" creationId="{00000000-0000-0000-0000-000000000000}"/>
          </ac:spMkLst>
        </pc:spChg>
        <pc:picChg chg="del mod">
          <ac:chgData name="Sanders, Lary" userId="328dc091-8076-4660-a8cb-b844ee172cc0" providerId="ADAL" clId="{E2B3A4A4-E9B1-ED4E-94AC-B1AC3650CC49}" dt="2019-03-25T16:02:35.142" v="239"/>
          <ac:picMkLst>
            <pc:docMk/>
            <pc:sldMk cId="71241357" sldId="1464"/>
            <ac:picMk id="7" creationId="{00000000-0000-0000-0000-000000000000}"/>
          </ac:picMkLst>
        </pc:picChg>
        <pc:picChg chg="add mod">
          <ac:chgData name="Sanders, Lary" userId="328dc091-8076-4660-a8cb-b844ee172cc0" providerId="ADAL" clId="{E2B3A4A4-E9B1-ED4E-94AC-B1AC3650CC49}" dt="2019-04-01T16:16:29.627" v="751"/>
          <ac:picMkLst>
            <pc:docMk/>
            <pc:sldMk cId="71241357" sldId="1464"/>
            <ac:picMk id="7" creationId="{A7D2E638-9566-5746-9567-85B689341C38}"/>
          </ac:picMkLst>
        </pc:picChg>
        <pc:picChg chg="add del mod">
          <ac:chgData name="Sanders, Lary" userId="328dc091-8076-4660-a8cb-b844ee172cc0" providerId="ADAL" clId="{E2B3A4A4-E9B1-ED4E-94AC-B1AC3650CC49}" dt="2019-03-25T16:02:47.947" v="378"/>
          <ac:picMkLst>
            <pc:docMk/>
            <pc:sldMk cId="71241357" sldId="1464"/>
            <ac:picMk id="8" creationId="{9FCCDBAB-6DAA-1F4C-AE58-0FB600A6E53E}"/>
          </ac:picMkLst>
        </pc:picChg>
        <pc:picChg chg="add del mod">
          <ac:chgData name="Sanders, Lary" userId="328dc091-8076-4660-a8cb-b844ee172cc0" providerId="ADAL" clId="{E2B3A4A4-E9B1-ED4E-94AC-B1AC3650CC49}" dt="2019-03-29T17:14:37.686" v="697"/>
          <ac:picMkLst>
            <pc:docMk/>
            <pc:sldMk cId="71241357" sldId="1464"/>
            <ac:picMk id="10" creationId="{65622375-FB1C-584B-AEA2-D5861C21F0AF}"/>
          </ac:picMkLst>
        </pc:picChg>
      </pc:sldChg>
      <pc:sldChg chg="addSp delSp modSp">
        <pc:chgData name="Sanders, Lary" userId="328dc091-8076-4660-a8cb-b844ee172cc0" providerId="ADAL" clId="{E2B3A4A4-E9B1-ED4E-94AC-B1AC3650CC49}" dt="2019-04-01T16:31:58.808" v="755"/>
        <pc:sldMkLst>
          <pc:docMk/>
          <pc:sldMk cId="1159252363" sldId="1466"/>
        </pc:sldMkLst>
        <pc:spChg chg="mod">
          <ac:chgData name="Sanders, Lary" userId="328dc091-8076-4660-a8cb-b844ee172cc0" providerId="ADAL" clId="{E2B3A4A4-E9B1-ED4E-94AC-B1AC3650CC49}" dt="2019-04-01T16:31:58.808" v="755"/>
          <ac:spMkLst>
            <pc:docMk/>
            <pc:sldMk cId="1159252363" sldId="1466"/>
            <ac:spMk id="3" creationId="{00000000-0000-0000-0000-000000000000}"/>
          </ac:spMkLst>
        </pc:spChg>
        <pc:picChg chg="del mod">
          <ac:chgData name="Sanders, Lary" userId="328dc091-8076-4660-a8cb-b844ee172cc0" providerId="ADAL" clId="{E2B3A4A4-E9B1-ED4E-94AC-B1AC3650CC49}" dt="2019-03-25T16:02:34.060" v="163"/>
          <ac:picMkLst>
            <pc:docMk/>
            <pc:sldMk cId="1159252363" sldId="1466"/>
            <ac:picMk id="2" creationId="{00000000-0000-0000-0000-000000000000}"/>
          </ac:picMkLst>
        </pc:picChg>
        <pc:picChg chg="add del mod">
          <ac:chgData name="Sanders, Lary" userId="328dc091-8076-4660-a8cb-b844ee172cc0" providerId="ADAL" clId="{E2B3A4A4-E9B1-ED4E-94AC-B1AC3650CC49}" dt="2019-03-25T16:02:46.211" v="296"/>
          <ac:picMkLst>
            <pc:docMk/>
            <pc:sldMk cId="1159252363" sldId="1466"/>
            <ac:picMk id="8" creationId="{B28B4FBB-0105-1840-B5DA-10AB34A0AC94}"/>
          </ac:picMkLst>
        </pc:picChg>
        <pc:picChg chg="add del mod">
          <ac:chgData name="Sanders, Lary" userId="328dc091-8076-4660-a8cb-b844ee172cc0" providerId="ADAL" clId="{E2B3A4A4-E9B1-ED4E-94AC-B1AC3650CC49}" dt="2019-03-25T17:08:01.688" v="448"/>
          <ac:picMkLst>
            <pc:docMk/>
            <pc:sldMk cId="1159252363" sldId="1466"/>
            <ac:picMk id="10" creationId="{51935252-3517-9649-91C3-B7543C212DED}"/>
          </ac:picMkLst>
        </pc:picChg>
        <pc:picChg chg="add mod">
          <ac:chgData name="Sanders, Lary" userId="328dc091-8076-4660-a8cb-b844ee172cc0" providerId="ADAL" clId="{E2B3A4A4-E9B1-ED4E-94AC-B1AC3650CC49}" dt="2019-04-01T16:16:29.567" v="742"/>
          <ac:picMkLst>
            <pc:docMk/>
            <pc:sldMk cId="1159252363" sldId="1466"/>
            <ac:picMk id="12" creationId="{C726AC4B-5B2E-2543-90B6-03907966480B}"/>
          </ac:picMkLst>
        </pc:picChg>
      </pc:sldChg>
      <pc:sldChg chg="addSp delSp modSp">
        <pc:chgData name="Sanders, Lary" userId="328dc091-8076-4660-a8cb-b844ee172cc0" providerId="ADAL" clId="{E2B3A4A4-E9B1-ED4E-94AC-B1AC3650CC49}" dt="2019-04-01T16:31:58.818" v="756"/>
        <pc:sldMkLst>
          <pc:docMk/>
          <pc:sldMk cId="3399848426" sldId="1469"/>
        </pc:sldMkLst>
        <pc:spChg chg="mod">
          <ac:chgData name="Sanders, Lary" userId="328dc091-8076-4660-a8cb-b844ee172cc0" providerId="ADAL" clId="{E2B3A4A4-E9B1-ED4E-94AC-B1AC3650CC49}" dt="2019-04-01T16:31:58.818" v="756"/>
          <ac:spMkLst>
            <pc:docMk/>
            <pc:sldMk cId="3399848426" sldId="1469"/>
            <ac:spMk id="3" creationId="{00000000-0000-0000-0000-000000000000}"/>
          </ac:spMkLst>
        </pc:spChg>
        <pc:picChg chg="del mod">
          <ac:chgData name="Sanders, Lary" userId="328dc091-8076-4660-a8cb-b844ee172cc0" providerId="ADAL" clId="{E2B3A4A4-E9B1-ED4E-94AC-B1AC3650CC49}" dt="2019-03-25T16:02:34.448" v="182"/>
          <ac:picMkLst>
            <pc:docMk/>
            <pc:sldMk cId="3399848426" sldId="1469"/>
            <ac:picMk id="7" creationId="{00000000-0000-0000-0000-000000000000}"/>
          </ac:picMkLst>
        </pc:picChg>
        <pc:picChg chg="add del mod">
          <ac:chgData name="Sanders, Lary" userId="328dc091-8076-4660-a8cb-b844ee172cc0" providerId="ADAL" clId="{E2B3A4A4-E9B1-ED4E-94AC-B1AC3650CC49}" dt="2019-03-25T16:02:46.912" v="318"/>
          <ac:picMkLst>
            <pc:docMk/>
            <pc:sldMk cId="3399848426" sldId="1469"/>
            <ac:picMk id="8" creationId="{21C531C5-D572-D54C-A13C-19CD18E29A52}"/>
          </ac:picMkLst>
        </pc:picChg>
        <pc:picChg chg="add del mod">
          <ac:chgData name="Sanders, Lary" userId="328dc091-8076-4660-a8cb-b844ee172cc0" providerId="ADAL" clId="{E2B3A4A4-E9B1-ED4E-94AC-B1AC3650CC49}" dt="2019-03-25T17:15:49.064" v="469"/>
          <ac:picMkLst>
            <pc:docMk/>
            <pc:sldMk cId="3399848426" sldId="1469"/>
            <ac:picMk id="10" creationId="{46695D01-7B92-EA4E-8845-5FD45494BF5D}"/>
          </ac:picMkLst>
        </pc:picChg>
        <pc:picChg chg="add mod">
          <ac:chgData name="Sanders, Lary" userId="328dc091-8076-4660-a8cb-b844ee172cc0" providerId="ADAL" clId="{E2B3A4A4-E9B1-ED4E-94AC-B1AC3650CC49}" dt="2019-04-01T16:16:29.580" v="745"/>
          <ac:picMkLst>
            <pc:docMk/>
            <pc:sldMk cId="3399848426" sldId="1469"/>
            <ac:picMk id="12" creationId="{BC800DEE-4DF2-A64D-8ED2-B9A2F763BEC6}"/>
          </ac:picMkLst>
        </pc:picChg>
      </pc:sldChg>
      <pc:sldChg chg="addSp delSp modSp">
        <pc:chgData name="Sanders, Lary" userId="328dc091-8076-4660-a8cb-b844ee172cc0" providerId="ADAL" clId="{E2B3A4A4-E9B1-ED4E-94AC-B1AC3650CC49}" dt="2019-04-01T16:16:29.591" v="747"/>
        <pc:sldMkLst>
          <pc:docMk/>
          <pc:sldMk cId="201471956" sldId="1539"/>
        </pc:sldMkLst>
        <pc:picChg chg="del mod">
          <ac:chgData name="Sanders, Lary" userId="328dc091-8076-4660-a8cb-b844ee172cc0" providerId="ADAL" clId="{E2B3A4A4-E9B1-ED4E-94AC-B1AC3650CC49}" dt="2019-03-25T16:02:34.726" v="201"/>
          <ac:picMkLst>
            <pc:docMk/>
            <pc:sldMk cId="201471956" sldId="1539"/>
            <ac:picMk id="4" creationId="{00000000-0000-0000-0000-000000000000}"/>
          </ac:picMkLst>
        </pc:picChg>
        <pc:picChg chg="add mod">
          <ac:chgData name="Sanders, Lary" userId="328dc091-8076-4660-a8cb-b844ee172cc0" providerId="ADAL" clId="{E2B3A4A4-E9B1-ED4E-94AC-B1AC3650CC49}" dt="2019-04-01T16:16:29.591" v="747"/>
          <ac:picMkLst>
            <pc:docMk/>
            <pc:sldMk cId="201471956" sldId="1539"/>
            <ac:picMk id="4" creationId="{27F46ADA-82EC-1945-94AB-463BA7C5EC37}"/>
          </ac:picMkLst>
        </pc:picChg>
        <pc:picChg chg="add del mod">
          <ac:chgData name="Sanders, Lary" userId="328dc091-8076-4660-a8cb-b844ee172cc0" providerId="ADAL" clId="{E2B3A4A4-E9B1-ED4E-94AC-B1AC3650CC49}" dt="2019-03-25T16:02:47.163" v="337"/>
          <ac:picMkLst>
            <pc:docMk/>
            <pc:sldMk cId="201471956" sldId="1539"/>
            <ac:picMk id="7" creationId="{15A09C98-9EF4-3945-A6A0-D349C93394FA}"/>
          </ac:picMkLst>
        </pc:picChg>
        <pc:picChg chg="add del mod">
          <ac:chgData name="Sanders, Lary" userId="328dc091-8076-4660-a8cb-b844ee172cc0" providerId="ADAL" clId="{E2B3A4A4-E9B1-ED4E-94AC-B1AC3650CC49}" dt="2019-03-27T16:53:04.635" v="618"/>
          <ac:picMkLst>
            <pc:docMk/>
            <pc:sldMk cId="201471956" sldId="1539"/>
            <ac:picMk id="12" creationId="{40E47720-FAED-FE48-B624-0FE79E3811D6}"/>
          </ac:picMkLst>
        </pc:picChg>
      </pc:sldChg>
      <pc:sldChg chg="modSp">
        <pc:chgData name="Sanders, Lary" userId="328dc091-8076-4660-a8cb-b844ee172cc0" providerId="ADAL" clId="{E2B3A4A4-E9B1-ED4E-94AC-B1AC3650CC49}" dt="2019-03-25T11:46:49.172" v="123" actId="20577"/>
        <pc:sldMkLst>
          <pc:docMk/>
          <pc:sldMk cId="1777833112" sldId="1541"/>
        </pc:sldMkLst>
        <pc:spChg chg="mod">
          <ac:chgData name="Sanders, Lary" userId="328dc091-8076-4660-a8cb-b844ee172cc0" providerId="ADAL" clId="{E2B3A4A4-E9B1-ED4E-94AC-B1AC3650CC49}" dt="2019-03-25T11:46:49.172" v="123" actId="20577"/>
          <ac:spMkLst>
            <pc:docMk/>
            <pc:sldMk cId="1777833112" sldId="1541"/>
            <ac:spMk id="3" creationId="{00000000-0000-0000-0000-000000000000}"/>
          </ac:spMkLst>
        </pc:spChg>
      </pc:sldChg>
      <pc:sldChg chg="addSp delSp modSp delAnim modAnim">
        <pc:chgData name="Sanders, Lary" userId="328dc091-8076-4660-a8cb-b844ee172cc0" providerId="ADAL" clId="{E2B3A4A4-E9B1-ED4E-94AC-B1AC3650CC49}" dt="2019-04-01T16:31:58.839" v="757"/>
        <pc:sldMkLst>
          <pc:docMk/>
          <pc:sldMk cId="1938581457" sldId="1552"/>
        </pc:sldMkLst>
        <pc:spChg chg="mod">
          <ac:chgData name="Sanders, Lary" userId="328dc091-8076-4660-a8cb-b844ee172cc0" providerId="ADAL" clId="{E2B3A4A4-E9B1-ED4E-94AC-B1AC3650CC49}" dt="2019-04-01T16:31:58.839" v="757"/>
          <ac:spMkLst>
            <pc:docMk/>
            <pc:sldMk cId="1938581457" sldId="1552"/>
            <ac:spMk id="3" creationId="{00000000-0000-0000-0000-000000000000}"/>
          </ac:spMkLst>
        </pc:spChg>
        <pc:spChg chg="del mod">
          <ac:chgData name="Sanders, Lary" userId="328dc091-8076-4660-a8cb-b844ee172cc0" providerId="ADAL" clId="{E2B3A4A4-E9B1-ED4E-94AC-B1AC3650CC49}" dt="2019-03-25T16:02:34.977" v="220"/>
          <ac:spMkLst>
            <pc:docMk/>
            <pc:sldMk cId="1938581457" sldId="1552"/>
            <ac:spMk id="7" creationId="{5CB21B0C-2318-4C0B-8C0D-9A765AF9C6A2}"/>
          </ac:spMkLst>
        </pc:spChg>
        <pc:picChg chg="add mod">
          <ac:chgData name="Sanders, Lary" userId="328dc091-8076-4660-a8cb-b844ee172cc0" providerId="ADAL" clId="{E2B3A4A4-E9B1-ED4E-94AC-B1AC3650CC49}" dt="2019-04-01T16:16:29.601" v="748"/>
          <ac:picMkLst>
            <pc:docMk/>
            <pc:sldMk cId="1938581457" sldId="1552"/>
            <ac:picMk id="7" creationId="{3A27BC45-57C5-004A-B2AB-1BE7B0FC9BE6}"/>
          </ac:picMkLst>
        </pc:picChg>
        <pc:picChg chg="add del mod">
          <ac:chgData name="Sanders, Lary" userId="328dc091-8076-4660-a8cb-b844ee172cc0" providerId="ADAL" clId="{E2B3A4A4-E9B1-ED4E-94AC-B1AC3650CC49}" dt="2019-03-25T16:02:47.334" v="356"/>
          <ac:picMkLst>
            <pc:docMk/>
            <pc:sldMk cId="1938581457" sldId="1552"/>
            <ac:picMk id="8" creationId="{5F8274D8-25DD-F34B-BF37-9E96A77895CB}"/>
          </ac:picMkLst>
        </pc:picChg>
        <pc:picChg chg="add del mod">
          <ac:chgData name="Sanders, Lary" userId="328dc091-8076-4660-a8cb-b844ee172cc0" providerId="ADAL" clId="{E2B3A4A4-E9B1-ED4E-94AC-B1AC3650CC49}" dt="2019-03-27T17:14:59.896" v="639"/>
          <ac:picMkLst>
            <pc:docMk/>
            <pc:sldMk cId="1938581457" sldId="1552"/>
            <ac:picMk id="11" creationId="{123FD25B-CD9B-6A4E-A2F6-0AEACAD8AE06}"/>
          </ac:picMkLst>
        </pc:picChg>
      </pc:sldChg>
      <pc:sldChg chg="modSp">
        <pc:chgData name="Sanders, Lary" userId="328dc091-8076-4660-a8cb-b844ee172cc0" providerId="ADAL" clId="{E2B3A4A4-E9B1-ED4E-94AC-B1AC3650CC49}" dt="2019-04-01T16:31:58.840" v="758"/>
        <pc:sldMkLst>
          <pc:docMk/>
          <pc:sldMk cId="116655515" sldId="1553"/>
        </pc:sldMkLst>
        <pc:spChg chg="mod">
          <ac:chgData name="Sanders, Lary" userId="328dc091-8076-4660-a8cb-b844ee172cc0" providerId="ADAL" clId="{E2B3A4A4-E9B1-ED4E-94AC-B1AC3650CC49}" dt="2019-04-01T16:31:58.840" v="758"/>
          <ac:spMkLst>
            <pc:docMk/>
            <pc:sldMk cId="116655515" sldId="1553"/>
            <ac:spMk id="3" creationId="{00000000-0000-0000-0000-000000000000}"/>
          </ac:spMkLst>
        </pc:spChg>
      </pc:sldChg>
      <pc:sldChg chg="modSp">
        <pc:chgData name="Sanders, Lary" userId="328dc091-8076-4660-a8cb-b844ee172cc0" providerId="ADAL" clId="{E2B3A4A4-E9B1-ED4E-94AC-B1AC3650CC49}" dt="2019-03-27T16:25:14.114" v="562" actId="20577"/>
        <pc:sldMkLst>
          <pc:docMk/>
          <pc:sldMk cId="1023497039" sldId="1556"/>
        </pc:sldMkLst>
        <pc:spChg chg="mod">
          <ac:chgData name="Sanders, Lary" userId="328dc091-8076-4660-a8cb-b844ee172cc0" providerId="ADAL" clId="{E2B3A4A4-E9B1-ED4E-94AC-B1AC3650CC49}" dt="2019-03-27T16:25:14.114" v="562" actId="20577"/>
          <ac:spMkLst>
            <pc:docMk/>
            <pc:sldMk cId="1023497039" sldId="1556"/>
            <ac:spMk id="13" creationId="{00000000-0000-0000-0000-000000000000}"/>
          </ac:spMkLst>
        </pc:spChg>
      </pc:sldChg>
      <pc:sldChg chg="addSp delSp modSp">
        <pc:chgData name="Sanders, Lary" userId="328dc091-8076-4660-a8cb-b844ee172cc0" providerId="ADAL" clId="{E2B3A4A4-E9B1-ED4E-94AC-B1AC3650CC49}" dt="2019-04-01T16:16:29.574" v="744"/>
        <pc:sldMkLst>
          <pc:docMk/>
          <pc:sldMk cId="0" sldId="1557"/>
        </pc:sldMkLst>
        <pc:picChg chg="del mod">
          <ac:chgData name="Sanders, Lary" userId="328dc091-8076-4660-a8cb-b844ee172cc0" providerId="ADAL" clId="{E2B3A4A4-E9B1-ED4E-94AC-B1AC3650CC49}" dt="2019-03-27T16:18:36.410" v="527"/>
          <ac:picMkLst>
            <pc:docMk/>
            <pc:sldMk cId="0" sldId="1557"/>
            <ac:picMk id="2" creationId="{00000000-0000-0000-0000-000000000000}"/>
          </ac:picMkLst>
        </pc:picChg>
        <pc:picChg chg="add del mod">
          <ac:chgData name="Sanders, Lary" userId="328dc091-8076-4660-a8cb-b844ee172cc0" providerId="ADAL" clId="{E2B3A4A4-E9B1-ED4E-94AC-B1AC3650CC49}" dt="2019-03-27T16:29:04.058" v="595"/>
          <ac:picMkLst>
            <pc:docMk/>
            <pc:sldMk cId="0" sldId="1557"/>
            <ac:picMk id="4" creationId="{83206C54-05E7-554B-9F8E-837460EF15BC}"/>
          </ac:picMkLst>
        </pc:picChg>
        <pc:picChg chg="add mod">
          <ac:chgData name="Sanders, Lary" userId="328dc091-8076-4660-a8cb-b844ee172cc0" providerId="ADAL" clId="{E2B3A4A4-E9B1-ED4E-94AC-B1AC3650CC49}" dt="2019-04-01T16:16:29.574" v="744"/>
          <ac:picMkLst>
            <pc:docMk/>
            <pc:sldMk cId="0" sldId="1557"/>
            <ac:picMk id="6" creationId="{5B4BCAFC-9140-A74B-A4BC-21533FE35BB9}"/>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3E-4B5C-B6D0-B04BEBD65BFB}"/>
            </c:ext>
          </c:extLst>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3E-4B5C-B6D0-B04BEBD65BFB}"/>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3E-4B5C-B6D0-B04BEBD65BFB}"/>
            </c:ext>
          </c:extLst>
        </c:ser>
        <c:dLbls>
          <c:showLegendKey val="0"/>
          <c:showVal val="0"/>
          <c:showCatName val="0"/>
          <c:showSerName val="0"/>
          <c:showPercent val="0"/>
          <c:showBubbleSize val="0"/>
        </c:dLbls>
        <c:gapWidth val="150"/>
        <c:shape val="box"/>
        <c:axId val="1769294736"/>
        <c:axId val="1769297744"/>
        <c:axId val="1769300864"/>
      </c:bar3DChart>
      <c:catAx>
        <c:axId val="1769294736"/>
        <c:scaling>
          <c:orientation val="minMax"/>
        </c:scaling>
        <c:delete val="0"/>
        <c:axPos val="b"/>
        <c:numFmt formatCode="General" sourceLinked="1"/>
        <c:majorTickMark val="out"/>
        <c:minorTickMark val="none"/>
        <c:tickLblPos val="nextTo"/>
        <c:crossAx val="1769297744"/>
        <c:crosses val="autoZero"/>
        <c:auto val="1"/>
        <c:lblAlgn val="ctr"/>
        <c:lblOffset val="100"/>
        <c:noMultiLvlLbl val="0"/>
      </c:catAx>
      <c:valAx>
        <c:axId val="1769297744"/>
        <c:scaling>
          <c:orientation val="minMax"/>
        </c:scaling>
        <c:delete val="0"/>
        <c:axPos val="l"/>
        <c:majorGridlines/>
        <c:numFmt formatCode="General" sourceLinked="1"/>
        <c:majorTickMark val="out"/>
        <c:minorTickMark val="none"/>
        <c:tickLblPos val="nextTo"/>
        <c:crossAx val="1769294736"/>
        <c:crosses val="autoZero"/>
        <c:crossBetween val="between"/>
      </c:valAx>
      <c:serAx>
        <c:axId val="1769300864"/>
        <c:scaling>
          <c:orientation val="minMax"/>
        </c:scaling>
        <c:delete val="0"/>
        <c:axPos val="b"/>
        <c:majorTickMark val="out"/>
        <c:minorTickMark val="none"/>
        <c:tickLblPos val="nextTo"/>
        <c:crossAx val="1769297744"/>
        <c:crosses val="autoZero"/>
      </c:ser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wmf"/><Relationship Id="rId1" Type="http://schemas.openxmlformats.org/officeDocument/2006/relationships/image" Target="../media/image3.wmf"/><Relationship Id="rId5" Type="http://schemas.openxmlformats.org/officeDocument/2006/relationships/image" Target="../media/image7.wmf"/><Relationship Id="rId4"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e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5.wmf"/><Relationship Id="rId7" Type="http://schemas.openxmlformats.org/officeDocument/2006/relationships/image" Target="../media/image61.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5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64.wmf"/><Relationship Id="rId1" Type="http://schemas.openxmlformats.org/officeDocument/2006/relationships/image" Target="../media/image63.emf"/><Relationship Id="rId6" Type="http://schemas.openxmlformats.org/officeDocument/2006/relationships/image" Target="../media/image62.emf"/><Relationship Id="rId5" Type="http://schemas.openxmlformats.org/officeDocument/2006/relationships/image" Target="../media/image61.wmf"/><Relationship Id="rId4" Type="http://schemas.openxmlformats.org/officeDocument/2006/relationships/image" Target="../media/image60.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emf"/><Relationship Id="rId1" Type="http://schemas.openxmlformats.org/officeDocument/2006/relationships/image" Target="../media/image69.emf"/><Relationship Id="rId5" Type="http://schemas.openxmlformats.org/officeDocument/2006/relationships/image" Target="../media/image73.emf"/><Relationship Id="rId4" Type="http://schemas.openxmlformats.org/officeDocument/2006/relationships/image" Target="../media/image7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5" Type="http://schemas.openxmlformats.org/officeDocument/2006/relationships/image" Target="../media/image12.emf"/><Relationship Id="rId4"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image" Target="../media/image78.wmf"/><Relationship Id="rId7" Type="http://schemas.openxmlformats.org/officeDocument/2006/relationships/image" Target="../media/image82.emf"/><Relationship Id="rId12" Type="http://schemas.openxmlformats.org/officeDocument/2006/relationships/image" Target="../media/image87.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81.wmf"/><Relationship Id="rId11" Type="http://schemas.openxmlformats.org/officeDocument/2006/relationships/image" Target="../media/image86.emf"/><Relationship Id="rId5" Type="http://schemas.openxmlformats.org/officeDocument/2006/relationships/image" Target="../media/image80.wmf"/><Relationship Id="rId10" Type="http://schemas.openxmlformats.org/officeDocument/2006/relationships/image" Target="../media/image85.emf"/><Relationship Id="rId4" Type="http://schemas.openxmlformats.org/officeDocument/2006/relationships/image" Target="../media/image79.wmf"/><Relationship Id="rId9" Type="http://schemas.openxmlformats.org/officeDocument/2006/relationships/image" Target="../media/image8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 Id="rId5" Type="http://schemas.openxmlformats.org/officeDocument/2006/relationships/image" Target="../media/image99.wmf"/><Relationship Id="rId4" Type="http://schemas.openxmlformats.org/officeDocument/2006/relationships/image" Target="../media/image98.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04.emf"/><Relationship Id="rId7" Type="http://schemas.openxmlformats.org/officeDocument/2006/relationships/image" Target="../media/image108.emf"/><Relationship Id="rId2" Type="http://schemas.openxmlformats.org/officeDocument/2006/relationships/image" Target="../media/image103.emf"/><Relationship Id="rId1" Type="http://schemas.openxmlformats.org/officeDocument/2006/relationships/image" Target="../media/image102.emf"/><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4" Type="http://schemas.openxmlformats.org/officeDocument/2006/relationships/image" Target="../media/image116.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 Id="rId5" Type="http://schemas.openxmlformats.org/officeDocument/2006/relationships/image" Target="../media/image121.wmf"/><Relationship Id="rId4" Type="http://schemas.openxmlformats.org/officeDocument/2006/relationships/image" Target="../media/image120.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image" Target="../media/image8.emf"/><Relationship Id="rId6" Type="http://schemas.openxmlformats.org/officeDocument/2006/relationships/image" Target="../media/image18.emf"/><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 Id="rId4"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emf"/><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33.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2830" tIns="46415" rIns="92830" bIns="46415"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64820"/>
          </a:xfrm>
          <a:prstGeom prst="rect">
            <a:avLst/>
          </a:prstGeom>
        </p:spPr>
        <p:txBody>
          <a:bodyPr vert="horz" lIns="92830" tIns="46415" rIns="92830" bIns="46415" rtlCol="0"/>
          <a:lstStyle>
            <a:lvl1pPr algn="r">
              <a:defRPr sz="1200" smtClean="0"/>
            </a:lvl1pPr>
          </a:lstStyle>
          <a:p>
            <a:pPr>
              <a:defRPr/>
            </a:pPr>
            <a:fld id="{224E5E46-9DA5-4C3F-A151-DF66C95BF23C}" type="datetimeFigureOut">
              <a:rPr lang="en-US"/>
              <a:pPr>
                <a:defRPr/>
              </a:pPr>
              <a:t>4/2/20</a:t>
            </a:fld>
            <a:endParaRPr lang="en-US"/>
          </a:p>
        </p:txBody>
      </p:sp>
      <p:sp>
        <p:nvSpPr>
          <p:cNvPr id="4" name="Footer Placeholder 3"/>
          <p:cNvSpPr>
            <a:spLocks noGrp="1"/>
          </p:cNvSpPr>
          <p:nvPr>
            <p:ph type="ftr" sz="quarter" idx="2"/>
          </p:nvPr>
        </p:nvSpPr>
        <p:spPr>
          <a:xfrm>
            <a:off x="0" y="8829966"/>
            <a:ext cx="2971800" cy="464820"/>
          </a:xfrm>
          <a:prstGeom prst="rect">
            <a:avLst/>
          </a:prstGeom>
        </p:spPr>
        <p:txBody>
          <a:bodyPr vert="horz" lIns="92830" tIns="46415" rIns="92830" bIns="46415"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829966"/>
            <a:ext cx="2971800" cy="464820"/>
          </a:xfrm>
          <a:prstGeom prst="rect">
            <a:avLst/>
          </a:prstGeom>
        </p:spPr>
        <p:txBody>
          <a:bodyPr vert="horz" lIns="92830" tIns="46415" rIns="92830" bIns="46415" rtlCol="0" anchor="b"/>
          <a:lstStyle>
            <a:lvl1pPr algn="r">
              <a:defRPr sz="1200" smtClean="0"/>
            </a:lvl1pPr>
          </a:lstStyle>
          <a:p>
            <a:pPr>
              <a:defRPr/>
            </a:pPr>
            <a:fld id="{24E538A4-7FF2-489D-A48A-F1922C783B9C}" type="slidenum">
              <a:rPr lang="en-US"/>
              <a:pPr>
                <a:defRPr/>
              </a:pPr>
              <a:t>‹#›</a:t>
            </a:fld>
            <a:endParaRPr lang="en-US"/>
          </a:p>
        </p:txBody>
      </p:sp>
    </p:spTree>
    <p:extLst>
      <p:ext uri="{BB962C8B-B14F-4D97-AF65-F5344CB8AC3E}">
        <p14:creationId xmlns:p14="http://schemas.microsoft.com/office/powerpoint/2010/main" val="179005095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26T15:35:24.435"/>
    </inkml:context>
    <inkml:brush xml:id="br0">
      <inkml:brushProperty name="width" value="0.04286" units="cm"/>
      <inkml:brushProperty name="height" value="0.04286" units="cm"/>
      <inkml:brushProperty name="color" value="#004F8B"/>
    </inkml:brush>
  </inkml:definitions>
  <inkml:trace contextRef="#ctx0" brushRef="#br0">1 64 8027,'0'-31'0,"0"5"0,5 20 0,7 9 0,9 17 0,6 10 0,10 3 0,2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26T15:35:24.728"/>
    </inkml:context>
    <inkml:brush xml:id="br0">
      <inkml:brushProperty name="width" value="0.04286" units="cm"/>
      <inkml:brushProperty name="height" value="0.04286" units="cm"/>
      <inkml:brushProperty name="color" value="#004F8B"/>
    </inkml:brush>
  </inkml:definitions>
  <inkml:trace contextRef="#ctx0" brushRef="#br0">0 1 8027,'0'0'0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64820"/>
          </a:xfrm>
          <a:prstGeom prst="rect">
            <a:avLst/>
          </a:prstGeom>
          <a:noFill/>
          <a:ln>
            <a:noFill/>
          </a:ln>
          <a:effectLst/>
        </p:spPr>
        <p:txBody>
          <a:bodyPr vert="horz" wrap="square" lIns="92830" tIns="46415" rIns="92830" bIns="46415" numCol="1" anchor="t" anchorCtr="0" compatLnSpc="1">
            <a:prstTxWarp prst="textNoShape">
              <a:avLst/>
            </a:prstTxWarp>
          </a:bodyPr>
          <a:lstStyle>
            <a:lvl1pPr>
              <a:defRPr sz="1200"/>
            </a:lvl1pPr>
          </a:lstStyle>
          <a:p>
            <a:pPr>
              <a:defRPr/>
            </a:pPr>
            <a:endParaRPr lang="en-US"/>
          </a:p>
        </p:txBody>
      </p:sp>
      <p:sp>
        <p:nvSpPr>
          <p:cNvPr id="7171" name="Rectangle 3"/>
          <p:cNvSpPr>
            <a:spLocks noGrp="1" noChangeArrowheads="1"/>
          </p:cNvSpPr>
          <p:nvPr>
            <p:ph type="dt" idx="1"/>
          </p:nvPr>
        </p:nvSpPr>
        <p:spPr bwMode="auto">
          <a:xfrm>
            <a:off x="3884613" y="0"/>
            <a:ext cx="2971800" cy="464820"/>
          </a:xfrm>
          <a:prstGeom prst="rect">
            <a:avLst/>
          </a:prstGeom>
          <a:noFill/>
          <a:ln>
            <a:noFill/>
          </a:ln>
          <a:effectLst/>
        </p:spPr>
        <p:txBody>
          <a:bodyPr vert="horz" wrap="square" lIns="92830" tIns="46415" rIns="92830" bIns="46415" numCol="1" anchor="t" anchorCtr="0" compatLnSpc="1">
            <a:prstTxWarp prst="textNoShape">
              <a:avLst/>
            </a:prstTxWarp>
          </a:bodyPr>
          <a:lstStyle>
            <a:lvl1pPr algn="r">
              <a:defRPr sz="1200"/>
            </a:lvl1pPr>
          </a:lstStyle>
          <a:p>
            <a:pPr>
              <a:defRPr/>
            </a:pPr>
            <a:endParaRPr lang="en-US"/>
          </a:p>
        </p:txBody>
      </p:sp>
      <p:sp>
        <p:nvSpPr>
          <p:cNvPr id="30724"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685800" y="4415791"/>
            <a:ext cx="5486400" cy="4183380"/>
          </a:xfrm>
          <a:prstGeom prst="rect">
            <a:avLst/>
          </a:prstGeom>
          <a:noFill/>
          <a:ln>
            <a:noFill/>
          </a:ln>
          <a:effectLst/>
        </p:spPr>
        <p:txBody>
          <a:bodyPr vert="horz" wrap="square" lIns="92830" tIns="46415" rIns="92830" bIns="4641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829966"/>
            <a:ext cx="2971800" cy="464820"/>
          </a:xfrm>
          <a:prstGeom prst="rect">
            <a:avLst/>
          </a:prstGeom>
          <a:noFill/>
          <a:ln>
            <a:noFill/>
          </a:ln>
          <a:effectLst/>
        </p:spPr>
        <p:txBody>
          <a:bodyPr vert="horz" wrap="square" lIns="92830" tIns="46415" rIns="92830" bIns="46415" numCol="1" anchor="b" anchorCtr="0" compatLnSpc="1">
            <a:prstTxWarp prst="textNoShape">
              <a:avLst/>
            </a:prstTxWarp>
          </a:bodyPr>
          <a:lstStyle>
            <a:lvl1pPr>
              <a:defRPr sz="1200"/>
            </a:lvl1pPr>
          </a:lstStyle>
          <a:p>
            <a:pPr>
              <a:defRPr/>
            </a:pPr>
            <a:endParaRPr lang="en-US"/>
          </a:p>
        </p:txBody>
      </p:sp>
      <p:sp>
        <p:nvSpPr>
          <p:cNvPr id="7175" name="Rectangle 7"/>
          <p:cNvSpPr>
            <a:spLocks noGrp="1" noChangeArrowheads="1"/>
          </p:cNvSpPr>
          <p:nvPr>
            <p:ph type="sldNum" sz="quarter" idx="5"/>
          </p:nvPr>
        </p:nvSpPr>
        <p:spPr bwMode="auto">
          <a:xfrm>
            <a:off x="3884613" y="8829966"/>
            <a:ext cx="2971800" cy="464820"/>
          </a:xfrm>
          <a:prstGeom prst="rect">
            <a:avLst/>
          </a:prstGeom>
          <a:noFill/>
          <a:ln>
            <a:noFill/>
          </a:ln>
          <a:effectLst/>
        </p:spPr>
        <p:txBody>
          <a:bodyPr vert="horz" wrap="square" lIns="92830" tIns="46415" rIns="92830" bIns="46415" numCol="1" anchor="b" anchorCtr="0" compatLnSpc="1">
            <a:prstTxWarp prst="textNoShape">
              <a:avLst/>
            </a:prstTxWarp>
          </a:bodyPr>
          <a:lstStyle>
            <a:lvl1pPr algn="r">
              <a:defRPr sz="1200"/>
            </a:lvl1pPr>
          </a:lstStyle>
          <a:p>
            <a:pPr>
              <a:defRPr/>
            </a:pPr>
            <a:fld id="{CD0E29EA-A76F-4854-BC1E-941D268FE04D}" type="slidenum">
              <a:rPr lang="en-US"/>
              <a:pPr>
                <a:defRPr/>
              </a:pPr>
              <a:t>‹#›</a:t>
            </a:fld>
            <a:endParaRPr lang="en-US"/>
          </a:p>
        </p:txBody>
      </p:sp>
    </p:spTree>
    <p:extLst>
      <p:ext uri="{BB962C8B-B14F-4D97-AF65-F5344CB8AC3E}">
        <p14:creationId xmlns:p14="http://schemas.microsoft.com/office/powerpoint/2010/main" val="1814861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1" name="Rectangle 7"/>
          <p:cNvSpPr>
            <a:spLocks noGrp="1" noChangeArrowheads="1"/>
          </p:cNvSpPr>
          <p:nvPr>
            <p:ph type="sldNum" sz="quarter" idx="5"/>
          </p:nvPr>
        </p:nvSpPr>
        <p:spPr>
          <a:noFill/>
          <a:ln>
            <a:miter lim="800000"/>
            <a:headEnd/>
            <a:tailEnd/>
          </a:ln>
        </p:spPr>
        <p:txBody>
          <a:bodyPr/>
          <a:lstStyle/>
          <a:p>
            <a:fld id="{47786F9B-98B5-4EA7-9412-80B611FFD6B3}" type="slidenum">
              <a:rPr lang="en-US" smtClean="0">
                <a:latin typeface="Helvetica" pitchFamily="34" charset="0"/>
                <a:ea typeface="ＭＳ Ｐゴシック" charset="-128"/>
              </a:rPr>
              <a:pPr/>
              <a:t>3</a:t>
            </a:fld>
            <a:endParaRPr lang="en-US">
              <a:latin typeface="Helvetica" pitchFamily="34" charset="0"/>
              <a:ea typeface="ＭＳ Ｐゴシック" charset="-128"/>
            </a:endParaRPr>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81622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5" name="Rectangle 7"/>
          <p:cNvSpPr>
            <a:spLocks noGrp="1" noChangeArrowheads="1"/>
          </p:cNvSpPr>
          <p:nvPr>
            <p:ph type="sldNum" sz="quarter" idx="5"/>
          </p:nvPr>
        </p:nvSpPr>
        <p:spPr>
          <a:noFill/>
          <a:ln>
            <a:miter lim="800000"/>
            <a:headEnd/>
            <a:tailEnd/>
          </a:ln>
        </p:spPr>
        <p:txBody>
          <a:bodyPr/>
          <a:lstStyle/>
          <a:p>
            <a:fld id="{86D90228-9EFC-4D18-BD3B-A017267D6776}" type="slidenum">
              <a:rPr lang="en-US" smtClean="0">
                <a:latin typeface="Helvetica" pitchFamily="34" charset="0"/>
                <a:ea typeface="ＭＳ Ｐゴシック" charset="-128"/>
              </a:rPr>
              <a:pPr/>
              <a:t>15</a:t>
            </a:fld>
            <a:endParaRPr lang="en-US">
              <a:latin typeface="Helvetica" pitchFamily="34" charset="0"/>
              <a:ea typeface="ＭＳ Ｐゴシック" charset="-128"/>
            </a:endParaRPr>
          </a:p>
        </p:txBody>
      </p:sp>
      <p:sp>
        <p:nvSpPr>
          <p:cNvPr id="518146" name="Rectangle 2"/>
          <p:cNvSpPr>
            <a:spLocks noGrp="1" noRot="1" noChangeAspect="1" noChangeArrowheads="1" noTextEdit="1"/>
          </p:cNvSpPr>
          <p:nvPr>
            <p:ph type="sldImg"/>
          </p:nvPr>
        </p:nvSpPr>
        <p:spPr>
          <a:ln/>
        </p:spPr>
      </p:sp>
      <p:sp>
        <p:nvSpPr>
          <p:cNvPr id="518147"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830617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5" name="Rectangle 7"/>
          <p:cNvSpPr>
            <a:spLocks noGrp="1" noChangeArrowheads="1"/>
          </p:cNvSpPr>
          <p:nvPr>
            <p:ph type="sldNum" sz="quarter" idx="5"/>
          </p:nvPr>
        </p:nvSpPr>
        <p:spPr>
          <a:noFill/>
          <a:ln>
            <a:miter lim="800000"/>
            <a:headEnd/>
            <a:tailEnd/>
          </a:ln>
        </p:spPr>
        <p:txBody>
          <a:bodyPr/>
          <a:lstStyle/>
          <a:p>
            <a:fld id="{B3FC9F8F-3F33-4E07-ABE8-12B51101D659}" type="slidenum">
              <a:rPr lang="en-US" smtClean="0">
                <a:latin typeface="Helvetica" pitchFamily="34" charset="0"/>
                <a:ea typeface="ＭＳ Ｐゴシック" charset="-128"/>
              </a:rPr>
              <a:pPr/>
              <a:t>17</a:t>
            </a:fld>
            <a:endParaRPr lang="en-US">
              <a:latin typeface="Helvetica" pitchFamily="34" charset="0"/>
              <a:ea typeface="ＭＳ Ｐゴシック" charset="-128"/>
            </a:endParaRPr>
          </a:p>
        </p:txBody>
      </p:sp>
      <p:sp>
        <p:nvSpPr>
          <p:cNvPr id="523266" name="Rectangle 2"/>
          <p:cNvSpPr>
            <a:spLocks noGrp="1" noRot="1" noChangeAspect="1" noChangeArrowheads="1" noTextEdit="1"/>
          </p:cNvSpPr>
          <p:nvPr>
            <p:ph type="sldImg"/>
          </p:nvPr>
        </p:nvSpPr>
        <p:spPr>
          <a:ln/>
        </p:spPr>
      </p:sp>
      <p:sp>
        <p:nvSpPr>
          <p:cNvPr id="523267"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053126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7"/>
          <p:cNvSpPr>
            <a:spLocks noGrp="1" noChangeArrowheads="1"/>
          </p:cNvSpPr>
          <p:nvPr>
            <p:ph type="sldNum" sz="quarter" idx="5"/>
          </p:nvPr>
        </p:nvSpPr>
        <p:spPr>
          <a:noFill/>
          <a:ln>
            <a:miter lim="800000"/>
            <a:headEnd/>
            <a:tailEnd/>
          </a:ln>
        </p:spPr>
        <p:txBody>
          <a:bodyPr/>
          <a:lstStyle/>
          <a:p>
            <a:fld id="{7B012CEA-A464-4620-A99F-654A53BBC00B}" type="slidenum">
              <a:rPr lang="en-US" smtClean="0">
                <a:latin typeface="Helvetica" pitchFamily="34" charset="0"/>
                <a:ea typeface="ＭＳ Ｐゴシック" charset="-128"/>
              </a:rPr>
              <a:pPr/>
              <a:t>19</a:t>
            </a:fld>
            <a:endParaRPr lang="en-US">
              <a:latin typeface="Helvetica" pitchFamily="34" charset="0"/>
              <a:ea typeface="ＭＳ Ｐゴシック" charset="-128"/>
            </a:endParaRPr>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198210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in separate file</a:t>
            </a:r>
          </a:p>
        </p:txBody>
      </p:sp>
      <p:sp>
        <p:nvSpPr>
          <p:cNvPr id="4" name="Slide Number Placeholder 3"/>
          <p:cNvSpPr>
            <a:spLocks noGrp="1"/>
          </p:cNvSpPr>
          <p:nvPr>
            <p:ph type="sldNum" sz="quarter" idx="5"/>
          </p:nvPr>
        </p:nvSpPr>
        <p:spPr/>
        <p:txBody>
          <a:bodyPr/>
          <a:lstStyle/>
          <a:p>
            <a:pPr>
              <a:defRPr/>
            </a:pPr>
            <a:fld id="{CD0E29EA-A76F-4854-BC1E-941D268FE04D}" type="slidenum">
              <a:rPr lang="en-US" smtClean="0"/>
              <a:pPr>
                <a:defRPr/>
              </a:pPr>
              <a:t>20</a:t>
            </a:fld>
            <a:endParaRPr lang="en-US"/>
          </a:p>
        </p:txBody>
      </p:sp>
    </p:spTree>
    <p:extLst>
      <p:ext uri="{BB962C8B-B14F-4D97-AF65-F5344CB8AC3E}">
        <p14:creationId xmlns:p14="http://schemas.microsoft.com/office/powerpoint/2010/main" val="200621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1" name="Rectangle 7"/>
          <p:cNvSpPr>
            <a:spLocks noGrp="1" noChangeArrowheads="1"/>
          </p:cNvSpPr>
          <p:nvPr>
            <p:ph type="sldNum" sz="quarter" idx="5"/>
          </p:nvPr>
        </p:nvSpPr>
        <p:spPr>
          <a:noFill/>
          <a:ln>
            <a:miter lim="800000"/>
            <a:headEnd/>
            <a:tailEnd/>
          </a:ln>
        </p:spPr>
        <p:txBody>
          <a:bodyPr/>
          <a:lstStyle/>
          <a:p>
            <a:fld id="{47786F9B-98B5-4EA7-9412-80B611FFD6B3}" type="slidenum">
              <a:rPr lang="en-US" smtClean="0">
                <a:latin typeface="Helvetica" pitchFamily="34" charset="0"/>
                <a:ea typeface="ＭＳ Ｐゴシック" charset="-128"/>
              </a:rPr>
              <a:pPr/>
              <a:t>22</a:t>
            </a:fld>
            <a:endParaRPr lang="en-US">
              <a:latin typeface="Helvetica" pitchFamily="34" charset="0"/>
              <a:ea typeface="ＭＳ Ｐゴシック" charset="-128"/>
            </a:endParaRPr>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410096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p:cNvSpPr>
            <a:spLocks noGrp="1" noChangeArrowheads="1"/>
          </p:cNvSpPr>
          <p:nvPr>
            <p:ph type="sldNum" sz="quarter" idx="5"/>
          </p:nvPr>
        </p:nvSpPr>
        <p:spPr>
          <a:noFill/>
          <a:ln>
            <a:miter lim="800000"/>
            <a:headEnd/>
            <a:tailEnd/>
          </a:ln>
        </p:spPr>
        <p:txBody>
          <a:bodyPr/>
          <a:lstStyle/>
          <a:p>
            <a:fld id="{7FF88913-F2CB-4E81-BE76-8504B6304E49}" type="slidenum">
              <a:rPr lang="en-US" smtClean="0">
                <a:latin typeface="Helvetica" pitchFamily="34" charset="0"/>
                <a:ea typeface="ＭＳ Ｐゴシック" charset="-128"/>
              </a:rPr>
              <a:pPr/>
              <a:t>23</a:t>
            </a:fld>
            <a:endParaRPr lang="en-US">
              <a:latin typeface="Helvetica" pitchFamily="34" charset="0"/>
              <a:ea typeface="ＭＳ Ｐゴシック" charset="-128"/>
            </a:endParaRPr>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959197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29" name="Rectangle 7"/>
          <p:cNvSpPr>
            <a:spLocks noGrp="1" noChangeArrowheads="1"/>
          </p:cNvSpPr>
          <p:nvPr>
            <p:ph type="sldNum" sz="quarter" idx="5"/>
          </p:nvPr>
        </p:nvSpPr>
        <p:spPr>
          <a:noFill/>
          <a:ln>
            <a:miter lim="800000"/>
            <a:headEnd/>
            <a:tailEnd/>
          </a:ln>
        </p:spPr>
        <p:txBody>
          <a:bodyPr/>
          <a:lstStyle/>
          <a:p>
            <a:fld id="{FCD866DF-A144-4678-B7E0-F12E3F6150F3}" type="slidenum">
              <a:rPr lang="en-US" smtClean="0">
                <a:latin typeface="Helvetica" pitchFamily="34" charset="0"/>
                <a:ea typeface="ＭＳ Ｐゴシック" charset="-128"/>
              </a:rPr>
              <a:pPr/>
              <a:t>24</a:t>
            </a:fld>
            <a:endParaRPr lang="en-US">
              <a:latin typeface="Helvetica" pitchFamily="34" charset="0"/>
              <a:ea typeface="ＭＳ Ｐゴシック" charset="-128"/>
            </a:endParaRPr>
          </a:p>
        </p:txBody>
      </p:sp>
      <p:sp>
        <p:nvSpPr>
          <p:cNvPr id="534530" name="Rectangle 2"/>
          <p:cNvSpPr>
            <a:spLocks noGrp="1" noRot="1" noChangeAspect="1" noChangeArrowheads="1" noTextEdit="1"/>
          </p:cNvSpPr>
          <p:nvPr>
            <p:ph type="sldImg"/>
          </p:nvPr>
        </p:nvSpPr>
        <p:spPr>
          <a:ln/>
        </p:spPr>
      </p:sp>
      <p:sp>
        <p:nvSpPr>
          <p:cNvPr id="534531"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4222254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7"/>
          <p:cNvSpPr>
            <a:spLocks noGrp="1" noChangeArrowheads="1"/>
          </p:cNvSpPr>
          <p:nvPr>
            <p:ph type="sldNum" sz="quarter" idx="5"/>
          </p:nvPr>
        </p:nvSpPr>
        <p:spPr>
          <a:noFill/>
          <a:ln>
            <a:miter lim="800000"/>
            <a:headEnd/>
            <a:tailEnd/>
          </a:ln>
        </p:spPr>
        <p:txBody>
          <a:bodyPr/>
          <a:lstStyle/>
          <a:p>
            <a:fld id="{393E3298-85A7-4A04-B381-203FDF4B0A27}" type="slidenum">
              <a:rPr lang="en-US" smtClean="0">
                <a:latin typeface="Helvetica" pitchFamily="34" charset="0"/>
                <a:ea typeface="ＭＳ Ｐゴシック" charset="-128"/>
              </a:rPr>
              <a:pPr/>
              <a:t>27</a:t>
            </a:fld>
            <a:endParaRPr lang="en-US">
              <a:latin typeface="Helvetica" pitchFamily="34" charset="0"/>
              <a:ea typeface="ＭＳ Ｐゴシック" charset="-128"/>
            </a:endParaRPr>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395652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Hidden because</a:t>
            </a:r>
            <a:r>
              <a:rPr lang="en-US" baseline="0" dirty="0"/>
              <a:t> too redundant and I don’t </a:t>
            </a:r>
            <a:r>
              <a:rPr lang="en-US" baseline="0" dirty="0" err="1"/>
              <a:t>hink</a:t>
            </a:r>
            <a:r>
              <a:rPr lang="en-US" baseline="0" dirty="0"/>
              <a:t> the removing OH helps understanding.</a:t>
            </a:r>
            <a:endParaRPr lang="en-US" dirty="0"/>
          </a:p>
        </p:txBody>
      </p:sp>
      <p:sp>
        <p:nvSpPr>
          <p:cNvPr id="4" name="Slide Number Placeholder 3"/>
          <p:cNvSpPr>
            <a:spLocks noGrp="1"/>
          </p:cNvSpPr>
          <p:nvPr>
            <p:ph type="sldNum" sz="quarter" idx="10"/>
          </p:nvPr>
        </p:nvSpPr>
        <p:spPr/>
        <p:txBody>
          <a:bodyPr/>
          <a:lstStyle/>
          <a:p>
            <a:pPr>
              <a:defRPr/>
            </a:pPr>
            <a:fld id="{CD0E29EA-A76F-4854-BC1E-941D268FE04D}" type="slidenum">
              <a:rPr lang="en-US" smtClean="0"/>
              <a:pPr>
                <a:defRPr/>
              </a:pPr>
              <a:t>28</a:t>
            </a:fld>
            <a:endParaRPr lang="en-US"/>
          </a:p>
        </p:txBody>
      </p:sp>
    </p:spTree>
    <p:extLst>
      <p:ext uri="{BB962C8B-B14F-4D97-AF65-F5344CB8AC3E}">
        <p14:creationId xmlns:p14="http://schemas.microsoft.com/office/powerpoint/2010/main" val="90035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1" name="Rectangle 7"/>
          <p:cNvSpPr>
            <a:spLocks noGrp="1" noChangeArrowheads="1"/>
          </p:cNvSpPr>
          <p:nvPr>
            <p:ph type="sldNum" sz="quarter" idx="5"/>
          </p:nvPr>
        </p:nvSpPr>
        <p:spPr>
          <a:noFill/>
          <a:ln>
            <a:miter lim="800000"/>
            <a:headEnd/>
            <a:tailEnd/>
          </a:ln>
        </p:spPr>
        <p:txBody>
          <a:bodyPr/>
          <a:lstStyle/>
          <a:p>
            <a:fld id="{C7EF86E1-2717-4847-BC8C-0EE8B9CEFB74}" type="slidenum">
              <a:rPr lang="en-US" smtClean="0">
                <a:latin typeface="Helvetica" pitchFamily="34" charset="0"/>
                <a:ea typeface="ＭＳ Ｐゴシック" charset="-128"/>
              </a:rPr>
              <a:pPr/>
              <a:t>29</a:t>
            </a:fld>
            <a:endParaRPr lang="en-US">
              <a:latin typeface="Helvetica" pitchFamily="34" charset="0"/>
              <a:ea typeface="ＭＳ Ｐゴシック" charset="-128"/>
            </a:endParaRPr>
          </a:p>
        </p:txBody>
      </p:sp>
      <p:sp>
        <p:nvSpPr>
          <p:cNvPr id="527362" name="Rectangle 2"/>
          <p:cNvSpPr>
            <a:spLocks noGrp="1" noRot="1" noChangeAspect="1" noChangeArrowheads="1" noTextEdit="1"/>
          </p:cNvSpPr>
          <p:nvPr>
            <p:ph type="sldImg"/>
          </p:nvPr>
        </p:nvSpPr>
        <p:spPr>
          <a:ln/>
        </p:spPr>
      </p:sp>
      <p:sp>
        <p:nvSpPr>
          <p:cNvPr id="52736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277252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1" name="Rectangle 7"/>
          <p:cNvSpPr>
            <a:spLocks noGrp="1" noChangeArrowheads="1"/>
          </p:cNvSpPr>
          <p:nvPr>
            <p:ph type="sldNum" sz="quarter" idx="5"/>
          </p:nvPr>
        </p:nvSpPr>
        <p:spPr>
          <a:noFill/>
          <a:ln>
            <a:miter lim="800000"/>
            <a:headEnd/>
            <a:tailEnd/>
          </a:ln>
        </p:spPr>
        <p:txBody>
          <a:bodyPr/>
          <a:lstStyle/>
          <a:p>
            <a:fld id="{47786F9B-98B5-4EA7-9412-80B611FFD6B3}" type="slidenum">
              <a:rPr lang="en-US" smtClean="0">
                <a:latin typeface="Helvetica" pitchFamily="34" charset="0"/>
                <a:ea typeface="ＭＳ Ｐゴシック" charset="-128"/>
              </a:rPr>
              <a:pPr/>
              <a:t>4</a:t>
            </a:fld>
            <a:endParaRPr lang="en-US">
              <a:latin typeface="Helvetica" pitchFamily="34" charset="0"/>
              <a:ea typeface="ＭＳ Ｐゴシック" charset="-128"/>
            </a:endParaRPr>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758099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3" name="Rectangle 7"/>
          <p:cNvSpPr>
            <a:spLocks noGrp="1" noChangeArrowheads="1"/>
          </p:cNvSpPr>
          <p:nvPr>
            <p:ph type="sldNum" sz="quarter" idx="5"/>
          </p:nvPr>
        </p:nvSpPr>
        <p:spPr>
          <a:noFill/>
          <a:ln>
            <a:miter lim="800000"/>
            <a:headEnd/>
            <a:tailEnd/>
          </a:ln>
        </p:spPr>
        <p:txBody>
          <a:bodyPr/>
          <a:lstStyle/>
          <a:p>
            <a:fld id="{EB1C2C0A-3C0A-4E64-9372-469E0081F327}" type="slidenum">
              <a:rPr lang="en-US" smtClean="0">
                <a:latin typeface="Helvetica" pitchFamily="34" charset="0"/>
                <a:ea typeface="ＭＳ Ｐゴシック" charset="-128"/>
              </a:rPr>
              <a:pPr/>
              <a:t>31</a:t>
            </a:fld>
            <a:endParaRPr lang="en-US">
              <a:latin typeface="Helvetica" pitchFamily="34" charset="0"/>
              <a:ea typeface="ＭＳ Ｐゴシック" charset="-128"/>
            </a:endParaRPr>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3065831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1" name="Rectangle 7"/>
          <p:cNvSpPr>
            <a:spLocks noGrp="1" noChangeArrowheads="1"/>
          </p:cNvSpPr>
          <p:nvPr>
            <p:ph type="sldNum" sz="quarter" idx="5"/>
          </p:nvPr>
        </p:nvSpPr>
        <p:spPr>
          <a:noFill/>
          <a:ln>
            <a:miter lim="800000"/>
            <a:headEnd/>
            <a:tailEnd/>
          </a:ln>
        </p:spPr>
        <p:txBody>
          <a:bodyPr/>
          <a:lstStyle/>
          <a:p>
            <a:fld id="{47786F9B-98B5-4EA7-9412-80B611FFD6B3}" type="slidenum">
              <a:rPr lang="en-US" smtClean="0">
                <a:latin typeface="Helvetica" pitchFamily="34" charset="0"/>
                <a:ea typeface="ＭＳ Ｐゴシック" charset="-128"/>
              </a:rPr>
              <a:pPr/>
              <a:t>32</a:t>
            </a:fld>
            <a:endParaRPr lang="en-US">
              <a:latin typeface="Helvetica" pitchFamily="34" charset="0"/>
              <a:ea typeface="ＭＳ Ｐゴシック" charset="-128"/>
            </a:endParaRPr>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3023502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29" name="Rectangle 7"/>
          <p:cNvSpPr>
            <a:spLocks noGrp="1" noChangeArrowheads="1"/>
          </p:cNvSpPr>
          <p:nvPr>
            <p:ph type="sldNum" sz="quarter" idx="5"/>
          </p:nvPr>
        </p:nvSpPr>
        <p:spPr>
          <a:noFill/>
          <a:ln>
            <a:miter lim="800000"/>
            <a:headEnd/>
            <a:tailEnd/>
          </a:ln>
        </p:spPr>
        <p:txBody>
          <a:bodyPr/>
          <a:lstStyle/>
          <a:p>
            <a:fld id="{FCD866DF-A144-4678-B7E0-F12E3F6150F3}" type="slidenum">
              <a:rPr lang="en-US" smtClean="0">
                <a:latin typeface="Helvetica" pitchFamily="34" charset="0"/>
                <a:ea typeface="ＭＳ Ｐゴシック" charset="-128"/>
              </a:rPr>
              <a:pPr/>
              <a:t>33</a:t>
            </a:fld>
            <a:endParaRPr lang="en-US">
              <a:latin typeface="Helvetica" pitchFamily="34" charset="0"/>
              <a:ea typeface="ＭＳ Ｐゴシック" charset="-128"/>
            </a:endParaRPr>
          </a:p>
        </p:txBody>
      </p:sp>
      <p:sp>
        <p:nvSpPr>
          <p:cNvPr id="534530" name="Rectangle 2"/>
          <p:cNvSpPr>
            <a:spLocks noGrp="1" noRot="1" noChangeAspect="1" noChangeArrowheads="1" noTextEdit="1"/>
          </p:cNvSpPr>
          <p:nvPr>
            <p:ph type="sldImg"/>
          </p:nvPr>
        </p:nvSpPr>
        <p:spPr>
          <a:ln/>
        </p:spPr>
      </p:sp>
      <p:sp>
        <p:nvSpPr>
          <p:cNvPr id="534531"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3932672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1" name="Rectangle 7"/>
          <p:cNvSpPr>
            <a:spLocks noGrp="1" noChangeArrowheads="1"/>
          </p:cNvSpPr>
          <p:nvPr>
            <p:ph type="sldNum" sz="quarter" idx="5"/>
          </p:nvPr>
        </p:nvSpPr>
        <p:spPr>
          <a:noFill/>
          <a:ln>
            <a:miter lim="800000"/>
            <a:headEnd/>
            <a:tailEnd/>
          </a:ln>
        </p:spPr>
        <p:txBody>
          <a:bodyPr/>
          <a:lstStyle/>
          <a:p>
            <a:fld id="{D73368D1-5395-42CF-8EE3-EAE7F0EF9F15}" type="slidenum">
              <a:rPr lang="en-US" smtClean="0">
                <a:latin typeface="Helvetica" pitchFamily="34" charset="0"/>
                <a:ea typeface="ＭＳ Ｐゴシック" charset="-128"/>
              </a:rPr>
              <a:pPr/>
              <a:t>34</a:t>
            </a:fld>
            <a:endParaRPr lang="en-US">
              <a:latin typeface="Helvetica" pitchFamily="34" charset="0"/>
              <a:ea typeface="ＭＳ Ｐゴシック" charset="-128"/>
            </a:endParaRPr>
          </a:p>
        </p:txBody>
      </p:sp>
      <p:sp>
        <p:nvSpPr>
          <p:cNvPr id="532482" name="Rectangle 2"/>
          <p:cNvSpPr>
            <a:spLocks noGrp="1" noRot="1" noChangeAspect="1" noChangeArrowheads="1" noTextEdit="1"/>
          </p:cNvSpPr>
          <p:nvPr>
            <p:ph type="sldImg"/>
          </p:nvPr>
        </p:nvSpPr>
        <p:spPr>
          <a:ln/>
        </p:spPr>
      </p:sp>
      <p:sp>
        <p:nvSpPr>
          <p:cNvPr id="53248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020513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1" name="Rectangle 7"/>
          <p:cNvSpPr>
            <a:spLocks noGrp="1" noChangeArrowheads="1"/>
          </p:cNvSpPr>
          <p:nvPr>
            <p:ph type="sldNum" sz="quarter" idx="5"/>
          </p:nvPr>
        </p:nvSpPr>
        <p:spPr>
          <a:noFill/>
          <a:ln>
            <a:miter lim="800000"/>
            <a:headEnd/>
            <a:tailEnd/>
          </a:ln>
        </p:spPr>
        <p:txBody>
          <a:bodyPr/>
          <a:lstStyle/>
          <a:p>
            <a:fld id="{D73368D1-5395-42CF-8EE3-EAE7F0EF9F15}" type="slidenum">
              <a:rPr lang="en-US" smtClean="0">
                <a:latin typeface="Helvetica" pitchFamily="34" charset="0"/>
                <a:ea typeface="ＭＳ Ｐゴシック" charset="-128"/>
              </a:rPr>
              <a:pPr/>
              <a:t>35</a:t>
            </a:fld>
            <a:endParaRPr lang="en-US">
              <a:latin typeface="Helvetica" pitchFamily="34" charset="0"/>
              <a:ea typeface="ＭＳ Ｐゴシック" charset="-128"/>
            </a:endParaRPr>
          </a:p>
        </p:txBody>
      </p:sp>
      <p:sp>
        <p:nvSpPr>
          <p:cNvPr id="532482" name="Rectangle 2"/>
          <p:cNvSpPr>
            <a:spLocks noGrp="1" noRot="1" noChangeAspect="1" noChangeArrowheads="1" noTextEdit="1"/>
          </p:cNvSpPr>
          <p:nvPr>
            <p:ph type="sldImg"/>
          </p:nvPr>
        </p:nvSpPr>
        <p:spPr>
          <a:ln/>
        </p:spPr>
      </p:sp>
      <p:sp>
        <p:nvSpPr>
          <p:cNvPr id="53248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811352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1" name="Rectangle 7"/>
          <p:cNvSpPr>
            <a:spLocks noGrp="1" noChangeArrowheads="1"/>
          </p:cNvSpPr>
          <p:nvPr>
            <p:ph type="sldNum" sz="quarter" idx="5"/>
          </p:nvPr>
        </p:nvSpPr>
        <p:spPr>
          <a:noFill/>
          <a:ln>
            <a:miter lim="800000"/>
            <a:headEnd/>
            <a:tailEnd/>
          </a:ln>
        </p:spPr>
        <p:txBody>
          <a:bodyPr/>
          <a:lstStyle/>
          <a:p>
            <a:fld id="{D73368D1-5395-42CF-8EE3-EAE7F0EF9F15}" type="slidenum">
              <a:rPr lang="en-US" smtClean="0">
                <a:latin typeface="Helvetica" pitchFamily="34" charset="0"/>
                <a:ea typeface="ＭＳ Ｐゴシック" charset="-128"/>
              </a:rPr>
              <a:pPr/>
              <a:t>36</a:t>
            </a:fld>
            <a:endParaRPr lang="en-US">
              <a:latin typeface="Helvetica" pitchFamily="34" charset="0"/>
              <a:ea typeface="ＭＳ Ｐゴシック" charset="-128"/>
            </a:endParaRPr>
          </a:p>
        </p:txBody>
      </p:sp>
      <p:sp>
        <p:nvSpPr>
          <p:cNvPr id="532482" name="Rectangle 2"/>
          <p:cNvSpPr>
            <a:spLocks noGrp="1" noRot="1" noChangeAspect="1" noChangeArrowheads="1" noTextEdit="1"/>
          </p:cNvSpPr>
          <p:nvPr>
            <p:ph type="sldImg"/>
          </p:nvPr>
        </p:nvSpPr>
        <p:spPr>
          <a:ln/>
        </p:spPr>
      </p:sp>
      <p:sp>
        <p:nvSpPr>
          <p:cNvPr id="53248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579640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5" name="Rectangle 7"/>
          <p:cNvSpPr>
            <a:spLocks noGrp="1" noChangeArrowheads="1"/>
          </p:cNvSpPr>
          <p:nvPr>
            <p:ph type="sldNum" sz="quarter" idx="5"/>
          </p:nvPr>
        </p:nvSpPr>
        <p:spPr>
          <a:noFill/>
          <a:ln>
            <a:miter lim="800000"/>
            <a:headEnd/>
            <a:tailEnd/>
          </a:ln>
        </p:spPr>
        <p:txBody>
          <a:bodyPr/>
          <a:lstStyle/>
          <a:p>
            <a:fld id="{B3FC9F8F-3F33-4E07-ABE8-12B51101D659}" type="slidenum">
              <a:rPr lang="en-US" smtClean="0">
                <a:latin typeface="Helvetica" pitchFamily="34" charset="0"/>
                <a:ea typeface="ＭＳ Ｐゴシック" charset="-128"/>
              </a:rPr>
              <a:pPr/>
              <a:t>37</a:t>
            </a:fld>
            <a:endParaRPr lang="en-US">
              <a:latin typeface="Helvetica" pitchFamily="34" charset="0"/>
              <a:ea typeface="ＭＳ Ｐゴシック" charset="-128"/>
            </a:endParaRPr>
          </a:p>
        </p:txBody>
      </p:sp>
      <p:sp>
        <p:nvSpPr>
          <p:cNvPr id="523266" name="Rectangle 2"/>
          <p:cNvSpPr>
            <a:spLocks noGrp="1" noRot="1" noChangeAspect="1" noChangeArrowheads="1" noTextEdit="1"/>
          </p:cNvSpPr>
          <p:nvPr>
            <p:ph type="sldImg"/>
          </p:nvPr>
        </p:nvSpPr>
        <p:spPr>
          <a:ln/>
        </p:spPr>
      </p:sp>
      <p:sp>
        <p:nvSpPr>
          <p:cNvPr id="523267"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7112203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in a different file</a:t>
            </a:r>
          </a:p>
        </p:txBody>
      </p:sp>
      <p:sp>
        <p:nvSpPr>
          <p:cNvPr id="4" name="Slide Number Placeholder 3"/>
          <p:cNvSpPr>
            <a:spLocks noGrp="1"/>
          </p:cNvSpPr>
          <p:nvPr>
            <p:ph type="sldNum" sz="quarter" idx="5"/>
          </p:nvPr>
        </p:nvSpPr>
        <p:spPr/>
        <p:txBody>
          <a:bodyPr/>
          <a:lstStyle/>
          <a:p>
            <a:pPr>
              <a:defRPr/>
            </a:pPr>
            <a:fld id="{CD0E29EA-A76F-4854-BC1E-941D268FE04D}" type="slidenum">
              <a:rPr lang="en-US" smtClean="0"/>
              <a:pPr>
                <a:defRPr/>
              </a:pPr>
              <a:t>38</a:t>
            </a:fld>
            <a:endParaRPr lang="en-US"/>
          </a:p>
        </p:txBody>
      </p:sp>
    </p:spTree>
    <p:extLst>
      <p:ext uri="{BB962C8B-B14F-4D97-AF65-F5344CB8AC3E}">
        <p14:creationId xmlns:p14="http://schemas.microsoft.com/office/powerpoint/2010/main" val="2906665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in </a:t>
            </a:r>
            <a:r>
              <a:rPr lang="en-US" dirty="0" err="1"/>
              <a:t>differet</a:t>
            </a:r>
            <a:r>
              <a:rPr lang="en-US" dirty="0"/>
              <a:t> file</a:t>
            </a:r>
          </a:p>
        </p:txBody>
      </p:sp>
      <p:sp>
        <p:nvSpPr>
          <p:cNvPr id="4" name="Slide Number Placeholder 3"/>
          <p:cNvSpPr>
            <a:spLocks noGrp="1"/>
          </p:cNvSpPr>
          <p:nvPr>
            <p:ph type="sldNum" sz="quarter" idx="5"/>
          </p:nvPr>
        </p:nvSpPr>
        <p:spPr/>
        <p:txBody>
          <a:bodyPr/>
          <a:lstStyle/>
          <a:p>
            <a:pPr>
              <a:defRPr/>
            </a:pPr>
            <a:fld id="{CD0E29EA-A76F-4854-BC1E-941D268FE04D}" type="slidenum">
              <a:rPr lang="en-US" smtClean="0"/>
              <a:pPr>
                <a:defRPr/>
              </a:pPr>
              <a:t>41</a:t>
            </a:fld>
            <a:endParaRPr lang="en-US"/>
          </a:p>
        </p:txBody>
      </p:sp>
    </p:spTree>
    <p:extLst>
      <p:ext uri="{BB962C8B-B14F-4D97-AF65-F5344CB8AC3E}">
        <p14:creationId xmlns:p14="http://schemas.microsoft.com/office/powerpoint/2010/main" val="1416080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in different file</a:t>
            </a:r>
          </a:p>
        </p:txBody>
      </p:sp>
      <p:sp>
        <p:nvSpPr>
          <p:cNvPr id="4" name="Slide Number Placeholder 3"/>
          <p:cNvSpPr>
            <a:spLocks noGrp="1"/>
          </p:cNvSpPr>
          <p:nvPr>
            <p:ph type="sldNum" sz="quarter" idx="5"/>
          </p:nvPr>
        </p:nvSpPr>
        <p:spPr/>
        <p:txBody>
          <a:bodyPr/>
          <a:lstStyle/>
          <a:p>
            <a:pPr>
              <a:defRPr/>
            </a:pPr>
            <a:fld id="{CD0E29EA-A76F-4854-BC1E-941D268FE04D}" type="slidenum">
              <a:rPr lang="en-US" smtClean="0"/>
              <a:pPr>
                <a:defRPr/>
              </a:pPr>
              <a:t>43</a:t>
            </a:fld>
            <a:endParaRPr lang="en-US"/>
          </a:p>
        </p:txBody>
      </p:sp>
    </p:spTree>
    <p:extLst>
      <p:ext uri="{BB962C8B-B14F-4D97-AF65-F5344CB8AC3E}">
        <p14:creationId xmlns:p14="http://schemas.microsoft.com/office/powerpoint/2010/main" val="175961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7"/>
          <p:cNvSpPr>
            <a:spLocks noGrp="1" noChangeArrowheads="1"/>
          </p:cNvSpPr>
          <p:nvPr>
            <p:ph type="sldNum" sz="quarter" idx="5"/>
          </p:nvPr>
        </p:nvSpPr>
        <p:spPr>
          <a:noFill/>
          <a:ln>
            <a:miter lim="800000"/>
            <a:headEnd/>
            <a:tailEnd/>
          </a:ln>
        </p:spPr>
        <p:txBody>
          <a:bodyPr/>
          <a:lstStyle/>
          <a:p>
            <a:fld id="{3ACE3388-A99E-42BB-880C-882EC1C7AA1C}" type="slidenum">
              <a:rPr lang="en-US" smtClean="0">
                <a:latin typeface="Helvetica" pitchFamily="34" charset="0"/>
                <a:ea typeface="ＭＳ Ｐゴシック" charset="-128"/>
              </a:rPr>
              <a:pPr/>
              <a:t>6</a:t>
            </a:fld>
            <a:endParaRPr lang="en-US">
              <a:latin typeface="Helvetica" pitchFamily="34" charset="0"/>
              <a:ea typeface="ＭＳ Ｐゴシック" charset="-128"/>
            </a:endParaRPr>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724552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1" name="Rectangle 7"/>
          <p:cNvSpPr>
            <a:spLocks noGrp="1" noChangeArrowheads="1"/>
          </p:cNvSpPr>
          <p:nvPr>
            <p:ph type="sldNum" sz="quarter" idx="5"/>
          </p:nvPr>
        </p:nvSpPr>
        <p:spPr>
          <a:noFill/>
          <a:ln>
            <a:miter lim="800000"/>
            <a:headEnd/>
            <a:tailEnd/>
          </a:ln>
        </p:spPr>
        <p:txBody>
          <a:bodyPr/>
          <a:lstStyle/>
          <a:p>
            <a:fld id="{47786F9B-98B5-4EA7-9412-80B611FFD6B3}" type="slidenum">
              <a:rPr lang="en-US" smtClean="0">
                <a:latin typeface="Helvetica" pitchFamily="34" charset="0"/>
                <a:ea typeface="ＭＳ Ｐゴシック" charset="-128"/>
              </a:rPr>
              <a:pPr/>
              <a:t>47</a:t>
            </a:fld>
            <a:endParaRPr lang="en-US">
              <a:latin typeface="Helvetica" pitchFamily="34" charset="0"/>
              <a:ea typeface="ＭＳ Ｐゴシック" charset="-128"/>
            </a:endParaRPr>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216194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miter lim="800000"/>
            <a:headEnd/>
            <a:tailEnd/>
          </a:ln>
        </p:spPr>
        <p:txBody>
          <a:bodyPr/>
          <a:lstStyle/>
          <a:p>
            <a:fld id="{6445C533-ABD1-4416-BD60-DD897C29A48B}" type="slidenum">
              <a:rPr lang="en-US" smtClean="0">
                <a:ea typeface="ＭＳ Ｐゴシック" charset="-128"/>
              </a:rPr>
              <a:pPr/>
              <a:t>48</a:t>
            </a:fld>
            <a:endParaRPr lang="en-US">
              <a:ea typeface="ＭＳ Ｐゴシック" charset="-128"/>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p:spPr>
        <p:txBody>
          <a:bodyPr/>
          <a:lstStyle/>
          <a:p>
            <a:pPr eaLnBrk="1" hangingPunct="1"/>
            <a:endParaRPr lang="en-US">
              <a:ea typeface="ＭＳ Ｐゴシック" charset="-128"/>
            </a:endParaRPr>
          </a:p>
        </p:txBody>
      </p:sp>
    </p:spTree>
    <p:extLst>
      <p:ext uri="{BB962C8B-B14F-4D97-AF65-F5344CB8AC3E}">
        <p14:creationId xmlns:p14="http://schemas.microsoft.com/office/powerpoint/2010/main" val="3794914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miter lim="800000"/>
            <a:headEnd/>
            <a:tailEnd/>
          </a:ln>
        </p:spPr>
        <p:txBody>
          <a:bodyPr/>
          <a:lstStyle/>
          <a:p>
            <a:fld id="{6445C533-ABD1-4416-BD60-DD897C29A48B}" type="slidenum">
              <a:rPr lang="en-US" smtClean="0">
                <a:ea typeface="ＭＳ Ｐゴシック" charset="-128"/>
              </a:rPr>
              <a:pPr/>
              <a:t>49</a:t>
            </a:fld>
            <a:endParaRPr lang="en-US">
              <a:ea typeface="ＭＳ Ｐゴシック" charset="-128"/>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p:spPr>
        <p:txBody>
          <a:bodyPr/>
          <a:lstStyle/>
          <a:p>
            <a:pPr eaLnBrk="1" hangingPunct="1"/>
            <a:endParaRPr lang="en-US">
              <a:ea typeface="ＭＳ Ｐゴシック" charset="-128"/>
            </a:endParaRPr>
          </a:p>
        </p:txBody>
      </p:sp>
    </p:spTree>
    <p:extLst>
      <p:ext uri="{BB962C8B-B14F-4D97-AF65-F5344CB8AC3E}">
        <p14:creationId xmlns:p14="http://schemas.microsoft.com/office/powerpoint/2010/main" val="1853312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miter lim="800000"/>
            <a:headEnd/>
            <a:tailEnd/>
          </a:ln>
        </p:spPr>
        <p:txBody>
          <a:bodyPr/>
          <a:lstStyle/>
          <a:p>
            <a:fld id="{1437581E-CD87-4A77-8778-32A95822B7B9}" type="slidenum">
              <a:rPr lang="en-US" smtClean="0">
                <a:ea typeface="ＭＳ Ｐゴシック" charset="-128"/>
              </a:rPr>
              <a:pPr/>
              <a:t>50</a:t>
            </a:fld>
            <a:endParaRPr lang="en-US">
              <a:ea typeface="ＭＳ Ｐゴシック" charset="-128"/>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p:spPr>
        <p:txBody>
          <a:bodyPr/>
          <a:lstStyle/>
          <a:p>
            <a:pPr eaLnBrk="1" hangingPunct="1"/>
            <a:r>
              <a:rPr lang="en-US" dirty="0">
                <a:ea typeface="ＭＳ Ｐゴシック" charset="-128"/>
              </a:rPr>
              <a:t>Every Bronsted-</a:t>
            </a:r>
            <a:r>
              <a:rPr lang="en-US" dirty="0" err="1">
                <a:ea typeface="ＭＳ Ｐゴシック" charset="-128"/>
              </a:rPr>
              <a:t>lowry</a:t>
            </a:r>
            <a:r>
              <a:rPr lang="en-US" dirty="0">
                <a:ea typeface="ＭＳ Ｐゴシック" charset="-128"/>
              </a:rPr>
              <a:t> acid and base is a </a:t>
            </a:r>
            <a:r>
              <a:rPr lang="en-US" dirty="0" err="1">
                <a:ea typeface="ＭＳ Ｐゴシック" charset="-128"/>
              </a:rPr>
              <a:t>lewis</a:t>
            </a:r>
            <a:r>
              <a:rPr lang="en-US" dirty="0">
                <a:ea typeface="ＭＳ Ｐゴシック" charset="-128"/>
              </a:rPr>
              <a:t> acid and base, but not vice versa</a:t>
            </a:r>
          </a:p>
        </p:txBody>
      </p:sp>
    </p:spTree>
    <p:extLst>
      <p:ext uri="{BB962C8B-B14F-4D97-AF65-F5344CB8AC3E}">
        <p14:creationId xmlns:p14="http://schemas.microsoft.com/office/powerpoint/2010/main" val="4282388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1" name="Rectangle 7"/>
          <p:cNvSpPr>
            <a:spLocks noGrp="1" noChangeArrowheads="1"/>
          </p:cNvSpPr>
          <p:nvPr>
            <p:ph type="sldNum" sz="quarter" idx="5"/>
          </p:nvPr>
        </p:nvSpPr>
        <p:spPr>
          <a:noFill/>
          <a:ln>
            <a:miter lim="800000"/>
            <a:headEnd/>
            <a:tailEnd/>
          </a:ln>
        </p:spPr>
        <p:txBody>
          <a:bodyPr/>
          <a:lstStyle/>
          <a:p>
            <a:fld id="{47786F9B-98B5-4EA7-9412-80B611FFD6B3}" type="slidenum">
              <a:rPr lang="en-US" smtClean="0">
                <a:latin typeface="Helvetica" pitchFamily="34" charset="0"/>
                <a:ea typeface="ＭＳ Ｐゴシック" charset="-128"/>
              </a:rPr>
              <a:pPr/>
              <a:t>53</a:t>
            </a:fld>
            <a:endParaRPr lang="en-US">
              <a:latin typeface="Helvetica" pitchFamily="34" charset="0"/>
              <a:ea typeface="ＭＳ Ｐゴシック" charset="-128"/>
            </a:endParaRPr>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0186686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miter lim="800000"/>
            <a:headEnd/>
            <a:tailEnd/>
          </a:ln>
        </p:spPr>
        <p:txBody>
          <a:bodyPr/>
          <a:lstStyle/>
          <a:p>
            <a:fld id="{0E3A296A-A9C9-4ABB-991F-11D3122E22BF}" type="slidenum">
              <a:rPr lang="en-US" smtClean="0">
                <a:ea typeface="ＭＳ Ｐゴシック" charset="-128"/>
              </a:rPr>
              <a:pPr/>
              <a:t>54</a:t>
            </a:fld>
            <a:endParaRPr lang="en-US">
              <a:ea typeface="ＭＳ Ｐゴシック" charset="-128"/>
            </a:endParaRPr>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p:spPr>
        <p:txBody>
          <a:bodyPr/>
          <a:lstStyle/>
          <a:p>
            <a:pPr eaLnBrk="1" hangingPunct="1"/>
            <a:endParaRPr lang="en-US">
              <a:ea typeface="ＭＳ Ｐゴシック" charset="-128"/>
            </a:endParaRPr>
          </a:p>
        </p:txBody>
      </p:sp>
    </p:spTree>
    <p:extLst>
      <p:ext uri="{BB962C8B-B14F-4D97-AF65-F5344CB8AC3E}">
        <p14:creationId xmlns:p14="http://schemas.microsoft.com/office/powerpoint/2010/main" val="42686145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miter lim="800000"/>
            <a:headEnd/>
            <a:tailEnd/>
          </a:ln>
        </p:spPr>
        <p:txBody>
          <a:bodyPr/>
          <a:lstStyle/>
          <a:p>
            <a:fld id="{E25E3DE1-0CC4-44E7-B79B-F85A23BC3FD6}" type="slidenum">
              <a:rPr lang="en-US" smtClean="0">
                <a:ea typeface="ＭＳ Ｐゴシック" charset="-128"/>
              </a:rPr>
              <a:pPr/>
              <a:t>55</a:t>
            </a:fld>
            <a:endParaRPr lang="en-US">
              <a:ea typeface="ＭＳ Ｐゴシック" charset="-128"/>
            </a:endParaRPr>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p:spPr>
        <p:txBody>
          <a:bodyPr/>
          <a:lstStyle/>
          <a:p>
            <a:pPr eaLnBrk="1" hangingPunct="1"/>
            <a:r>
              <a:rPr lang="en-US">
                <a:ea typeface="ＭＳ Ｐゴシック" charset="-128"/>
              </a:rPr>
              <a:t>Animation:  add </a:t>
            </a:r>
            <a:r>
              <a:rPr lang="ja-JP" altLang="en-US"/>
              <a:t>“</a:t>
            </a:r>
            <a:r>
              <a:rPr lang="en-US">
                <a:ea typeface="ＭＳ Ｐゴシック" charset="-128"/>
              </a:rPr>
              <a:t>coordinate bonds</a:t>
            </a:r>
            <a:r>
              <a:rPr lang="ja-JP" altLang="en-US"/>
              <a:t>”</a:t>
            </a:r>
            <a:r>
              <a:rPr lang="en-US">
                <a:ea typeface="ＭＳ Ｐゴシック" charset="-128"/>
              </a:rPr>
              <a:t> and arrows</a:t>
            </a:r>
          </a:p>
        </p:txBody>
      </p:sp>
    </p:spTree>
    <p:extLst>
      <p:ext uri="{BB962C8B-B14F-4D97-AF65-F5344CB8AC3E}">
        <p14:creationId xmlns:p14="http://schemas.microsoft.com/office/powerpoint/2010/main" val="8331389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miter lim="800000"/>
            <a:headEnd/>
            <a:tailEnd/>
          </a:ln>
        </p:spPr>
        <p:txBody>
          <a:bodyPr/>
          <a:lstStyle/>
          <a:p>
            <a:fld id="{7BFE9A51-9429-46F5-817F-1FC83C016ABB}" type="slidenum">
              <a:rPr lang="en-US" smtClean="0">
                <a:ea typeface="ＭＳ Ｐゴシック" charset="-128"/>
              </a:rPr>
              <a:pPr/>
              <a:t>57</a:t>
            </a:fld>
            <a:endParaRPr lang="en-US">
              <a:ea typeface="ＭＳ Ｐゴシック" charset="-128"/>
            </a:endParaRPr>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p:spPr>
        <p:txBody>
          <a:bodyPr/>
          <a:lstStyle/>
          <a:p>
            <a:pPr eaLnBrk="1" hangingPunct="1"/>
            <a:endParaRPr lang="en-US">
              <a:ea typeface="ＭＳ Ｐゴシック" charset="-128"/>
            </a:endParaRPr>
          </a:p>
        </p:txBody>
      </p:sp>
    </p:spTree>
    <p:extLst>
      <p:ext uri="{BB962C8B-B14F-4D97-AF65-F5344CB8AC3E}">
        <p14:creationId xmlns:p14="http://schemas.microsoft.com/office/powerpoint/2010/main" val="23528091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7" name="Rectangle 7"/>
          <p:cNvSpPr>
            <a:spLocks noGrp="1" noChangeArrowheads="1"/>
          </p:cNvSpPr>
          <p:nvPr>
            <p:ph type="sldNum" sz="quarter" idx="5"/>
          </p:nvPr>
        </p:nvSpPr>
        <p:spPr>
          <a:noFill/>
          <a:ln>
            <a:miter lim="800000"/>
            <a:headEnd/>
            <a:tailEnd/>
          </a:ln>
        </p:spPr>
        <p:txBody>
          <a:bodyPr/>
          <a:lstStyle/>
          <a:p>
            <a:fld id="{27AA5447-91F7-42B3-ACC6-AF20D4A6B1B8}" type="slidenum">
              <a:rPr lang="en-US" smtClean="0">
                <a:ea typeface="ＭＳ Ｐゴシック" charset="-128"/>
              </a:rPr>
              <a:pPr/>
              <a:t>58</a:t>
            </a:fld>
            <a:endParaRPr lang="en-US">
              <a:ea typeface="ＭＳ Ｐゴシック" charset="-128"/>
            </a:endParaRPr>
          </a:p>
        </p:txBody>
      </p:sp>
      <p:sp>
        <p:nvSpPr>
          <p:cNvPr id="664578" name="Rectangle 2"/>
          <p:cNvSpPr>
            <a:spLocks noGrp="1" noRot="1" noChangeAspect="1" noChangeArrowheads="1" noTextEdit="1"/>
          </p:cNvSpPr>
          <p:nvPr>
            <p:ph type="sldImg"/>
          </p:nvPr>
        </p:nvSpPr>
        <p:spPr>
          <a:ln/>
        </p:spPr>
      </p:sp>
      <p:sp>
        <p:nvSpPr>
          <p:cNvPr id="664579" name="Rectangle 3"/>
          <p:cNvSpPr>
            <a:spLocks noGrp="1" noChangeArrowheads="1"/>
          </p:cNvSpPr>
          <p:nvPr>
            <p:ph type="body" idx="1"/>
          </p:nvPr>
        </p:nvSpPr>
        <p:spPr>
          <a:noFill/>
        </p:spPr>
        <p:txBody>
          <a:bodyPr/>
          <a:lstStyle/>
          <a:p>
            <a:pPr eaLnBrk="1" hangingPunct="1"/>
            <a:endParaRPr lang="en-US">
              <a:ea typeface="ＭＳ Ｐゴシック" charset="-128"/>
            </a:endParaRPr>
          </a:p>
        </p:txBody>
      </p:sp>
    </p:spTree>
    <p:extLst>
      <p:ext uri="{BB962C8B-B14F-4D97-AF65-F5344CB8AC3E}">
        <p14:creationId xmlns:p14="http://schemas.microsoft.com/office/powerpoint/2010/main" val="2598156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3" name="Rectangle 7"/>
          <p:cNvSpPr>
            <a:spLocks noGrp="1" noChangeArrowheads="1"/>
          </p:cNvSpPr>
          <p:nvPr>
            <p:ph type="sldNum" sz="quarter" idx="5"/>
          </p:nvPr>
        </p:nvSpPr>
        <p:spPr>
          <a:noFill/>
          <a:ln>
            <a:miter lim="800000"/>
            <a:headEnd/>
            <a:tailEnd/>
          </a:ln>
        </p:spPr>
        <p:txBody>
          <a:bodyPr/>
          <a:lstStyle/>
          <a:p>
            <a:fld id="{0F1FB43D-24A7-46B6-9FE0-CABD25196131}" type="slidenum">
              <a:rPr lang="en-US" smtClean="0">
                <a:ea typeface="ＭＳ Ｐゴシック" charset="-128"/>
              </a:rPr>
              <a:pPr/>
              <a:t>59</a:t>
            </a:fld>
            <a:endParaRPr lang="en-US">
              <a:ea typeface="ＭＳ Ｐゴシック" charset="-128"/>
            </a:endParaRPr>
          </a:p>
        </p:txBody>
      </p:sp>
      <p:sp>
        <p:nvSpPr>
          <p:cNvPr id="668674" name="Rectangle 2"/>
          <p:cNvSpPr>
            <a:spLocks noGrp="1" noRot="1" noChangeAspect="1" noChangeArrowheads="1" noTextEdit="1"/>
          </p:cNvSpPr>
          <p:nvPr>
            <p:ph type="sldImg"/>
          </p:nvPr>
        </p:nvSpPr>
        <p:spPr>
          <a:ln/>
        </p:spPr>
      </p:sp>
      <p:sp>
        <p:nvSpPr>
          <p:cNvPr id="668675" name="Rectangle 3"/>
          <p:cNvSpPr>
            <a:spLocks noGrp="1" noChangeArrowheads="1"/>
          </p:cNvSpPr>
          <p:nvPr>
            <p:ph type="body" idx="1"/>
          </p:nvPr>
        </p:nvSpPr>
        <p:spPr>
          <a:noFill/>
        </p:spPr>
        <p:txBody>
          <a:bodyPr/>
          <a:lstStyle/>
          <a:p>
            <a:pPr eaLnBrk="1" hangingPunct="1"/>
            <a:endParaRPr lang="en-US">
              <a:ea typeface="ＭＳ Ｐゴシック" charset="-128"/>
            </a:endParaRPr>
          </a:p>
        </p:txBody>
      </p:sp>
    </p:spTree>
    <p:extLst>
      <p:ext uri="{BB962C8B-B14F-4D97-AF65-F5344CB8AC3E}">
        <p14:creationId xmlns:p14="http://schemas.microsoft.com/office/powerpoint/2010/main" val="1108164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in separate file.</a:t>
            </a:r>
          </a:p>
        </p:txBody>
      </p:sp>
      <p:sp>
        <p:nvSpPr>
          <p:cNvPr id="4" name="Slide Number Placeholder 3"/>
          <p:cNvSpPr>
            <a:spLocks noGrp="1"/>
          </p:cNvSpPr>
          <p:nvPr>
            <p:ph type="sldNum" sz="quarter" idx="5"/>
          </p:nvPr>
        </p:nvSpPr>
        <p:spPr/>
        <p:txBody>
          <a:bodyPr/>
          <a:lstStyle/>
          <a:p>
            <a:pPr>
              <a:defRPr/>
            </a:pPr>
            <a:fld id="{CD0E29EA-A76F-4854-BC1E-941D268FE04D}" type="slidenum">
              <a:rPr lang="en-US" smtClean="0"/>
              <a:pPr>
                <a:defRPr/>
              </a:pPr>
              <a:t>7</a:t>
            </a:fld>
            <a:endParaRPr lang="en-US"/>
          </a:p>
        </p:txBody>
      </p:sp>
    </p:spTree>
    <p:extLst>
      <p:ext uri="{BB962C8B-B14F-4D97-AF65-F5344CB8AC3E}">
        <p14:creationId xmlns:p14="http://schemas.microsoft.com/office/powerpoint/2010/main" val="1870859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3" name="Rectangle 7"/>
          <p:cNvSpPr>
            <a:spLocks noGrp="1" noChangeArrowheads="1"/>
          </p:cNvSpPr>
          <p:nvPr>
            <p:ph type="sldNum" sz="quarter" idx="5"/>
          </p:nvPr>
        </p:nvSpPr>
        <p:spPr>
          <a:noFill/>
          <a:ln>
            <a:miter lim="800000"/>
            <a:headEnd/>
            <a:tailEnd/>
          </a:ln>
        </p:spPr>
        <p:txBody>
          <a:bodyPr/>
          <a:lstStyle/>
          <a:p>
            <a:fld id="{0F1FB43D-24A7-46B6-9FE0-CABD25196131}" type="slidenum">
              <a:rPr lang="en-US" smtClean="0">
                <a:ea typeface="ＭＳ Ｐゴシック" charset="-128"/>
              </a:rPr>
              <a:pPr/>
              <a:t>60</a:t>
            </a:fld>
            <a:endParaRPr lang="en-US">
              <a:ea typeface="ＭＳ Ｐゴシック" charset="-128"/>
            </a:endParaRPr>
          </a:p>
        </p:txBody>
      </p:sp>
      <p:sp>
        <p:nvSpPr>
          <p:cNvPr id="668674" name="Rectangle 2"/>
          <p:cNvSpPr>
            <a:spLocks noGrp="1" noRot="1" noChangeAspect="1" noChangeArrowheads="1" noTextEdit="1"/>
          </p:cNvSpPr>
          <p:nvPr>
            <p:ph type="sldImg"/>
          </p:nvPr>
        </p:nvSpPr>
        <p:spPr>
          <a:ln/>
        </p:spPr>
      </p:sp>
      <p:sp>
        <p:nvSpPr>
          <p:cNvPr id="668675" name="Rectangle 3"/>
          <p:cNvSpPr>
            <a:spLocks noGrp="1" noChangeArrowheads="1"/>
          </p:cNvSpPr>
          <p:nvPr>
            <p:ph type="body" idx="1"/>
          </p:nvPr>
        </p:nvSpPr>
        <p:spPr>
          <a:noFill/>
        </p:spPr>
        <p:txBody>
          <a:bodyPr/>
          <a:lstStyle/>
          <a:p>
            <a:pPr eaLnBrk="1" hangingPunct="1"/>
            <a:endParaRPr lang="en-US">
              <a:ea typeface="ＭＳ Ｐゴシック" charset="-128"/>
            </a:endParaRPr>
          </a:p>
        </p:txBody>
      </p:sp>
    </p:spTree>
    <p:extLst>
      <p:ext uri="{BB962C8B-B14F-4D97-AF65-F5344CB8AC3E}">
        <p14:creationId xmlns:p14="http://schemas.microsoft.com/office/powerpoint/2010/main" val="4672792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1" name="Rectangle 7"/>
          <p:cNvSpPr>
            <a:spLocks noGrp="1" noChangeArrowheads="1"/>
          </p:cNvSpPr>
          <p:nvPr>
            <p:ph type="sldNum" sz="quarter" idx="5"/>
          </p:nvPr>
        </p:nvSpPr>
        <p:spPr>
          <a:noFill/>
          <a:ln>
            <a:miter lim="800000"/>
            <a:headEnd/>
            <a:tailEnd/>
          </a:ln>
        </p:spPr>
        <p:txBody>
          <a:bodyPr/>
          <a:lstStyle/>
          <a:p>
            <a:fld id="{47786F9B-98B5-4EA7-9412-80B611FFD6B3}" type="slidenum">
              <a:rPr lang="en-US" smtClean="0">
                <a:latin typeface="Helvetica" pitchFamily="34" charset="0"/>
                <a:ea typeface="ＭＳ Ｐゴシック" charset="-128"/>
              </a:rPr>
              <a:pPr/>
              <a:t>63</a:t>
            </a:fld>
            <a:endParaRPr lang="en-US">
              <a:latin typeface="Helvetica" pitchFamily="34" charset="0"/>
              <a:ea typeface="ＭＳ Ｐゴシック" charset="-128"/>
            </a:endParaRPr>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9915680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3" name="Rectangle 7"/>
          <p:cNvSpPr>
            <a:spLocks noGrp="1" noChangeArrowheads="1"/>
          </p:cNvSpPr>
          <p:nvPr>
            <p:ph type="sldNum" sz="quarter" idx="5"/>
          </p:nvPr>
        </p:nvSpPr>
        <p:spPr>
          <a:noFill/>
          <a:ln>
            <a:miter lim="800000"/>
            <a:headEnd/>
            <a:tailEnd/>
          </a:ln>
        </p:spPr>
        <p:txBody>
          <a:bodyPr/>
          <a:lstStyle/>
          <a:p>
            <a:fld id="{0F1FB43D-24A7-46B6-9FE0-CABD25196131}" type="slidenum">
              <a:rPr lang="en-US" smtClean="0">
                <a:ea typeface="ＭＳ Ｐゴシック" charset="-128"/>
              </a:rPr>
              <a:pPr/>
              <a:t>64</a:t>
            </a:fld>
            <a:endParaRPr lang="en-US">
              <a:ea typeface="ＭＳ Ｐゴシック" charset="-128"/>
            </a:endParaRPr>
          </a:p>
        </p:txBody>
      </p:sp>
      <p:sp>
        <p:nvSpPr>
          <p:cNvPr id="668674" name="Rectangle 2"/>
          <p:cNvSpPr>
            <a:spLocks noGrp="1" noRot="1" noChangeAspect="1" noChangeArrowheads="1" noTextEdit="1"/>
          </p:cNvSpPr>
          <p:nvPr>
            <p:ph type="sldImg"/>
          </p:nvPr>
        </p:nvSpPr>
        <p:spPr>
          <a:ln/>
        </p:spPr>
      </p:sp>
      <p:sp>
        <p:nvSpPr>
          <p:cNvPr id="668675" name="Rectangle 3"/>
          <p:cNvSpPr>
            <a:spLocks noGrp="1" noChangeArrowheads="1"/>
          </p:cNvSpPr>
          <p:nvPr>
            <p:ph type="body" idx="1"/>
          </p:nvPr>
        </p:nvSpPr>
        <p:spPr>
          <a:noFill/>
        </p:spPr>
        <p:txBody>
          <a:bodyPr/>
          <a:lstStyle/>
          <a:p>
            <a:pPr eaLnBrk="1" hangingPunct="1"/>
            <a:endParaRPr lang="en-US">
              <a:ea typeface="ＭＳ Ｐゴシック" charset="-128"/>
            </a:endParaRPr>
          </a:p>
        </p:txBody>
      </p:sp>
    </p:spTree>
    <p:extLst>
      <p:ext uri="{BB962C8B-B14F-4D97-AF65-F5344CB8AC3E}">
        <p14:creationId xmlns:p14="http://schemas.microsoft.com/office/powerpoint/2010/main" val="177613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1" name="Rectangle 7"/>
          <p:cNvSpPr>
            <a:spLocks noGrp="1" noChangeArrowheads="1"/>
          </p:cNvSpPr>
          <p:nvPr>
            <p:ph type="sldNum" sz="quarter" idx="5"/>
          </p:nvPr>
        </p:nvSpPr>
        <p:spPr>
          <a:noFill/>
          <a:ln>
            <a:miter lim="800000"/>
            <a:headEnd/>
            <a:tailEnd/>
          </a:ln>
        </p:spPr>
        <p:txBody>
          <a:bodyPr/>
          <a:lstStyle/>
          <a:p>
            <a:fld id="{1EC05CB0-59D9-4ED8-8B65-3BA50B4376AA}" type="slidenum">
              <a:rPr lang="en-US" smtClean="0">
                <a:ea typeface="ＭＳ Ｐゴシック" charset="-128"/>
              </a:rPr>
              <a:pPr/>
              <a:t>65</a:t>
            </a:fld>
            <a:endParaRPr lang="en-US">
              <a:ea typeface="ＭＳ Ｐゴシック" charset="-128"/>
            </a:endParaRPr>
          </a:p>
        </p:txBody>
      </p:sp>
      <p:sp>
        <p:nvSpPr>
          <p:cNvPr id="670722" name="Rectangle 2"/>
          <p:cNvSpPr>
            <a:spLocks noGrp="1" noRot="1" noChangeAspect="1" noChangeArrowheads="1" noTextEdit="1"/>
          </p:cNvSpPr>
          <p:nvPr>
            <p:ph type="sldImg"/>
          </p:nvPr>
        </p:nvSpPr>
        <p:spPr>
          <a:ln/>
        </p:spPr>
      </p:sp>
      <p:sp>
        <p:nvSpPr>
          <p:cNvPr id="670723" name="Rectangle 3"/>
          <p:cNvSpPr>
            <a:spLocks noGrp="1" noChangeArrowheads="1"/>
          </p:cNvSpPr>
          <p:nvPr>
            <p:ph type="body" idx="1"/>
          </p:nvPr>
        </p:nvSpPr>
        <p:spPr>
          <a:noFill/>
        </p:spPr>
        <p:txBody>
          <a:bodyPr/>
          <a:lstStyle/>
          <a:p>
            <a:pPr eaLnBrk="1" hangingPunct="1"/>
            <a:endParaRPr lang="en-US">
              <a:ea typeface="ＭＳ Ｐゴシック" charset="-128"/>
            </a:endParaRPr>
          </a:p>
        </p:txBody>
      </p:sp>
    </p:spTree>
    <p:extLst>
      <p:ext uri="{BB962C8B-B14F-4D97-AF65-F5344CB8AC3E}">
        <p14:creationId xmlns:p14="http://schemas.microsoft.com/office/powerpoint/2010/main" val="12866626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69" name="Rectangle 7"/>
          <p:cNvSpPr>
            <a:spLocks noGrp="1" noChangeArrowheads="1"/>
          </p:cNvSpPr>
          <p:nvPr>
            <p:ph type="sldNum" sz="quarter" idx="5"/>
          </p:nvPr>
        </p:nvSpPr>
        <p:spPr>
          <a:noFill/>
          <a:ln>
            <a:miter lim="800000"/>
            <a:headEnd/>
            <a:tailEnd/>
          </a:ln>
        </p:spPr>
        <p:txBody>
          <a:bodyPr/>
          <a:lstStyle/>
          <a:p>
            <a:fld id="{C8A8F359-E932-477B-AC1E-8102EA079D1D}" type="slidenum">
              <a:rPr lang="en-US" smtClean="0">
                <a:ea typeface="ＭＳ Ｐゴシック" charset="-128"/>
              </a:rPr>
              <a:pPr/>
              <a:t>66</a:t>
            </a:fld>
            <a:endParaRPr lang="en-US">
              <a:ea typeface="ＭＳ Ｐゴシック" charset="-128"/>
            </a:endParaRPr>
          </a:p>
        </p:txBody>
      </p:sp>
      <p:sp>
        <p:nvSpPr>
          <p:cNvPr id="672770" name="Rectangle 2"/>
          <p:cNvSpPr>
            <a:spLocks noGrp="1" noRot="1" noChangeAspect="1" noChangeArrowheads="1" noTextEdit="1"/>
          </p:cNvSpPr>
          <p:nvPr>
            <p:ph type="sldImg"/>
          </p:nvPr>
        </p:nvSpPr>
        <p:spPr>
          <a:ln/>
        </p:spPr>
      </p:sp>
      <p:sp>
        <p:nvSpPr>
          <p:cNvPr id="672771" name="Rectangle 3"/>
          <p:cNvSpPr>
            <a:spLocks noGrp="1" noChangeArrowheads="1"/>
          </p:cNvSpPr>
          <p:nvPr>
            <p:ph type="body" idx="1"/>
          </p:nvPr>
        </p:nvSpPr>
        <p:spPr>
          <a:noFill/>
        </p:spPr>
        <p:txBody>
          <a:bodyPr/>
          <a:lstStyle/>
          <a:p>
            <a:pPr eaLnBrk="1" hangingPunct="1"/>
            <a:endParaRPr lang="en-US">
              <a:ea typeface="ＭＳ Ｐゴシック" charset="-128"/>
            </a:endParaRPr>
          </a:p>
        </p:txBody>
      </p:sp>
    </p:spTree>
    <p:extLst>
      <p:ext uri="{BB962C8B-B14F-4D97-AF65-F5344CB8AC3E}">
        <p14:creationId xmlns:p14="http://schemas.microsoft.com/office/powerpoint/2010/main" val="4252394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3" name="Rectangle 7"/>
          <p:cNvSpPr>
            <a:spLocks noGrp="1" noChangeArrowheads="1"/>
          </p:cNvSpPr>
          <p:nvPr>
            <p:ph type="sldNum" sz="quarter" idx="5"/>
          </p:nvPr>
        </p:nvSpPr>
        <p:spPr>
          <a:noFill/>
          <a:ln>
            <a:miter lim="800000"/>
            <a:headEnd/>
            <a:tailEnd/>
          </a:ln>
        </p:spPr>
        <p:txBody>
          <a:bodyPr/>
          <a:lstStyle/>
          <a:p>
            <a:fld id="{0F1FB43D-24A7-46B6-9FE0-CABD25196131}" type="slidenum">
              <a:rPr lang="en-US" smtClean="0">
                <a:ea typeface="ＭＳ Ｐゴシック" charset="-128"/>
              </a:rPr>
              <a:pPr/>
              <a:t>67</a:t>
            </a:fld>
            <a:endParaRPr lang="en-US">
              <a:ea typeface="ＭＳ Ｐゴシック" charset="-128"/>
            </a:endParaRPr>
          </a:p>
        </p:txBody>
      </p:sp>
      <p:sp>
        <p:nvSpPr>
          <p:cNvPr id="668674" name="Rectangle 2"/>
          <p:cNvSpPr>
            <a:spLocks noGrp="1" noRot="1" noChangeAspect="1" noChangeArrowheads="1" noTextEdit="1"/>
          </p:cNvSpPr>
          <p:nvPr>
            <p:ph type="sldImg"/>
          </p:nvPr>
        </p:nvSpPr>
        <p:spPr>
          <a:ln/>
        </p:spPr>
      </p:sp>
      <p:sp>
        <p:nvSpPr>
          <p:cNvPr id="668675" name="Rectangle 3"/>
          <p:cNvSpPr>
            <a:spLocks noGrp="1" noChangeArrowheads="1"/>
          </p:cNvSpPr>
          <p:nvPr>
            <p:ph type="body" idx="1"/>
          </p:nvPr>
        </p:nvSpPr>
        <p:spPr>
          <a:noFill/>
        </p:spPr>
        <p:txBody>
          <a:bodyPr/>
          <a:lstStyle/>
          <a:p>
            <a:pPr eaLnBrk="1" hangingPunct="1"/>
            <a:r>
              <a:rPr lang="en-US" dirty="0">
                <a:ea typeface="ＭＳ Ｐゴシック" charset="-128"/>
              </a:rPr>
              <a:t>Hidden</a:t>
            </a:r>
            <a:r>
              <a:rPr lang="en-US" baseline="0" dirty="0">
                <a:ea typeface="ＭＳ Ｐゴシック" charset="-128"/>
              </a:rPr>
              <a:t> combined on next slide for clarity</a:t>
            </a:r>
            <a:endParaRPr lang="en-US" dirty="0">
              <a:ea typeface="ＭＳ Ｐゴシック" charset="-128"/>
            </a:endParaRPr>
          </a:p>
        </p:txBody>
      </p:sp>
    </p:spTree>
    <p:extLst>
      <p:ext uri="{BB962C8B-B14F-4D97-AF65-F5344CB8AC3E}">
        <p14:creationId xmlns:p14="http://schemas.microsoft.com/office/powerpoint/2010/main" val="628705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3" name="Rectangle 7"/>
          <p:cNvSpPr>
            <a:spLocks noGrp="1" noChangeArrowheads="1"/>
          </p:cNvSpPr>
          <p:nvPr>
            <p:ph type="sldNum" sz="quarter" idx="5"/>
          </p:nvPr>
        </p:nvSpPr>
        <p:spPr>
          <a:noFill/>
          <a:ln>
            <a:miter lim="800000"/>
            <a:headEnd/>
            <a:tailEnd/>
          </a:ln>
        </p:spPr>
        <p:txBody>
          <a:bodyPr/>
          <a:lstStyle/>
          <a:p>
            <a:fld id="{0F1FB43D-24A7-46B6-9FE0-CABD25196131}" type="slidenum">
              <a:rPr lang="en-US" smtClean="0">
                <a:ea typeface="ＭＳ Ｐゴシック" charset="-128"/>
              </a:rPr>
              <a:pPr/>
              <a:t>68</a:t>
            </a:fld>
            <a:endParaRPr lang="en-US">
              <a:ea typeface="ＭＳ Ｐゴシック" charset="-128"/>
            </a:endParaRPr>
          </a:p>
        </p:txBody>
      </p:sp>
      <p:sp>
        <p:nvSpPr>
          <p:cNvPr id="668674" name="Rectangle 2"/>
          <p:cNvSpPr>
            <a:spLocks noGrp="1" noRot="1" noChangeAspect="1" noChangeArrowheads="1" noTextEdit="1"/>
          </p:cNvSpPr>
          <p:nvPr>
            <p:ph type="sldImg"/>
          </p:nvPr>
        </p:nvSpPr>
        <p:spPr>
          <a:ln/>
        </p:spPr>
      </p:sp>
      <p:sp>
        <p:nvSpPr>
          <p:cNvPr id="668675" name="Rectangle 3"/>
          <p:cNvSpPr>
            <a:spLocks noGrp="1" noChangeArrowheads="1"/>
          </p:cNvSpPr>
          <p:nvPr>
            <p:ph type="body" idx="1"/>
          </p:nvPr>
        </p:nvSpPr>
        <p:spPr>
          <a:noFill/>
        </p:spPr>
        <p:txBody>
          <a:bodyPr/>
          <a:lstStyle/>
          <a:p>
            <a:pPr eaLnBrk="1" hangingPunct="1"/>
            <a:endParaRPr lang="en-US">
              <a:ea typeface="ＭＳ Ｐゴシック" charset="-128"/>
            </a:endParaRPr>
          </a:p>
        </p:txBody>
      </p:sp>
    </p:spTree>
    <p:extLst>
      <p:ext uri="{BB962C8B-B14F-4D97-AF65-F5344CB8AC3E}">
        <p14:creationId xmlns:p14="http://schemas.microsoft.com/office/powerpoint/2010/main" val="31296748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3" name="Rectangle 7"/>
          <p:cNvSpPr>
            <a:spLocks noGrp="1" noChangeArrowheads="1"/>
          </p:cNvSpPr>
          <p:nvPr>
            <p:ph type="sldNum" sz="quarter" idx="5"/>
          </p:nvPr>
        </p:nvSpPr>
        <p:spPr>
          <a:noFill/>
          <a:ln>
            <a:miter lim="800000"/>
            <a:headEnd/>
            <a:tailEnd/>
          </a:ln>
        </p:spPr>
        <p:txBody>
          <a:bodyPr/>
          <a:lstStyle/>
          <a:p>
            <a:fld id="{0F1FB43D-24A7-46B6-9FE0-CABD25196131}" type="slidenum">
              <a:rPr lang="en-US" smtClean="0">
                <a:ea typeface="ＭＳ Ｐゴシック" charset="-128"/>
              </a:rPr>
              <a:pPr/>
              <a:t>69</a:t>
            </a:fld>
            <a:endParaRPr lang="en-US">
              <a:ea typeface="ＭＳ Ｐゴシック" charset="-128"/>
            </a:endParaRPr>
          </a:p>
        </p:txBody>
      </p:sp>
      <p:sp>
        <p:nvSpPr>
          <p:cNvPr id="668674" name="Rectangle 2"/>
          <p:cNvSpPr>
            <a:spLocks noGrp="1" noRot="1" noChangeAspect="1" noChangeArrowheads="1" noTextEdit="1"/>
          </p:cNvSpPr>
          <p:nvPr>
            <p:ph type="sldImg"/>
          </p:nvPr>
        </p:nvSpPr>
        <p:spPr>
          <a:ln/>
        </p:spPr>
      </p:sp>
      <p:sp>
        <p:nvSpPr>
          <p:cNvPr id="668675" name="Rectangle 3"/>
          <p:cNvSpPr>
            <a:spLocks noGrp="1" noChangeArrowheads="1"/>
          </p:cNvSpPr>
          <p:nvPr>
            <p:ph type="body" idx="1"/>
          </p:nvPr>
        </p:nvSpPr>
        <p:spPr>
          <a:noFill/>
        </p:spPr>
        <p:txBody>
          <a:bodyPr/>
          <a:lstStyle/>
          <a:p>
            <a:pPr eaLnBrk="1" hangingPunct="1"/>
            <a:endParaRPr lang="en-US">
              <a:ea typeface="ＭＳ Ｐゴシック" charset="-128"/>
            </a:endParaRPr>
          </a:p>
        </p:txBody>
      </p:sp>
    </p:spTree>
    <p:extLst>
      <p:ext uri="{BB962C8B-B14F-4D97-AF65-F5344CB8AC3E}">
        <p14:creationId xmlns:p14="http://schemas.microsoft.com/office/powerpoint/2010/main" val="16009083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1" name="Rectangle 7"/>
          <p:cNvSpPr>
            <a:spLocks noGrp="1" noChangeArrowheads="1"/>
          </p:cNvSpPr>
          <p:nvPr>
            <p:ph type="sldNum" sz="quarter" idx="5"/>
          </p:nvPr>
        </p:nvSpPr>
        <p:spPr>
          <a:noFill/>
          <a:ln>
            <a:miter lim="800000"/>
            <a:headEnd/>
            <a:tailEnd/>
          </a:ln>
        </p:spPr>
        <p:txBody>
          <a:bodyPr/>
          <a:lstStyle/>
          <a:p>
            <a:fld id="{47786F9B-98B5-4EA7-9412-80B611FFD6B3}" type="slidenum">
              <a:rPr lang="en-US" smtClean="0">
                <a:latin typeface="Helvetica" pitchFamily="34" charset="0"/>
                <a:ea typeface="ＭＳ Ｐゴシック" charset="-128"/>
              </a:rPr>
              <a:pPr/>
              <a:t>73</a:t>
            </a:fld>
            <a:endParaRPr lang="en-US">
              <a:latin typeface="Helvetica" pitchFamily="34" charset="0"/>
              <a:ea typeface="ＭＳ Ｐゴシック" charset="-128"/>
            </a:endParaRPr>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397054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Mg(OH)2 being low solubility is why it is not a strong base like the other alkaline earths.</a:t>
            </a:r>
          </a:p>
        </p:txBody>
      </p:sp>
      <p:sp>
        <p:nvSpPr>
          <p:cNvPr id="4" name="Slide Number Placeholder 3"/>
          <p:cNvSpPr>
            <a:spLocks noGrp="1"/>
          </p:cNvSpPr>
          <p:nvPr>
            <p:ph type="sldNum" sz="quarter" idx="10"/>
          </p:nvPr>
        </p:nvSpPr>
        <p:spPr/>
        <p:txBody>
          <a:bodyPr/>
          <a:lstStyle/>
          <a:p>
            <a:pPr>
              <a:defRPr/>
            </a:pPr>
            <a:fld id="{CD0E29EA-A76F-4854-BC1E-941D268FE04D}" type="slidenum">
              <a:rPr lang="en-US" smtClean="0"/>
              <a:pPr>
                <a:defRPr/>
              </a:pPr>
              <a:t>77</a:t>
            </a:fld>
            <a:endParaRPr lang="en-US"/>
          </a:p>
        </p:txBody>
      </p:sp>
    </p:spTree>
    <p:extLst>
      <p:ext uri="{BB962C8B-B14F-4D97-AF65-F5344CB8AC3E}">
        <p14:creationId xmlns:p14="http://schemas.microsoft.com/office/powerpoint/2010/main" val="1474222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1" name="Rectangle 7"/>
          <p:cNvSpPr>
            <a:spLocks noGrp="1" noChangeArrowheads="1"/>
          </p:cNvSpPr>
          <p:nvPr>
            <p:ph type="sldNum" sz="quarter" idx="5"/>
          </p:nvPr>
        </p:nvSpPr>
        <p:spPr>
          <a:noFill/>
          <a:ln>
            <a:miter lim="800000"/>
            <a:headEnd/>
            <a:tailEnd/>
          </a:ln>
        </p:spPr>
        <p:txBody>
          <a:bodyPr/>
          <a:lstStyle/>
          <a:p>
            <a:fld id="{47786F9B-98B5-4EA7-9412-80B611FFD6B3}" type="slidenum">
              <a:rPr lang="en-US" smtClean="0">
                <a:latin typeface="Helvetica" pitchFamily="34" charset="0"/>
                <a:ea typeface="ＭＳ Ｐゴシック" charset="-128"/>
              </a:rPr>
              <a:pPr/>
              <a:t>9</a:t>
            </a:fld>
            <a:endParaRPr lang="en-US">
              <a:latin typeface="Helvetica" pitchFamily="34" charset="0"/>
              <a:ea typeface="ＭＳ Ｐゴシック" charset="-128"/>
            </a:endParaRPr>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6098847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3" name="Slide Image Placeholder 1"/>
          <p:cNvSpPr>
            <a:spLocks noGrp="1" noRot="1" noChangeAspect="1" noTextEdit="1"/>
          </p:cNvSpPr>
          <p:nvPr>
            <p:ph type="sldImg"/>
          </p:nvPr>
        </p:nvSpPr>
        <p:spPr>
          <a:ln/>
        </p:spPr>
      </p:sp>
      <p:sp>
        <p:nvSpPr>
          <p:cNvPr id="540674" name="Notes Placeholder 2"/>
          <p:cNvSpPr>
            <a:spLocks noGrp="1"/>
          </p:cNvSpPr>
          <p:nvPr>
            <p:ph type="body" idx="1"/>
          </p:nvPr>
        </p:nvSpPr>
        <p:spPr>
          <a:noFill/>
        </p:spPr>
        <p:txBody>
          <a:bodyPr/>
          <a:lstStyle/>
          <a:p>
            <a:endParaRPr lang="en-US">
              <a:latin typeface="Helvetica" pitchFamily="34" charset="0"/>
            </a:endParaRPr>
          </a:p>
        </p:txBody>
      </p:sp>
      <p:sp>
        <p:nvSpPr>
          <p:cNvPr id="540675" name="Slide Number Placeholder 3"/>
          <p:cNvSpPr>
            <a:spLocks noGrp="1"/>
          </p:cNvSpPr>
          <p:nvPr>
            <p:ph type="sldNum" sz="quarter" idx="5"/>
          </p:nvPr>
        </p:nvSpPr>
        <p:spPr>
          <a:noFill/>
          <a:ln>
            <a:miter lim="800000"/>
            <a:headEnd/>
            <a:tailEnd/>
          </a:ln>
        </p:spPr>
        <p:txBody>
          <a:bodyPr/>
          <a:lstStyle/>
          <a:p>
            <a:fld id="{97A2E02E-20F8-486B-804A-908EB14BE2A2}" type="slidenum">
              <a:rPr lang="en-US" smtClean="0">
                <a:latin typeface="Helvetica" pitchFamily="34" charset="0"/>
                <a:ea typeface="ＭＳ Ｐゴシック" charset="-128"/>
              </a:rPr>
              <a:pPr/>
              <a:t>78</a:t>
            </a:fld>
            <a:endParaRPr lang="en-US">
              <a:latin typeface="Helvetica" pitchFamily="34" charset="0"/>
              <a:ea typeface="ＭＳ Ｐゴシック" charset="-128"/>
            </a:endParaRPr>
          </a:p>
        </p:txBody>
      </p:sp>
    </p:spTree>
    <p:extLst>
      <p:ext uri="{BB962C8B-B14F-4D97-AF65-F5344CB8AC3E}">
        <p14:creationId xmlns:p14="http://schemas.microsoft.com/office/powerpoint/2010/main" val="2318060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3" name="Rectangle 7"/>
          <p:cNvSpPr>
            <a:spLocks noGrp="1" noChangeArrowheads="1"/>
          </p:cNvSpPr>
          <p:nvPr>
            <p:ph type="sldNum" sz="quarter" idx="5"/>
          </p:nvPr>
        </p:nvSpPr>
        <p:spPr>
          <a:noFill/>
          <a:ln>
            <a:miter lim="800000"/>
            <a:headEnd/>
            <a:tailEnd/>
          </a:ln>
        </p:spPr>
        <p:txBody>
          <a:bodyPr/>
          <a:lstStyle/>
          <a:p>
            <a:fld id="{9A90CDD6-0B55-4962-B3EF-2E69F14983F4}" type="slidenum">
              <a:rPr lang="en-US" smtClean="0">
                <a:latin typeface="Helvetica" pitchFamily="34" charset="0"/>
                <a:ea typeface="ＭＳ Ｐゴシック" charset="-128"/>
              </a:rPr>
              <a:pPr/>
              <a:t>10</a:t>
            </a:fld>
            <a:endParaRPr lang="en-US">
              <a:latin typeface="Helvetica" pitchFamily="34" charset="0"/>
              <a:ea typeface="ＭＳ Ｐゴシック" charset="-128"/>
            </a:endParaRPr>
          </a:p>
        </p:txBody>
      </p:sp>
      <p:sp>
        <p:nvSpPr>
          <p:cNvPr id="509954" name="Rectangle 2"/>
          <p:cNvSpPr>
            <a:spLocks noChangeArrowheads="1"/>
          </p:cNvSpPr>
          <p:nvPr/>
        </p:nvSpPr>
        <p:spPr bwMode="auto">
          <a:xfrm>
            <a:off x="3801717" y="0"/>
            <a:ext cx="2907196" cy="460186"/>
          </a:xfrm>
          <a:prstGeom prst="rect">
            <a:avLst/>
          </a:prstGeom>
          <a:noFill/>
          <a:ln w="9525">
            <a:noFill/>
            <a:miter lim="800000"/>
            <a:headEnd/>
            <a:tailEnd/>
          </a:ln>
        </p:spPr>
        <p:txBody>
          <a:bodyPr wrap="none" anchor="ctr"/>
          <a:lstStyle/>
          <a:p>
            <a:endParaRPr lang="en-US"/>
          </a:p>
        </p:txBody>
      </p:sp>
      <p:sp>
        <p:nvSpPr>
          <p:cNvPr id="509955" name="Rectangle 3"/>
          <p:cNvSpPr>
            <a:spLocks noChangeArrowheads="1"/>
          </p:cNvSpPr>
          <p:nvPr/>
        </p:nvSpPr>
        <p:spPr bwMode="auto">
          <a:xfrm>
            <a:off x="3801717" y="8743538"/>
            <a:ext cx="2907196" cy="460186"/>
          </a:xfrm>
          <a:prstGeom prst="rect">
            <a:avLst/>
          </a:prstGeom>
          <a:noFill/>
          <a:ln w="9525">
            <a:noFill/>
            <a:miter lim="800000"/>
            <a:headEnd/>
            <a:tailEnd/>
          </a:ln>
        </p:spPr>
        <p:txBody>
          <a:bodyPr lIns="19050" tIns="0" rIns="19050" bIns="0" anchor="b"/>
          <a:lstStyle/>
          <a:p>
            <a:pPr algn="r"/>
            <a:r>
              <a:rPr lang="en-US" sz="1000" i="1">
                <a:latin typeface="Times New Roman" pitchFamily="18" charset="0"/>
              </a:rPr>
              <a:t>2</a:t>
            </a:r>
          </a:p>
        </p:txBody>
      </p:sp>
      <p:sp>
        <p:nvSpPr>
          <p:cNvPr id="509956" name="Rectangle 4"/>
          <p:cNvSpPr>
            <a:spLocks noChangeArrowheads="1"/>
          </p:cNvSpPr>
          <p:nvPr/>
        </p:nvSpPr>
        <p:spPr bwMode="auto">
          <a:xfrm>
            <a:off x="0" y="8743538"/>
            <a:ext cx="2907196" cy="460186"/>
          </a:xfrm>
          <a:prstGeom prst="rect">
            <a:avLst/>
          </a:prstGeom>
          <a:noFill/>
          <a:ln w="9525">
            <a:noFill/>
            <a:miter lim="800000"/>
            <a:headEnd/>
            <a:tailEnd/>
          </a:ln>
        </p:spPr>
        <p:txBody>
          <a:bodyPr wrap="none" anchor="ctr"/>
          <a:lstStyle/>
          <a:p>
            <a:endParaRPr lang="en-US"/>
          </a:p>
        </p:txBody>
      </p:sp>
      <p:sp>
        <p:nvSpPr>
          <p:cNvPr id="509957" name="Rectangle 5"/>
          <p:cNvSpPr>
            <a:spLocks noChangeArrowheads="1"/>
          </p:cNvSpPr>
          <p:nvPr/>
        </p:nvSpPr>
        <p:spPr bwMode="auto">
          <a:xfrm>
            <a:off x="0" y="0"/>
            <a:ext cx="2907196" cy="460186"/>
          </a:xfrm>
          <a:prstGeom prst="rect">
            <a:avLst/>
          </a:prstGeom>
          <a:noFill/>
          <a:ln w="9525">
            <a:noFill/>
            <a:miter lim="800000"/>
            <a:headEnd/>
            <a:tailEnd/>
          </a:ln>
        </p:spPr>
        <p:txBody>
          <a:bodyPr wrap="none" anchor="ctr"/>
          <a:lstStyle/>
          <a:p>
            <a:endParaRPr lang="en-US"/>
          </a:p>
        </p:txBody>
      </p:sp>
      <p:sp>
        <p:nvSpPr>
          <p:cNvPr id="509958" name="Rectangle 6"/>
          <p:cNvSpPr>
            <a:spLocks noChangeArrowheads="1"/>
          </p:cNvSpPr>
          <p:nvPr/>
        </p:nvSpPr>
        <p:spPr bwMode="auto">
          <a:xfrm>
            <a:off x="3801717" y="0"/>
            <a:ext cx="2907196" cy="460186"/>
          </a:xfrm>
          <a:prstGeom prst="rect">
            <a:avLst/>
          </a:prstGeom>
          <a:noFill/>
          <a:ln w="9525">
            <a:noFill/>
            <a:miter lim="800000"/>
            <a:headEnd/>
            <a:tailEnd/>
          </a:ln>
        </p:spPr>
        <p:txBody>
          <a:bodyPr wrap="none" anchor="ctr"/>
          <a:lstStyle/>
          <a:p>
            <a:endParaRPr lang="en-US"/>
          </a:p>
        </p:txBody>
      </p:sp>
      <p:sp>
        <p:nvSpPr>
          <p:cNvPr id="509959" name="Rectangle 7"/>
          <p:cNvSpPr>
            <a:spLocks noChangeArrowheads="1"/>
          </p:cNvSpPr>
          <p:nvPr/>
        </p:nvSpPr>
        <p:spPr bwMode="auto">
          <a:xfrm>
            <a:off x="3801717" y="8743538"/>
            <a:ext cx="2907196" cy="460186"/>
          </a:xfrm>
          <a:prstGeom prst="rect">
            <a:avLst/>
          </a:prstGeom>
          <a:noFill/>
          <a:ln w="9525">
            <a:noFill/>
            <a:miter lim="800000"/>
            <a:headEnd/>
            <a:tailEnd/>
          </a:ln>
        </p:spPr>
        <p:txBody>
          <a:bodyPr lIns="19050" tIns="0" rIns="19050" bIns="0" anchor="b"/>
          <a:lstStyle/>
          <a:p>
            <a:pPr algn="r"/>
            <a:r>
              <a:rPr lang="en-US" sz="1000" i="1">
                <a:latin typeface="Times New Roman" pitchFamily="18" charset="0"/>
              </a:rPr>
              <a:t>2</a:t>
            </a:r>
          </a:p>
        </p:txBody>
      </p:sp>
      <p:sp>
        <p:nvSpPr>
          <p:cNvPr id="509960" name="Rectangle 8"/>
          <p:cNvSpPr>
            <a:spLocks noChangeArrowheads="1"/>
          </p:cNvSpPr>
          <p:nvPr/>
        </p:nvSpPr>
        <p:spPr bwMode="auto">
          <a:xfrm>
            <a:off x="0" y="8743538"/>
            <a:ext cx="2907196" cy="460186"/>
          </a:xfrm>
          <a:prstGeom prst="rect">
            <a:avLst/>
          </a:prstGeom>
          <a:noFill/>
          <a:ln w="9525">
            <a:noFill/>
            <a:miter lim="800000"/>
            <a:headEnd/>
            <a:tailEnd/>
          </a:ln>
        </p:spPr>
        <p:txBody>
          <a:bodyPr wrap="none" anchor="ctr"/>
          <a:lstStyle/>
          <a:p>
            <a:endParaRPr lang="en-US"/>
          </a:p>
        </p:txBody>
      </p:sp>
      <p:sp>
        <p:nvSpPr>
          <p:cNvPr id="509961" name="Rectangle 9"/>
          <p:cNvSpPr>
            <a:spLocks noChangeArrowheads="1"/>
          </p:cNvSpPr>
          <p:nvPr/>
        </p:nvSpPr>
        <p:spPr bwMode="auto">
          <a:xfrm>
            <a:off x="0" y="0"/>
            <a:ext cx="2907196" cy="460186"/>
          </a:xfrm>
          <a:prstGeom prst="rect">
            <a:avLst/>
          </a:prstGeom>
          <a:noFill/>
          <a:ln w="9525">
            <a:noFill/>
            <a:miter lim="800000"/>
            <a:headEnd/>
            <a:tailEnd/>
          </a:ln>
        </p:spPr>
        <p:txBody>
          <a:bodyPr wrap="none" anchor="ctr"/>
          <a:lstStyle/>
          <a:p>
            <a:endParaRPr lang="en-US"/>
          </a:p>
        </p:txBody>
      </p:sp>
      <p:sp>
        <p:nvSpPr>
          <p:cNvPr id="509962" name="Rectangle 10"/>
          <p:cNvSpPr>
            <a:spLocks noGrp="1" noRot="1" noChangeAspect="1" noChangeArrowheads="1" noTextEdit="1"/>
          </p:cNvSpPr>
          <p:nvPr>
            <p:ph type="sldImg"/>
          </p:nvPr>
        </p:nvSpPr>
        <p:spPr>
          <a:xfrm>
            <a:off x="1062038" y="696913"/>
            <a:ext cx="4584700" cy="3438525"/>
          </a:xfrm>
          <a:ln w="12700" cap="flat">
            <a:solidFill>
              <a:schemeClr val="tx1"/>
            </a:solidFill>
          </a:ln>
        </p:spPr>
      </p:sp>
      <p:sp>
        <p:nvSpPr>
          <p:cNvPr id="509963" name="Rectangle 11"/>
          <p:cNvSpPr>
            <a:spLocks noGrp="1" noChangeArrowheads="1"/>
          </p:cNvSpPr>
          <p:nvPr>
            <p:ph type="body" idx="1"/>
          </p:nvPr>
        </p:nvSpPr>
        <p:spPr>
          <a:noFill/>
        </p:spPr>
        <p:txBody>
          <a:bodyPr lIns="90487" tIns="44450" rIns="90487" bIns="44450"/>
          <a:lstStyle/>
          <a:p>
            <a:pPr eaLnBrk="1" hangingPunct="1"/>
            <a:endParaRPr lang="en-US">
              <a:latin typeface="Helvetica" pitchFamily="34" charset="0"/>
            </a:endParaRPr>
          </a:p>
        </p:txBody>
      </p:sp>
    </p:spTree>
    <p:extLst>
      <p:ext uri="{BB962C8B-B14F-4D97-AF65-F5344CB8AC3E}">
        <p14:creationId xmlns:p14="http://schemas.microsoft.com/office/powerpoint/2010/main" val="282030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49" name="Rectangle 7"/>
          <p:cNvSpPr>
            <a:spLocks noGrp="1" noChangeArrowheads="1"/>
          </p:cNvSpPr>
          <p:nvPr>
            <p:ph type="sldNum" sz="quarter" idx="5"/>
          </p:nvPr>
        </p:nvSpPr>
        <p:spPr>
          <a:noFill/>
          <a:ln>
            <a:miter lim="800000"/>
            <a:headEnd/>
            <a:tailEnd/>
          </a:ln>
        </p:spPr>
        <p:txBody>
          <a:bodyPr/>
          <a:lstStyle/>
          <a:p>
            <a:fld id="{11A4490D-271D-4C80-A1CC-1055EA108EA9}" type="slidenum">
              <a:rPr lang="en-US" smtClean="0">
                <a:latin typeface="Helvetica" pitchFamily="34" charset="0"/>
                <a:ea typeface="ＭＳ Ｐゴシック" charset="-128"/>
              </a:rPr>
              <a:pPr/>
              <a:t>12</a:t>
            </a:fld>
            <a:endParaRPr lang="en-US">
              <a:latin typeface="Helvetica" pitchFamily="34" charset="0"/>
              <a:ea typeface="ＭＳ Ｐゴシック" charset="-128"/>
            </a:endParaRPr>
          </a:p>
        </p:txBody>
      </p:sp>
      <p:sp>
        <p:nvSpPr>
          <p:cNvPr id="514050" name="Rectangle 2"/>
          <p:cNvSpPr>
            <a:spLocks noGrp="1" noRot="1" noChangeAspect="1" noChangeArrowheads="1" noTextEdit="1"/>
          </p:cNvSpPr>
          <p:nvPr>
            <p:ph type="sldImg"/>
          </p:nvPr>
        </p:nvSpPr>
        <p:spPr>
          <a:ln/>
        </p:spPr>
      </p:sp>
      <p:sp>
        <p:nvSpPr>
          <p:cNvPr id="514051"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92804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7" name="Rectangle 7"/>
          <p:cNvSpPr>
            <a:spLocks noGrp="1" noChangeArrowheads="1"/>
          </p:cNvSpPr>
          <p:nvPr>
            <p:ph type="sldNum" sz="quarter" idx="5"/>
          </p:nvPr>
        </p:nvSpPr>
        <p:spPr>
          <a:noFill/>
          <a:ln>
            <a:miter lim="800000"/>
            <a:headEnd/>
            <a:tailEnd/>
          </a:ln>
        </p:spPr>
        <p:txBody>
          <a:bodyPr/>
          <a:lstStyle/>
          <a:p>
            <a:fld id="{8ED551C0-80B6-42A8-89A0-A1FA1C30A1A5}" type="slidenum">
              <a:rPr lang="en-US" smtClean="0">
                <a:latin typeface="Helvetica" pitchFamily="34" charset="0"/>
                <a:ea typeface="ＭＳ Ｐゴシック" charset="-128"/>
              </a:rPr>
              <a:pPr/>
              <a:t>13</a:t>
            </a:fld>
            <a:endParaRPr lang="en-US">
              <a:latin typeface="Helvetica" pitchFamily="34" charset="0"/>
              <a:ea typeface="ＭＳ Ｐゴシック" charset="-128"/>
            </a:endParaRPr>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905883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5" name="Rectangle 7"/>
          <p:cNvSpPr>
            <a:spLocks noGrp="1" noChangeArrowheads="1"/>
          </p:cNvSpPr>
          <p:nvPr>
            <p:ph type="sldNum" sz="quarter" idx="5"/>
          </p:nvPr>
        </p:nvSpPr>
        <p:spPr>
          <a:noFill/>
          <a:ln>
            <a:miter lim="800000"/>
            <a:headEnd/>
            <a:tailEnd/>
          </a:ln>
        </p:spPr>
        <p:txBody>
          <a:bodyPr/>
          <a:lstStyle/>
          <a:p>
            <a:fld id="{86D90228-9EFC-4D18-BD3B-A017267D6776}" type="slidenum">
              <a:rPr lang="en-US" smtClean="0">
                <a:latin typeface="Helvetica" pitchFamily="34" charset="0"/>
                <a:ea typeface="ＭＳ Ｐゴシック" charset="-128"/>
              </a:rPr>
              <a:pPr/>
              <a:t>14</a:t>
            </a:fld>
            <a:endParaRPr lang="en-US">
              <a:latin typeface="Helvetica" pitchFamily="34" charset="0"/>
              <a:ea typeface="ＭＳ Ｐゴシック" charset="-128"/>
            </a:endParaRPr>
          </a:p>
        </p:txBody>
      </p:sp>
      <p:sp>
        <p:nvSpPr>
          <p:cNvPr id="518146" name="Rectangle 2"/>
          <p:cNvSpPr>
            <a:spLocks noGrp="1" noRot="1" noChangeAspect="1" noChangeArrowheads="1" noTextEdit="1"/>
          </p:cNvSpPr>
          <p:nvPr>
            <p:ph type="sldImg"/>
          </p:nvPr>
        </p:nvSpPr>
        <p:spPr>
          <a:ln/>
        </p:spPr>
      </p:sp>
      <p:sp>
        <p:nvSpPr>
          <p:cNvPr id="518147"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830617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pic>
        <p:nvPicPr>
          <p:cNvPr id="4" name="Picture 4"/>
          <p:cNvPicPr>
            <a:picLocks/>
          </p:cNvPicPr>
          <p:nvPr userDrawn="1"/>
        </p:nvPicPr>
        <p:blipFill>
          <a:blip r:embed="rId2"/>
          <a:srcRect/>
          <a:stretch>
            <a:fillRect/>
          </a:stretch>
        </p:blipFill>
        <p:spPr bwMode="auto">
          <a:xfrm>
            <a:off x="0" y="0"/>
            <a:ext cx="9144000" cy="5578475"/>
          </a:xfrm>
          <a:prstGeom prst="rect">
            <a:avLst/>
          </a:prstGeom>
          <a:noFill/>
          <a:ln w="9525">
            <a:noFill/>
            <a:miter lim="800000"/>
            <a:headEnd/>
            <a:tailEnd/>
          </a:ln>
        </p:spPr>
      </p:pic>
      <p:sp>
        <p:nvSpPr>
          <p:cNvPr id="5" name="Rectangle 199"/>
          <p:cNvSpPr>
            <a:spLocks noChangeArrowheads="1"/>
          </p:cNvSpPr>
          <p:nvPr userDrawn="1"/>
        </p:nvSpPr>
        <p:spPr bwMode="auto">
          <a:xfrm>
            <a:off x="0" y="4343400"/>
            <a:ext cx="9144000" cy="2514600"/>
          </a:xfrm>
          <a:prstGeom prst="rect">
            <a:avLst/>
          </a:prstGeom>
          <a:solidFill>
            <a:srgbClr val="335359"/>
          </a:solidFill>
          <a:ln>
            <a:noFill/>
          </a:ln>
        </p:spPr>
        <p:txBody>
          <a:bodyPr/>
          <a:lstStyle/>
          <a:p>
            <a:pPr>
              <a:defRPr/>
            </a:pPr>
            <a:endParaRPr lang="en-US"/>
          </a:p>
        </p:txBody>
      </p:sp>
      <p:sp>
        <p:nvSpPr>
          <p:cNvPr id="6" name="TextBox 2"/>
          <p:cNvSpPr txBox="1"/>
          <p:nvPr userDrawn="1"/>
        </p:nvSpPr>
        <p:spPr>
          <a:xfrm>
            <a:off x="1447800" y="4599057"/>
            <a:ext cx="4743681" cy="707886"/>
          </a:xfrm>
          <a:prstGeom prst="rect">
            <a:avLst/>
          </a:prstGeom>
          <a:noFill/>
          <a:ln>
            <a:noFill/>
          </a:ln>
          <a:effectLst/>
          <a:scene3d>
            <a:camera prst="orthographicFront">
              <a:rot lat="0" lon="0" rev="0"/>
            </a:camera>
            <a:lightRig rig="balanced" dir="t">
              <a:rot lat="0" lon="0" rev="8700000"/>
            </a:lightRig>
          </a:scene3d>
          <a:sp3d>
            <a:bevelT w="190500" h="38100"/>
          </a:sp3d>
        </p:spPr>
        <p:txBody>
          <a:bodyPr tIns="91440" bIns="91440" anchor="ctr"/>
          <a:lstStyle>
            <a:lvl1pPr eaLnBrk="0" hangingPunct="0">
              <a:defRPr sz="4000" b="1">
                <a:solidFill>
                  <a:srgbClr val="F7D300"/>
                </a:solidFill>
                <a:latin typeface="Arial" pitchFamily="34" charset="0"/>
                <a:ea typeface="+mj-ea"/>
                <a:cs typeface="Arial" pitchFamily="34" charset="0"/>
              </a:defRPr>
            </a:lvl1pPr>
            <a:lvl2pPr eaLnBrk="0" hangingPunct="0">
              <a:defRPr sz="4000" b="1">
                <a:solidFill>
                  <a:schemeClr val="bg1"/>
                </a:solidFill>
              </a:defRPr>
            </a:lvl2pPr>
            <a:lvl3pPr eaLnBrk="0" hangingPunct="0">
              <a:defRPr sz="4000" b="1">
                <a:solidFill>
                  <a:schemeClr val="bg1"/>
                </a:solidFill>
              </a:defRPr>
            </a:lvl3pPr>
            <a:lvl4pPr eaLnBrk="0" hangingPunct="0">
              <a:defRPr sz="4000" b="1">
                <a:solidFill>
                  <a:schemeClr val="bg1"/>
                </a:solidFill>
              </a:defRPr>
            </a:lvl4pPr>
            <a:lvl5pPr eaLnBrk="0" hangingPunct="0">
              <a:defRPr sz="4000" b="1">
                <a:solidFill>
                  <a:schemeClr val="bg1"/>
                </a:solidFill>
              </a:defRPr>
            </a:lvl5pPr>
            <a:lvl6pPr marL="457200" fontAlgn="base">
              <a:spcBef>
                <a:spcPct val="0"/>
              </a:spcBef>
              <a:spcAft>
                <a:spcPct val="0"/>
              </a:spcAft>
              <a:defRPr sz="4000">
                <a:latin typeface="Arial Rounded MT Bold" pitchFamily="34" charset="0"/>
              </a:defRPr>
            </a:lvl6pPr>
            <a:lvl7pPr marL="914400" fontAlgn="base">
              <a:spcBef>
                <a:spcPct val="0"/>
              </a:spcBef>
              <a:spcAft>
                <a:spcPct val="0"/>
              </a:spcAft>
              <a:defRPr sz="4000">
                <a:latin typeface="Arial Rounded MT Bold" pitchFamily="34" charset="0"/>
              </a:defRPr>
            </a:lvl7pPr>
            <a:lvl8pPr marL="1371600" fontAlgn="base">
              <a:spcBef>
                <a:spcPct val="0"/>
              </a:spcBef>
              <a:spcAft>
                <a:spcPct val="0"/>
              </a:spcAft>
              <a:defRPr sz="4000">
                <a:latin typeface="Arial Rounded MT Bold" pitchFamily="34" charset="0"/>
              </a:defRPr>
            </a:lvl8pPr>
            <a:lvl9pPr marL="1828800" fontAlgn="base">
              <a:spcBef>
                <a:spcPct val="0"/>
              </a:spcBef>
              <a:spcAft>
                <a:spcPct val="0"/>
              </a:spcAft>
              <a:defRPr sz="4000">
                <a:latin typeface="Arial Rounded MT Bold" pitchFamily="34" charset="0"/>
              </a:defRPr>
            </a:lvl9pPr>
          </a:lstStyle>
          <a:p>
            <a:pPr algn="r">
              <a:defRPr/>
            </a:pPr>
            <a:r>
              <a:rPr lang="en-US" sz="6600" b="0" dirty="0"/>
              <a:t>Chapter</a:t>
            </a:r>
          </a:p>
        </p:txBody>
      </p:sp>
      <p:grpSp>
        <p:nvGrpSpPr>
          <p:cNvPr id="7" name="Group 3207"/>
          <p:cNvGrpSpPr/>
          <p:nvPr userDrawn="1"/>
        </p:nvGrpSpPr>
        <p:grpSpPr>
          <a:xfrm>
            <a:off x="2157788" y="990600"/>
            <a:ext cx="6994525" cy="3590926"/>
            <a:chOff x="147638" y="1658938"/>
            <a:chExt cx="6994525" cy="3590925"/>
          </a:xfrm>
          <a:effectLst>
            <a:outerShdw blurRad="50800" dist="38100" dir="2700000" algn="tl" rotWithShape="0">
              <a:prstClr val="black">
                <a:alpha val="40000"/>
              </a:prstClr>
            </a:outerShdw>
          </a:effectLst>
        </p:grpSpPr>
        <p:sp>
          <p:nvSpPr>
            <p:cNvPr id="8" name="Freeform 107"/>
            <p:cNvSpPr>
              <a:spLocks/>
            </p:cNvSpPr>
            <p:nvPr/>
          </p:nvSpPr>
          <p:spPr bwMode="auto">
            <a:xfrm>
              <a:off x="1204913" y="1658938"/>
              <a:ext cx="1289050" cy="1108075"/>
            </a:xfrm>
            <a:custGeom>
              <a:avLst/>
              <a:gdLst>
                <a:gd name="T0" fmla="*/ 174 w 812"/>
                <a:gd name="T1" fmla="*/ 0 h 698"/>
                <a:gd name="T2" fmla="*/ 0 w 812"/>
                <a:gd name="T3" fmla="*/ 362 h 698"/>
                <a:gd name="T4" fmla="*/ 228 w 812"/>
                <a:gd name="T5" fmla="*/ 698 h 698"/>
                <a:gd name="T6" fmla="*/ 636 w 812"/>
                <a:gd name="T7" fmla="*/ 668 h 698"/>
                <a:gd name="T8" fmla="*/ 812 w 812"/>
                <a:gd name="T9" fmla="*/ 300 h 698"/>
                <a:gd name="T10" fmla="*/ 608 w 812"/>
                <a:gd name="T11" fmla="*/ 0 h 698"/>
              </a:gdLst>
              <a:ahLst/>
              <a:cxnLst>
                <a:cxn ang="0">
                  <a:pos x="T0" y="T1"/>
                </a:cxn>
                <a:cxn ang="0">
                  <a:pos x="T2" y="T3"/>
                </a:cxn>
                <a:cxn ang="0">
                  <a:pos x="T4" y="T5"/>
                </a:cxn>
                <a:cxn ang="0">
                  <a:pos x="T6" y="T7"/>
                </a:cxn>
                <a:cxn ang="0">
                  <a:pos x="T8" y="T9"/>
                </a:cxn>
                <a:cxn ang="0">
                  <a:pos x="T10" y="T11"/>
                </a:cxn>
              </a:cxnLst>
              <a:rect l="0" t="0" r="r" b="b"/>
              <a:pathLst>
                <a:path w="812" h="698">
                  <a:moveTo>
                    <a:pt x="174" y="0"/>
                  </a:moveTo>
                  <a:lnTo>
                    <a:pt x="0" y="362"/>
                  </a:lnTo>
                  <a:lnTo>
                    <a:pt x="228" y="698"/>
                  </a:lnTo>
                  <a:lnTo>
                    <a:pt x="636" y="668"/>
                  </a:lnTo>
                  <a:lnTo>
                    <a:pt x="812" y="300"/>
                  </a:lnTo>
                  <a:lnTo>
                    <a:pt x="608" y="0"/>
                  </a:lnTo>
                </a:path>
              </a:pathLst>
            </a:custGeom>
            <a:noFill/>
            <a:ln w="28575">
              <a:solidFill>
                <a:srgbClr val="FCEA10"/>
              </a:solidFill>
              <a:prstDash val="solid"/>
              <a:round/>
              <a:headEnd/>
              <a:tailEnd/>
            </a:ln>
          </p:spPr>
          <p:txBody>
            <a:bodyPr/>
            <a:lstStyle/>
            <a:p>
              <a:pPr>
                <a:defRPr/>
              </a:pPr>
              <a:endParaRPr lang="en-US"/>
            </a:p>
          </p:txBody>
        </p:sp>
        <p:sp>
          <p:nvSpPr>
            <p:cNvPr id="9" name="Freeform 108"/>
            <p:cNvSpPr>
              <a:spLocks/>
            </p:cNvSpPr>
            <p:nvPr/>
          </p:nvSpPr>
          <p:spPr bwMode="auto">
            <a:xfrm>
              <a:off x="195263" y="1658938"/>
              <a:ext cx="1285875" cy="622300"/>
            </a:xfrm>
            <a:custGeom>
              <a:avLst/>
              <a:gdLst>
                <a:gd name="T0" fmla="*/ 26 w 810"/>
                <a:gd name="T1" fmla="*/ 0 h 392"/>
                <a:gd name="T2" fmla="*/ 0 w 810"/>
                <a:gd name="T3" fmla="*/ 54 h 392"/>
                <a:gd name="T4" fmla="*/ 228 w 810"/>
                <a:gd name="T5" fmla="*/ 392 h 392"/>
                <a:gd name="T6" fmla="*/ 636 w 810"/>
                <a:gd name="T7" fmla="*/ 362 h 392"/>
                <a:gd name="T8" fmla="*/ 810 w 810"/>
                <a:gd name="T9" fmla="*/ 0 h 392"/>
              </a:gdLst>
              <a:ahLst/>
              <a:cxnLst>
                <a:cxn ang="0">
                  <a:pos x="T0" y="T1"/>
                </a:cxn>
                <a:cxn ang="0">
                  <a:pos x="T2" y="T3"/>
                </a:cxn>
                <a:cxn ang="0">
                  <a:pos x="T4" y="T5"/>
                </a:cxn>
                <a:cxn ang="0">
                  <a:pos x="T6" y="T7"/>
                </a:cxn>
                <a:cxn ang="0">
                  <a:pos x="T8" y="T9"/>
                </a:cxn>
              </a:cxnLst>
              <a:rect l="0" t="0" r="r" b="b"/>
              <a:pathLst>
                <a:path w="810" h="392">
                  <a:moveTo>
                    <a:pt x="26" y="0"/>
                  </a:moveTo>
                  <a:lnTo>
                    <a:pt x="0" y="54"/>
                  </a:lnTo>
                  <a:lnTo>
                    <a:pt x="228" y="392"/>
                  </a:lnTo>
                  <a:lnTo>
                    <a:pt x="636" y="362"/>
                  </a:lnTo>
                  <a:lnTo>
                    <a:pt x="810" y="0"/>
                  </a:lnTo>
                </a:path>
              </a:pathLst>
            </a:custGeom>
            <a:noFill/>
            <a:ln w="28575">
              <a:solidFill>
                <a:srgbClr val="FCEA10"/>
              </a:solidFill>
              <a:prstDash val="solid"/>
              <a:round/>
              <a:headEnd/>
              <a:tailEnd/>
            </a:ln>
          </p:spPr>
          <p:txBody>
            <a:bodyPr/>
            <a:lstStyle/>
            <a:p>
              <a:pPr>
                <a:defRPr/>
              </a:pPr>
              <a:endParaRPr lang="en-US"/>
            </a:p>
          </p:txBody>
        </p:sp>
        <p:sp>
          <p:nvSpPr>
            <p:cNvPr id="10" name="Freeform 109"/>
            <p:cNvSpPr>
              <a:spLocks/>
            </p:cNvSpPr>
            <p:nvPr/>
          </p:nvSpPr>
          <p:spPr bwMode="auto">
            <a:xfrm>
              <a:off x="2214563" y="2087563"/>
              <a:ext cx="1289050" cy="1165225"/>
            </a:xfrm>
            <a:custGeom>
              <a:avLst/>
              <a:gdLst>
                <a:gd name="T0" fmla="*/ 176 w 812"/>
                <a:gd name="T1" fmla="*/ 30 h 734"/>
                <a:gd name="T2" fmla="*/ 0 w 812"/>
                <a:gd name="T3" fmla="*/ 398 h 734"/>
                <a:gd name="T4" fmla="*/ 230 w 812"/>
                <a:gd name="T5" fmla="*/ 734 h 734"/>
                <a:gd name="T6" fmla="*/ 636 w 812"/>
                <a:gd name="T7" fmla="*/ 704 h 734"/>
                <a:gd name="T8" fmla="*/ 812 w 812"/>
                <a:gd name="T9" fmla="*/ 338 h 734"/>
                <a:gd name="T10" fmla="*/ 584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8"/>
                  </a:lnTo>
                  <a:lnTo>
                    <a:pt x="230" y="734"/>
                  </a:lnTo>
                  <a:lnTo>
                    <a:pt x="636" y="704"/>
                  </a:lnTo>
                  <a:lnTo>
                    <a:pt x="812" y="338"/>
                  </a:lnTo>
                  <a:lnTo>
                    <a:pt x="584"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1" name="Freeform 110"/>
            <p:cNvSpPr>
              <a:spLocks/>
            </p:cNvSpPr>
            <p:nvPr/>
          </p:nvSpPr>
          <p:spPr bwMode="auto">
            <a:xfrm>
              <a:off x="3224213" y="2576513"/>
              <a:ext cx="1289050" cy="1165225"/>
            </a:xfrm>
            <a:custGeom>
              <a:avLst/>
              <a:gdLst>
                <a:gd name="T0" fmla="*/ 176 w 812"/>
                <a:gd name="T1" fmla="*/ 30 h 734"/>
                <a:gd name="T2" fmla="*/ 0 w 812"/>
                <a:gd name="T3" fmla="*/ 396 h 734"/>
                <a:gd name="T4" fmla="*/ 230 w 812"/>
                <a:gd name="T5" fmla="*/ 734 h 734"/>
                <a:gd name="T6" fmla="*/ 636 w 812"/>
                <a:gd name="T7" fmla="*/ 704 h 734"/>
                <a:gd name="T8" fmla="*/ 812 w 812"/>
                <a:gd name="T9" fmla="*/ 336 h 734"/>
                <a:gd name="T10" fmla="*/ 584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6"/>
                  </a:lnTo>
                  <a:lnTo>
                    <a:pt x="230" y="734"/>
                  </a:lnTo>
                  <a:lnTo>
                    <a:pt x="636" y="704"/>
                  </a:lnTo>
                  <a:lnTo>
                    <a:pt x="812" y="336"/>
                  </a:lnTo>
                  <a:lnTo>
                    <a:pt x="584"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2" name="Freeform 111"/>
            <p:cNvSpPr>
              <a:spLocks/>
            </p:cNvSpPr>
            <p:nvPr/>
          </p:nvSpPr>
          <p:spPr bwMode="auto">
            <a:xfrm>
              <a:off x="4233863" y="3062288"/>
              <a:ext cx="1289050" cy="1165225"/>
            </a:xfrm>
            <a:custGeom>
              <a:avLst/>
              <a:gdLst>
                <a:gd name="T0" fmla="*/ 176 w 812"/>
                <a:gd name="T1" fmla="*/ 30 h 734"/>
                <a:gd name="T2" fmla="*/ 0 w 812"/>
                <a:gd name="T3" fmla="*/ 398 h 734"/>
                <a:gd name="T4" fmla="*/ 230 w 812"/>
                <a:gd name="T5" fmla="*/ 734 h 734"/>
                <a:gd name="T6" fmla="*/ 636 w 812"/>
                <a:gd name="T7" fmla="*/ 704 h 734"/>
                <a:gd name="T8" fmla="*/ 812 w 812"/>
                <a:gd name="T9" fmla="*/ 336 h 734"/>
                <a:gd name="T10" fmla="*/ 584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8"/>
                  </a:lnTo>
                  <a:lnTo>
                    <a:pt x="230" y="734"/>
                  </a:lnTo>
                  <a:lnTo>
                    <a:pt x="636" y="704"/>
                  </a:lnTo>
                  <a:lnTo>
                    <a:pt x="812" y="336"/>
                  </a:lnTo>
                  <a:lnTo>
                    <a:pt x="584"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3" name="Freeform 112"/>
            <p:cNvSpPr>
              <a:spLocks/>
            </p:cNvSpPr>
            <p:nvPr/>
          </p:nvSpPr>
          <p:spPr bwMode="auto">
            <a:xfrm>
              <a:off x="5243513" y="3548063"/>
              <a:ext cx="1289050" cy="1168400"/>
            </a:xfrm>
            <a:custGeom>
              <a:avLst/>
              <a:gdLst>
                <a:gd name="T0" fmla="*/ 176 w 812"/>
                <a:gd name="T1" fmla="*/ 30 h 736"/>
                <a:gd name="T2" fmla="*/ 0 w 812"/>
                <a:gd name="T3" fmla="*/ 398 h 736"/>
                <a:gd name="T4" fmla="*/ 230 w 812"/>
                <a:gd name="T5" fmla="*/ 736 h 736"/>
                <a:gd name="T6" fmla="*/ 636 w 812"/>
                <a:gd name="T7" fmla="*/ 704 h 736"/>
                <a:gd name="T8" fmla="*/ 812 w 812"/>
                <a:gd name="T9" fmla="*/ 338 h 736"/>
                <a:gd name="T10" fmla="*/ 584 w 812"/>
                <a:gd name="T11" fmla="*/ 0 h 736"/>
                <a:gd name="T12" fmla="*/ 176 w 812"/>
                <a:gd name="T13" fmla="*/ 30 h 736"/>
              </a:gdLst>
              <a:ahLst/>
              <a:cxnLst>
                <a:cxn ang="0">
                  <a:pos x="T0" y="T1"/>
                </a:cxn>
                <a:cxn ang="0">
                  <a:pos x="T2" y="T3"/>
                </a:cxn>
                <a:cxn ang="0">
                  <a:pos x="T4" y="T5"/>
                </a:cxn>
                <a:cxn ang="0">
                  <a:pos x="T6" y="T7"/>
                </a:cxn>
                <a:cxn ang="0">
                  <a:pos x="T8" y="T9"/>
                </a:cxn>
                <a:cxn ang="0">
                  <a:pos x="T10" y="T11"/>
                </a:cxn>
                <a:cxn ang="0">
                  <a:pos x="T12" y="T13"/>
                </a:cxn>
              </a:cxnLst>
              <a:rect l="0" t="0" r="r" b="b"/>
              <a:pathLst>
                <a:path w="812" h="736">
                  <a:moveTo>
                    <a:pt x="176" y="30"/>
                  </a:moveTo>
                  <a:lnTo>
                    <a:pt x="0" y="398"/>
                  </a:lnTo>
                  <a:lnTo>
                    <a:pt x="230" y="736"/>
                  </a:lnTo>
                  <a:lnTo>
                    <a:pt x="636" y="704"/>
                  </a:lnTo>
                  <a:lnTo>
                    <a:pt x="812" y="338"/>
                  </a:lnTo>
                  <a:lnTo>
                    <a:pt x="584"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4" name="Freeform 113"/>
            <p:cNvSpPr>
              <a:spLocks/>
            </p:cNvSpPr>
            <p:nvPr/>
          </p:nvSpPr>
          <p:spPr bwMode="auto">
            <a:xfrm>
              <a:off x="6253163" y="4040188"/>
              <a:ext cx="876300" cy="1162050"/>
            </a:xfrm>
            <a:custGeom>
              <a:avLst/>
              <a:gdLst>
                <a:gd name="T0" fmla="*/ 552 w 552"/>
                <a:gd name="T1" fmla="*/ 0 h 732"/>
                <a:gd name="T2" fmla="*/ 176 w 552"/>
                <a:gd name="T3" fmla="*/ 28 h 732"/>
                <a:gd name="T4" fmla="*/ 0 w 552"/>
                <a:gd name="T5" fmla="*/ 394 h 732"/>
                <a:gd name="T6" fmla="*/ 230 w 552"/>
                <a:gd name="T7" fmla="*/ 732 h 732"/>
                <a:gd name="T8" fmla="*/ 552 w 552"/>
                <a:gd name="T9" fmla="*/ 708 h 732"/>
              </a:gdLst>
              <a:ahLst/>
              <a:cxnLst>
                <a:cxn ang="0">
                  <a:pos x="T0" y="T1"/>
                </a:cxn>
                <a:cxn ang="0">
                  <a:pos x="T2" y="T3"/>
                </a:cxn>
                <a:cxn ang="0">
                  <a:pos x="T4" y="T5"/>
                </a:cxn>
                <a:cxn ang="0">
                  <a:pos x="T6" y="T7"/>
                </a:cxn>
                <a:cxn ang="0">
                  <a:pos x="T8" y="T9"/>
                </a:cxn>
              </a:cxnLst>
              <a:rect l="0" t="0" r="r" b="b"/>
              <a:pathLst>
                <a:path w="552" h="732">
                  <a:moveTo>
                    <a:pt x="552" y="0"/>
                  </a:moveTo>
                  <a:lnTo>
                    <a:pt x="176" y="28"/>
                  </a:lnTo>
                  <a:lnTo>
                    <a:pt x="0" y="394"/>
                  </a:lnTo>
                  <a:lnTo>
                    <a:pt x="230" y="732"/>
                  </a:lnTo>
                  <a:lnTo>
                    <a:pt x="552" y="708"/>
                  </a:lnTo>
                </a:path>
              </a:pathLst>
            </a:custGeom>
            <a:noFill/>
            <a:ln w="28575">
              <a:solidFill>
                <a:srgbClr val="FCEA10"/>
              </a:solidFill>
              <a:prstDash val="solid"/>
              <a:round/>
              <a:headEnd/>
              <a:tailEnd/>
            </a:ln>
          </p:spPr>
          <p:txBody>
            <a:bodyPr/>
            <a:lstStyle/>
            <a:p>
              <a:pPr>
                <a:defRPr/>
              </a:pPr>
              <a:endParaRPr lang="en-US"/>
            </a:p>
          </p:txBody>
        </p:sp>
        <p:sp>
          <p:nvSpPr>
            <p:cNvPr id="15" name="Freeform 114"/>
            <p:cNvSpPr>
              <a:spLocks/>
            </p:cNvSpPr>
            <p:nvPr/>
          </p:nvSpPr>
          <p:spPr bwMode="auto">
            <a:xfrm>
              <a:off x="3141663" y="1658938"/>
              <a:ext cx="1289050" cy="965200"/>
            </a:xfrm>
            <a:custGeom>
              <a:avLst/>
              <a:gdLst>
                <a:gd name="T0" fmla="*/ 130 w 812"/>
                <a:gd name="T1" fmla="*/ 0 h 608"/>
                <a:gd name="T2" fmla="*/ 0 w 812"/>
                <a:gd name="T3" fmla="*/ 270 h 608"/>
                <a:gd name="T4" fmla="*/ 228 w 812"/>
                <a:gd name="T5" fmla="*/ 608 h 608"/>
                <a:gd name="T6" fmla="*/ 636 w 812"/>
                <a:gd name="T7" fmla="*/ 578 h 608"/>
                <a:gd name="T8" fmla="*/ 812 w 812"/>
                <a:gd name="T9" fmla="*/ 210 h 608"/>
                <a:gd name="T10" fmla="*/ 670 w 812"/>
                <a:gd name="T11" fmla="*/ 0 h 608"/>
              </a:gdLst>
              <a:ahLst/>
              <a:cxnLst>
                <a:cxn ang="0">
                  <a:pos x="T0" y="T1"/>
                </a:cxn>
                <a:cxn ang="0">
                  <a:pos x="T2" y="T3"/>
                </a:cxn>
                <a:cxn ang="0">
                  <a:pos x="T4" y="T5"/>
                </a:cxn>
                <a:cxn ang="0">
                  <a:pos x="T6" y="T7"/>
                </a:cxn>
                <a:cxn ang="0">
                  <a:pos x="T8" y="T9"/>
                </a:cxn>
                <a:cxn ang="0">
                  <a:pos x="T10" y="T11"/>
                </a:cxn>
              </a:cxnLst>
              <a:rect l="0" t="0" r="r" b="b"/>
              <a:pathLst>
                <a:path w="812" h="608">
                  <a:moveTo>
                    <a:pt x="130" y="0"/>
                  </a:moveTo>
                  <a:lnTo>
                    <a:pt x="0" y="270"/>
                  </a:lnTo>
                  <a:lnTo>
                    <a:pt x="228" y="608"/>
                  </a:lnTo>
                  <a:lnTo>
                    <a:pt x="636" y="578"/>
                  </a:lnTo>
                  <a:lnTo>
                    <a:pt x="812" y="210"/>
                  </a:lnTo>
                  <a:lnTo>
                    <a:pt x="670" y="0"/>
                  </a:lnTo>
                </a:path>
              </a:pathLst>
            </a:custGeom>
            <a:noFill/>
            <a:ln w="28575">
              <a:solidFill>
                <a:srgbClr val="FCEA10"/>
              </a:solidFill>
              <a:prstDash val="solid"/>
              <a:round/>
              <a:headEnd/>
              <a:tailEnd/>
            </a:ln>
          </p:spPr>
          <p:txBody>
            <a:bodyPr/>
            <a:lstStyle/>
            <a:p>
              <a:pPr>
                <a:defRPr/>
              </a:pPr>
              <a:endParaRPr lang="en-US"/>
            </a:p>
          </p:txBody>
        </p:sp>
        <p:sp>
          <p:nvSpPr>
            <p:cNvPr id="16" name="Freeform 115"/>
            <p:cNvSpPr>
              <a:spLocks/>
            </p:cNvSpPr>
            <p:nvPr/>
          </p:nvSpPr>
          <p:spPr bwMode="auto">
            <a:xfrm>
              <a:off x="4151313" y="1944688"/>
              <a:ext cx="1289050" cy="1165225"/>
            </a:xfrm>
            <a:custGeom>
              <a:avLst/>
              <a:gdLst>
                <a:gd name="T0" fmla="*/ 176 w 812"/>
                <a:gd name="T1" fmla="*/ 30 h 734"/>
                <a:gd name="T2" fmla="*/ 0 w 812"/>
                <a:gd name="T3" fmla="*/ 398 h 734"/>
                <a:gd name="T4" fmla="*/ 228 w 812"/>
                <a:gd name="T5" fmla="*/ 734 h 734"/>
                <a:gd name="T6" fmla="*/ 636 w 812"/>
                <a:gd name="T7" fmla="*/ 704 h 734"/>
                <a:gd name="T8" fmla="*/ 812 w 812"/>
                <a:gd name="T9" fmla="*/ 336 h 734"/>
                <a:gd name="T10" fmla="*/ 582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8"/>
                  </a:lnTo>
                  <a:lnTo>
                    <a:pt x="228" y="734"/>
                  </a:lnTo>
                  <a:lnTo>
                    <a:pt x="636" y="704"/>
                  </a:lnTo>
                  <a:lnTo>
                    <a:pt x="812" y="336"/>
                  </a:lnTo>
                  <a:lnTo>
                    <a:pt x="582" y="0"/>
                  </a:lnTo>
                  <a:lnTo>
                    <a:pt x="176" y="30"/>
                  </a:lnTo>
                  <a:close/>
                </a:path>
              </a:pathLst>
            </a:custGeom>
            <a:noFill/>
            <a:ln w="16">
              <a:solidFill>
                <a:srgbClr val="FCEA10"/>
              </a:solidFill>
              <a:prstDash val="solid"/>
              <a:round/>
              <a:headEnd/>
              <a:tailEnd/>
            </a:ln>
          </p:spPr>
          <p:txBody>
            <a:bodyPr/>
            <a:lstStyle/>
            <a:p>
              <a:pPr>
                <a:defRPr/>
              </a:pPr>
              <a:endParaRPr lang="en-US"/>
            </a:p>
          </p:txBody>
        </p:sp>
        <p:sp>
          <p:nvSpPr>
            <p:cNvPr id="17" name="Freeform 116"/>
            <p:cNvSpPr>
              <a:spLocks/>
            </p:cNvSpPr>
            <p:nvPr/>
          </p:nvSpPr>
          <p:spPr bwMode="auto">
            <a:xfrm>
              <a:off x="5160963" y="2430463"/>
              <a:ext cx="1289050" cy="1165225"/>
            </a:xfrm>
            <a:custGeom>
              <a:avLst/>
              <a:gdLst>
                <a:gd name="T0" fmla="*/ 176 w 812"/>
                <a:gd name="T1" fmla="*/ 30 h 734"/>
                <a:gd name="T2" fmla="*/ 0 w 812"/>
                <a:gd name="T3" fmla="*/ 398 h 734"/>
                <a:gd name="T4" fmla="*/ 228 w 812"/>
                <a:gd name="T5" fmla="*/ 734 h 734"/>
                <a:gd name="T6" fmla="*/ 636 w 812"/>
                <a:gd name="T7" fmla="*/ 704 h 734"/>
                <a:gd name="T8" fmla="*/ 812 w 812"/>
                <a:gd name="T9" fmla="*/ 338 h 734"/>
                <a:gd name="T10" fmla="*/ 582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8"/>
                  </a:lnTo>
                  <a:lnTo>
                    <a:pt x="228" y="734"/>
                  </a:lnTo>
                  <a:lnTo>
                    <a:pt x="636" y="704"/>
                  </a:lnTo>
                  <a:lnTo>
                    <a:pt x="812" y="338"/>
                  </a:lnTo>
                  <a:lnTo>
                    <a:pt x="582"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8" name="Freeform 117"/>
            <p:cNvSpPr>
              <a:spLocks/>
            </p:cNvSpPr>
            <p:nvPr/>
          </p:nvSpPr>
          <p:spPr bwMode="auto">
            <a:xfrm>
              <a:off x="6170613" y="2919413"/>
              <a:ext cx="958850" cy="1165225"/>
            </a:xfrm>
            <a:custGeom>
              <a:avLst/>
              <a:gdLst>
                <a:gd name="T0" fmla="*/ 604 w 604"/>
                <a:gd name="T1" fmla="*/ 30 h 734"/>
                <a:gd name="T2" fmla="*/ 582 w 604"/>
                <a:gd name="T3" fmla="*/ 0 h 734"/>
                <a:gd name="T4" fmla="*/ 176 w 604"/>
                <a:gd name="T5" fmla="*/ 30 h 734"/>
                <a:gd name="T6" fmla="*/ 0 w 604"/>
                <a:gd name="T7" fmla="*/ 396 h 734"/>
                <a:gd name="T8" fmla="*/ 228 w 604"/>
                <a:gd name="T9" fmla="*/ 734 h 734"/>
                <a:gd name="T10" fmla="*/ 604 w 604"/>
                <a:gd name="T11" fmla="*/ 706 h 734"/>
              </a:gdLst>
              <a:ahLst/>
              <a:cxnLst>
                <a:cxn ang="0">
                  <a:pos x="T0" y="T1"/>
                </a:cxn>
                <a:cxn ang="0">
                  <a:pos x="T2" y="T3"/>
                </a:cxn>
                <a:cxn ang="0">
                  <a:pos x="T4" y="T5"/>
                </a:cxn>
                <a:cxn ang="0">
                  <a:pos x="T6" y="T7"/>
                </a:cxn>
                <a:cxn ang="0">
                  <a:pos x="T8" y="T9"/>
                </a:cxn>
                <a:cxn ang="0">
                  <a:pos x="T10" y="T11"/>
                </a:cxn>
              </a:cxnLst>
              <a:rect l="0" t="0" r="r" b="b"/>
              <a:pathLst>
                <a:path w="604" h="734">
                  <a:moveTo>
                    <a:pt x="604" y="30"/>
                  </a:moveTo>
                  <a:lnTo>
                    <a:pt x="582" y="0"/>
                  </a:lnTo>
                  <a:lnTo>
                    <a:pt x="176" y="30"/>
                  </a:lnTo>
                  <a:lnTo>
                    <a:pt x="0" y="396"/>
                  </a:lnTo>
                  <a:lnTo>
                    <a:pt x="228" y="734"/>
                  </a:lnTo>
                  <a:lnTo>
                    <a:pt x="604" y="706"/>
                  </a:lnTo>
                </a:path>
              </a:pathLst>
            </a:custGeom>
            <a:noFill/>
            <a:ln w="28575">
              <a:solidFill>
                <a:srgbClr val="FCEA10"/>
              </a:solidFill>
              <a:prstDash val="solid"/>
              <a:round/>
              <a:headEnd/>
              <a:tailEnd/>
            </a:ln>
          </p:spPr>
          <p:txBody>
            <a:bodyPr/>
            <a:lstStyle/>
            <a:p>
              <a:pPr>
                <a:defRPr/>
              </a:pPr>
              <a:endParaRPr lang="en-US"/>
            </a:p>
          </p:txBody>
        </p:sp>
        <p:sp>
          <p:nvSpPr>
            <p:cNvPr id="19" name="Freeform 118"/>
            <p:cNvSpPr>
              <a:spLocks/>
            </p:cNvSpPr>
            <p:nvPr/>
          </p:nvSpPr>
          <p:spPr bwMode="auto">
            <a:xfrm>
              <a:off x="4205288" y="1658938"/>
              <a:ext cx="1009650" cy="333375"/>
            </a:xfrm>
            <a:custGeom>
              <a:avLst/>
              <a:gdLst>
                <a:gd name="T0" fmla="*/ 0 w 636"/>
                <a:gd name="T1" fmla="*/ 0 h 210"/>
                <a:gd name="T2" fmla="*/ 142 w 636"/>
                <a:gd name="T3" fmla="*/ 210 h 210"/>
                <a:gd name="T4" fmla="*/ 548 w 636"/>
                <a:gd name="T5" fmla="*/ 180 h 210"/>
                <a:gd name="T6" fmla="*/ 636 w 636"/>
                <a:gd name="T7" fmla="*/ 0 h 210"/>
              </a:gdLst>
              <a:ahLst/>
              <a:cxnLst>
                <a:cxn ang="0">
                  <a:pos x="T0" y="T1"/>
                </a:cxn>
                <a:cxn ang="0">
                  <a:pos x="T2" y="T3"/>
                </a:cxn>
                <a:cxn ang="0">
                  <a:pos x="T4" y="T5"/>
                </a:cxn>
                <a:cxn ang="0">
                  <a:pos x="T6" y="T7"/>
                </a:cxn>
              </a:cxnLst>
              <a:rect l="0" t="0" r="r" b="b"/>
              <a:pathLst>
                <a:path w="636" h="210">
                  <a:moveTo>
                    <a:pt x="0" y="0"/>
                  </a:moveTo>
                  <a:lnTo>
                    <a:pt x="142" y="210"/>
                  </a:lnTo>
                  <a:lnTo>
                    <a:pt x="548" y="180"/>
                  </a:lnTo>
                  <a:lnTo>
                    <a:pt x="636" y="0"/>
                  </a:lnTo>
                </a:path>
              </a:pathLst>
            </a:custGeom>
            <a:noFill/>
            <a:ln w="28575">
              <a:solidFill>
                <a:srgbClr val="FCEA10"/>
              </a:solidFill>
              <a:prstDash val="solid"/>
              <a:round/>
              <a:headEnd/>
              <a:tailEnd/>
            </a:ln>
          </p:spPr>
          <p:txBody>
            <a:bodyPr/>
            <a:lstStyle/>
            <a:p>
              <a:pPr>
                <a:defRPr/>
              </a:pPr>
              <a:endParaRPr lang="en-US"/>
            </a:p>
          </p:txBody>
        </p:sp>
        <p:sp>
          <p:nvSpPr>
            <p:cNvPr id="20" name="Freeform 119"/>
            <p:cNvSpPr>
              <a:spLocks/>
            </p:cNvSpPr>
            <p:nvPr/>
          </p:nvSpPr>
          <p:spPr bwMode="auto">
            <a:xfrm>
              <a:off x="5075238" y="1658938"/>
              <a:ext cx="1292225" cy="819150"/>
            </a:xfrm>
            <a:custGeom>
              <a:avLst/>
              <a:gdLst>
                <a:gd name="T0" fmla="*/ 88 w 814"/>
                <a:gd name="T1" fmla="*/ 0 h 516"/>
                <a:gd name="T2" fmla="*/ 0 w 814"/>
                <a:gd name="T3" fmla="*/ 180 h 516"/>
                <a:gd name="T4" fmla="*/ 230 w 814"/>
                <a:gd name="T5" fmla="*/ 516 h 516"/>
                <a:gd name="T6" fmla="*/ 636 w 814"/>
                <a:gd name="T7" fmla="*/ 486 h 516"/>
                <a:gd name="T8" fmla="*/ 814 w 814"/>
                <a:gd name="T9" fmla="*/ 120 h 516"/>
                <a:gd name="T10" fmla="*/ 732 w 814"/>
                <a:gd name="T11" fmla="*/ 0 h 516"/>
              </a:gdLst>
              <a:ahLst/>
              <a:cxnLst>
                <a:cxn ang="0">
                  <a:pos x="T0" y="T1"/>
                </a:cxn>
                <a:cxn ang="0">
                  <a:pos x="T2" y="T3"/>
                </a:cxn>
                <a:cxn ang="0">
                  <a:pos x="T4" y="T5"/>
                </a:cxn>
                <a:cxn ang="0">
                  <a:pos x="T6" y="T7"/>
                </a:cxn>
                <a:cxn ang="0">
                  <a:pos x="T8" y="T9"/>
                </a:cxn>
                <a:cxn ang="0">
                  <a:pos x="T10" y="T11"/>
                </a:cxn>
              </a:cxnLst>
              <a:rect l="0" t="0" r="r" b="b"/>
              <a:pathLst>
                <a:path w="814" h="516">
                  <a:moveTo>
                    <a:pt x="88" y="0"/>
                  </a:moveTo>
                  <a:lnTo>
                    <a:pt x="0" y="180"/>
                  </a:lnTo>
                  <a:lnTo>
                    <a:pt x="230" y="516"/>
                  </a:lnTo>
                  <a:lnTo>
                    <a:pt x="636" y="486"/>
                  </a:lnTo>
                  <a:lnTo>
                    <a:pt x="814" y="120"/>
                  </a:lnTo>
                  <a:lnTo>
                    <a:pt x="732" y="0"/>
                  </a:lnTo>
                </a:path>
              </a:pathLst>
            </a:custGeom>
            <a:noFill/>
            <a:ln w="28575">
              <a:solidFill>
                <a:srgbClr val="FCEA10"/>
              </a:solidFill>
              <a:prstDash val="solid"/>
              <a:round/>
              <a:headEnd/>
              <a:tailEnd/>
            </a:ln>
          </p:spPr>
          <p:txBody>
            <a:bodyPr/>
            <a:lstStyle/>
            <a:p>
              <a:pPr>
                <a:defRPr/>
              </a:pPr>
              <a:endParaRPr lang="en-US"/>
            </a:p>
          </p:txBody>
        </p:sp>
        <p:sp>
          <p:nvSpPr>
            <p:cNvPr id="21" name="Freeform 120"/>
            <p:cNvSpPr>
              <a:spLocks/>
            </p:cNvSpPr>
            <p:nvPr/>
          </p:nvSpPr>
          <p:spPr bwMode="auto">
            <a:xfrm>
              <a:off x="6084888" y="1798638"/>
              <a:ext cx="1044575" cy="1168400"/>
            </a:xfrm>
            <a:custGeom>
              <a:avLst/>
              <a:gdLst>
                <a:gd name="T0" fmla="*/ 658 w 658"/>
                <a:gd name="T1" fmla="*/ 108 h 736"/>
                <a:gd name="T2" fmla="*/ 584 w 658"/>
                <a:gd name="T3" fmla="*/ 0 h 736"/>
                <a:gd name="T4" fmla="*/ 178 w 658"/>
                <a:gd name="T5" fmla="*/ 32 h 736"/>
                <a:gd name="T6" fmla="*/ 0 w 658"/>
                <a:gd name="T7" fmla="*/ 398 h 736"/>
                <a:gd name="T8" fmla="*/ 230 w 658"/>
                <a:gd name="T9" fmla="*/ 736 h 736"/>
                <a:gd name="T10" fmla="*/ 636 w 658"/>
                <a:gd name="T11" fmla="*/ 706 h 736"/>
                <a:gd name="T12" fmla="*/ 658 w 658"/>
                <a:gd name="T13" fmla="*/ 662 h 736"/>
              </a:gdLst>
              <a:ahLst/>
              <a:cxnLst>
                <a:cxn ang="0">
                  <a:pos x="T0" y="T1"/>
                </a:cxn>
                <a:cxn ang="0">
                  <a:pos x="T2" y="T3"/>
                </a:cxn>
                <a:cxn ang="0">
                  <a:pos x="T4" y="T5"/>
                </a:cxn>
                <a:cxn ang="0">
                  <a:pos x="T6" y="T7"/>
                </a:cxn>
                <a:cxn ang="0">
                  <a:pos x="T8" y="T9"/>
                </a:cxn>
                <a:cxn ang="0">
                  <a:pos x="T10" y="T11"/>
                </a:cxn>
                <a:cxn ang="0">
                  <a:pos x="T12" y="T13"/>
                </a:cxn>
              </a:cxnLst>
              <a:rect l="0" t="0" r="r" b="b"/>
              <a:pathLst>
                <a:path w="658" h="736">
                  <a:moveTo>
                    <a:pt x="658" y="108"/>
                  </a:moveTo>
                  <a:lnTo>
                    <a:pt x="584" y="0"/>
                  </a:lnTo>
                  <a:lnTo>
                    <a:pt x="178" y="32"/>
                  </a:lnTo>
                  <a:lnTo>
                    <a:pt x="0" y="398"/>
                  </a:lnTo>
                  <a:lnTo>
                    <a:pt x="230" y="736"/>
                  </a:lnTo>
                  <a:lnTo>
                    <a:pt x="636" y="706"/>
                  </a:lnTo>
                  <a:lnTo>
                    <a:pt x="658" y="662"/>
                  </a:lnTo>
                </a:path>
              </a:pathLst>
            </a:custGeom>
            <a:noFill/>
            <a:ln w="28575">
              <a:solidFill>
                <a:srgbClr val="FCEA10"/>
              </a:solidFill>
              <a:prstDash val="solid"/>
              <a:round/>
              <a:headEnd/>
              <a:tailEnd/>
            </a:ln>
          </p:spPr>
          <p:txBody>
            <a:bodyPr/>
            <a:lstStyle/>
            <a:p>
              <a:pPr>
                <a:defRPr/>
              </a:pPr>
              <a:endParaRPr lang="en-US"/>
            </a:p>
          </p:txBody>
        </p:sp>
        <p:sp>
          <p:nvSpPr>
            <p:cNvPr id="22" name="Freeform 121"/>
            <p:cNvSpPr>
              <a:spLocks/>
            </p:cNvSpPr>
            <p:nvPr/>
          </p:nvSpPr>
          <p:spPr bwMode="auto">
            <a:xfrm>
              <a:off x="7094538" y="2849563"/>
              <a:ext cx="34925" cy="117475"/>
            </a:xfrm>
            <a:custGeom>
              <a:avLst/>
              <a:gdLst>
                <a:gd name="T0" fmla="*/ 22 w 22"/>
                <a:gd name="T1" fmla="*/ 74 h 74"/>
                <a:gd name="T2" fmla="*/ 22 w 22"/>
                <a:gd name="T3" fmla="*/ 0 h 74"/>
                <a:gd name="T4" fmla="*/ 0 w 22"/>
                <a:gd name="T5" fmla="*/ 44 h 74"/>
                <a:gd name="T6" fmla="*/ 22 w 22"/>
                <a:gd name="T7" fmla="*/ 74 h 74"/>
              </a:gdLst>
              <a:ahLst/>
              <a:cxnLst>
                <a:cxn ang="0">
                  <a:pos x="T0" y="T1"/>
                </a:cxn>
                <a:cxn ang="0">
                  <a:pos x="T2" y="T3"/>
                </a:cxn>
                <a:cxn ang="0">
                  <a:pos x="T4" y="T5"/>
                </a:cxn>
                <a:cxn ang="0">
                  <a:pos x="T6" y="T7"/>
                </a:cxn>
              </a:cxnLst>
              <a:rect l="0" t="0" r="r" b="b"/>
              <a:pathLst>
                <a:path w="22" h="74">
                  <a:moveTo>
                    <a:pt x="22" y="74"/>
                  </a:moveTo>
                  <a:lnTo>
                    <a:pt x="22" y="0"/>
                  </a:lnTo>
                  <a:lnTo>
                    <a:pt x="0" y="44"/>
                  </a:lnTo>
                  <a:lnTo>
                    <a:pt x="22" y="74"/>
                  </a:lnTo>
                  <a:close/>
                </a:path>
              </a:pathLst>
            </a:custGeom>
            <a:noFill/>
            <a:ln w="16">
              <a:solidFill>
                <a:srgbClr val="FCEA10"/>
              </a:solidFill>
              <a:prstDash val="solid"/>
              <a:round/>
              <a:headEnd/>
              <a:tailEnd/>
            </a:ln>
          </p:spPr>
          <p:txBody>
            <a:bodyPr/>
            <a:lstStyle/>
            <a:p>
              <a:pPr>
                <a:defRPr/>
              </a:pPr>
              <a:endParaRPr lang="en-US"/>
            </a:p>
          </p:txBody>
        </p:sp>
        <p:sp>
          <p:nvSpPr>
            <p:cNvPr id="23" name="Freeform 122"/>
            <p:cNvSpPr>
              <a:spLocks/>
            </p:cNvSpPr>
            <p:nvPr/>
          </p:nvSpPr>
          <p:spPr bwMode="auto">
            <a:xfrm>
              <a:off x="6237288" y="1658938"/>
              <a:ext cx="844550" cy="190500"/>
            </a:xfrm>
            <a:custGeom>
              <a:avLst/>
              <a:gdLst>
                <a:gd name="T0" fmla="*/ 0 w 532"/>
                <a:gd name="T1" fmla="*/ 0 h 120"/>
                <a:gd name="T2" fmla="*/ 82 w 532"/>
                <a:gd name="T3" fmla="*/ 120 h 120"/>
                <a:gd name="T4" fmla="*/ 488 w 532"/>
                <a:gd name="T5" fmla="*/ 88 h 120"/>
                <a:gd name="T6" fmla="*/ 532 w 532"/>
                <a:gd name="T7" fmla="*/ 0 h 120"/>
              </a:gdLst>
              <a:ahLst/>
              <a:cxnLst>
                <a:cxn ang="0">
                  <a:pos x="T0" y="T1"/>
                </a:cxn>
                <a:cxn ang="0">
                  <a:pos x="T2" y="T3"/>
                </a:cxn>
                <a:cxn ang="0">
                  <a:pos x="T4" y="T5"/>
                </a:cxn>
                <a:cxn ang="0">
                  <a:pos x="T6" y="T7"/>
                </a:cxn>
              </a:cxnLst>
              <a:rect l="0" t="0" r="r" b="b"/>
              <a:pathLst>
                <a:path w="532" h="120">
                  <a:moveTo>
                    <a:pt x="0" y="0"/>
                  </a:moveTo>
                  <a:lnTo>
                    <a:pt x="82" y="120"/>
                  </a:lnTo>
                  <a:lnTo>
                    <a:pt x="488" y="88"/>
                  </a:lnTo>
                  <a:lnTo>
                    <a:pt x="532" y="0"/>
                  </a:lnTo>
                </a:path>
              </a:pathLst>
            </a:custGeom>
            <a:noFill/>
            <a:ln w="28575">
              <a:solidFill>
                <a:srgbClr val="FCEA10"/>
              </a:solidFill>
              <a:prstDash val="solid"/>
              <a:round/>
              <a:headEnd/>
              <a:tailEnd/>
            </a:ln>
          </p:spPr>
          <p:txBody>
            <a:bodyPr/>
            <a:lstStyle/>
            <a:p>
              <a:pPr>
                <a:defRPr/>
              </a:pPr>
              <a:endParaRPr lang="en-US"/>
            </a:p>
          </p:txBody>
        </p:sp>
        <p:sp>
          <p:nvSpPr>
            <p:cNvPr id="24" name="Freeform 123"/>
            <p:cNvSpPr>
              <a:spLocks/>
            </p:cNvSpPr>
            <p:nvPr/>
          </p:nvSpPr>
          <p:spPr bwMode="auto">
            <a:xfrm>
              <a:off x="7011988" y="1658938"/>
              <a:ext cx="117475" cy="311150"/>
            </a:xfrm>
            <a:custGeom>
              <a:avLst/>
              <a:gdLst>
                <a:gd name="T0" fmla="*/ 44 w 74"/>
                <a:gd name="T1" fmla="*/ 0 h 196"/>
                <a:gd name="T2" fmla="*/ 0 w 74"/>
                <a:gd name="T3" fmla="*/ 88 h 196"/>
                <a:gd name="T4" fmla="*/ 74 w 74"/>
                <a:gd name="T5" fmla="*/ 196 h 196"/>
              </a:gdLst>
              <a:ahLst/>
              <a:cxnLst>
                <a:cxn ang="0">
                  <a:pos x="T0" y="T1"/>
                </a:cxn>
                <a:cxn ang="0">
                  <a:pos x="T2" y="T3"/>
                </a:cxn>
                <a:cxn ang="0">
                  <a:pos x="T4" y="T5"/>
                </a:cxn>
              </a:cxnLst>
              <a:rect l="0" t="0" r="r" b="b"/>
              <a:pathLst>
                <a:path w="74" h="196">
                  <a:moveTo>
                    <a:pt x="44" y="0"/>
                  </a:moveTo>
                  <a:lnTo>
                    <a:pt x="0" y="88"/>
                  </a:lnTo>
                  <a:lnTo>
                    <a:pt x="74" y="196"/>
                  </a:lnTo>
                </a:path>
              </a:pathLst>
            </a:custGeom>
            <a:noFill/>
            <a:ln w="16">
              <a:solidFill>
                <a:srgbClr val="FCEA10"/>
              </a:solidFill>
              <a:prstDash val="solid"/>
              <a:round/>
              <a:headEnd/>
              <a:tailEnd/>
            </a:ln>
          </p:spPr>
          <p:txBody>
            <a:bodyPr/>
            <a:lstStyle/>
            <a:p>
              <a:pPr>
                <a:defRPr/>
              </a:pPr>
              <a:endParaRPr lang="en-US"/>
            </a:p>
          </p:txBody>
        </p:sp>
        <p:sp>
          <p:nvSpPr>
            <p:cNvPr id="25" name="Freeform 124"/>
            <p:cNvSpPr>
              <a:spLocks/>
            </p:cNvSpPr>
            <p:nvPr/>
          </p:nvSpPr>
          <p:spPr bwMode="auto">
            <a:xfrm>
              <a:off x="3459163" y="2576513"/>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8"/>
                  </a:lnTo>
                  <a:lnTo>
                    <a:pt x="6" y="12"/>
                  </a:lnTo>
                  <a:lnTo>
                    <a:pt x="2" y="16"/>
                  </a:lnTo>
                  <a:lnTo>
                    <a:pt x="2" y="16"/>
                  </a:lnTo>
                  <a:lnTo>
                    <a:pt x="0" y="22"/>
                  </a:lnTo>
                  <a:lnTo>
                    <a:pt x="0" y="28"/>
                  </a:lnTo>
                  <a:lnTo>
                    <a:pt x="0"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26" name="Freeform 125"/>
            <p:cNvSpPr>
              <a:spLocks/>
            </p:cNvSpPr>
            <p:nvPr/>
          </p:nvSpPr>
          <p:spPr bwMode="auto">
            <a:xfrm>
              <a:off x="3094038" y="20431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27" name="Freeform 126"/>
            <p:cNvSpPr>
              <a:spLocks/>
            </p:cNvSpPr>
            <p:nvPr/>
          </p:nvSpPr>
          <p:spPr bwMode="auto">
            <a:xfrm>
              <a:off x="2449513" y="209073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0"/>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28" name="Freeform 127"/>
            <p:cNvSpPr>
              <a:spLocks/>
            </p:cNvSpPr>
            <p:nvPr/>
          </p:nvSpPr>
          <p:spPr bwMode="auto">
            <a:xfrm>
              <a:off x="2166938" y="26717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4 w 58"/>
                <a:gd name="T15" fmla="*/ 18 h 60"/>
                <a:gd name="T16" fmla="*/ 4 w 58"/>
                <a:gd name="T17" fmla="*/ 18 h 60"/>
                <a:gd name="T18" fmla="*/ 2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40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8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4" y="18"/>
                  </a:lnTo>
                  <a:lnTo>
                    <a:pt x="4" y="18"/>
                  </a:lnTo>
                  <a:lnTo>
                    <a:pt x="2" y="22"/>
                  </a:lnTo>
                  <a:lnTo>
                    <a:pt x="0" y="28"/>
                  </a:lnTo>
                  <a:lnTo>
                    <a:pt x="2" y="40"/>
                  </a:lnTo>
                  <a:lnTo>
                    <a:pt x="8" y="50"/>
                  </a:lnTo>
                  <a:lnTo>
                    <a:pt x="12" y="54"/>
                  </a:lnTo>
                  <a:lnTo>
                    <a:pt x="16" y="56"/>
                  </a:lnTo>
                  <a:lnTo>
                    <a:pt x="16" y="56"/>
                  </a:lnTo>
                  <a:lnTo>
                    <a:pt x="22" y="58"/>
                  </a:lnTo>
                  <a:lnTo>
                    <a:pt x="28" y="60"/>
                  </a:lnTo>
                  <a:lnTo>
                    <a:pt x="40" y="58"/>
                  </a:lnTo>
                  <a:lnTo>
                    <a:pt x="48" y="52"/>
                  </a:lnTo>
                  <a:lnTo>
                    <a:pt x="52" y="48"/>
                  </a:lnTo>
                  <a:lnTo>
                    <a:pt x="56" y="42"/>
                  </a:lnTo>
                  <a:lnTo>
                    <a:pt x="56" y="42"/>
                  </a:lnTo>
                  <a:lnTo>
                    <a:pt x="58" y="38"/>
                  </a:lnTo>
                  <a:lnTo>
                    <a:pt x="58" y="32"/>
                  </a:lnTo>
                  <a:lnTo>
                    <a:pt x="58"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29" name="Freeform 128"/>
            <p:cNvSpPr>
              <a:spLocks/>
            </p:cNvSpPr>
            <p:nvPr/>
          </p:nvSpPr>
          <p:spPr bwMode="auto">
            <a:xfrm>
              <a:off x="2532063" y="32083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6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2"/>
                  </a:lnTo>
                  <a:lnTo>
                    <a:pt x="2" y="16"/>
                  </a:lnTo>
                  <a:lnTo>
                    <a:pt x="2" y="16"/>
                  </a:lnTo>
                  <a:lnTo>
                    <a:pt x="0" y="22"/>
                  </a:lnTo>
                  <a:lnTo>
                    <a:pt x="0" y="28"/>
                  </a:lnTo>
                  <a:lnTo>
                    <a:pt x="2" y="38"/>
                  </a:lnTo>
                  <a:lnTo>
                    <a:pt x="6" y="48"/>
                  </a:lnTo>
                  <a:lnTo>
                    <a:pt x="12"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0" name="Freeform 129"/>
            <p:cNvSpPr>
              <a:spLocks/>
            </p:cNvSpPr>
            <p:nvPr/>
          </p:nvSpPr>
          <p:spPr bwMode="auto">
            <a:xfrm>
              <a:off x="1522413" y="2719388"/>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4 h 60"/>
                <a:gd name="T20" fmla="*/ 0 w 58"/>
                <a:gd name="T21" fmla="*/ 28 h 60"/>
                <a:gd name="T22" fmla="*/ 2 w 58"/>
                <a:gd name="T23" fmla="*/ 40 h 60"/>
                <a:gd name="T24" fmla="*/ 6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2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4"/>
                  </a:lnTo>
                  <a:lnTo>
                    <a:pt x="0" y="28"/>
                  </a:lnTo>
                  <a:lnTo>
                    <a:pt x="2" y="40"/>
                  </a:lnTo>
                  <a:lnTo>
                    <a:pt x="6" y="50"/>
                  </a:lnTo>
                  <a:lnTo>
                    <a:pt x="12"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2"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1" name="Freeform 130"/>
            <p:cNvSpPr>
              <a:spLocks/>
            </p:cNvSpPr>
            <p:nvPr/>
          </p:nvSpPr>
          <p:spPr bwMode="auto">
            <a:xfrm>
              <a:off x="1157288" y="218598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8 h 58"/>
                <a:gd name="T12" fmla="*/ 6 w 58"/>
                <a:gd name="T13" fmla="*/ 12 h 58"/>
                <a:gd name="T14" fmla="*/ 4 w 58"/>
                <a:gd name="T15" fmla="*/ 16 h 58"/>
                <a:gd name="T16" fmla="*/ 4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8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8"/>
                  </a:lnTo>
                  <a:lnTo>
                    <a:pt x="6" y="12"/>
                  </a:lnTo>
                  <a:lnTo>
                    <a:pt x="4" y="16"/>
                  </a:lnTo>
                  <a:lnTo>
                    <a:pt x="4" y="16"/>
                  </a:lnTo>
                  <a:lnTo>
                    <a:pt x="0" y="22"/>
                  </a:lnTo>
                  <a:lnTo>
                    <a:pt x="0" y="28"/>
                  </a:lnTo>
                  <a:lnTo>
                    <a:pt x="2" y="38"/>
                  </a:lnTo>
                  <a:lnTo>
                    <a:pt x="8" y="48"/>
                  </a:lnTo>
                  <a:lnTo>
                    <a:pt x="12" y="52"/>
                  </a:lnTo>
                  <a:lnTo>
                    <a:pt x="16" y="56"/>
                  </a:lnTo>
                  <a:lnTo>
                    <a:pt x="16" y="56"/>
                  </a:lnTo>
                  <a:lnTo>
                    <a:pt x="22" y="58"/>
                  </a:lnTo>
                  <a:lnTo>
                    <a:pt x="28" y="58"/>
                  </a:lnTo>
                  <a:lnTo>
                    <a:pt x="40" y="58"/>
                  </a:lnTo>
                  <a:lnTo>
                    <a:pt x="48" y="52"/>
                  </a:lnTo>
                  <a:lnTo>
                    <a:pt x="52" y="48"/>
                  </a:lnTo>
                  <a:lnTo>
                    <a:pt x="56" y="42"/>
                  </a:lnTo>
                  <a:lnTo>
                    <a:pt x="56" y="42"/>
                  </a:lnTo>
                  <a:lnTo>
                    <a:pt x="58" y="36"/>
                  </a:lnTo>
                  <a:lnTo>
                    <a:pt x="58"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2" name="Freeform 131"/>
            <p:cNvSpPr>
              <a:spLocks/>
            </p:cNvSpPr>
            <p:nvPr/>
          </p:nvSpPr>
          <p:spPr bwMode="auto">
            <a:xfrm>
              <a:off x="512763" y="22336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48"/>
                  </a:lnTo>
                  <a:lnTo>
                    <a:pt x="12"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3" name="Freeform 132"/>
            <p:cNvSpPr>
              <a:spLocks/>
            </p:cNvSpPr>
            <p:nvPr/>
          </p:nvSpPr>
          <p:spPr bwMode="auto">
            <a:xfrm>
              <a:off x="147638" y="17002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6"/>
                  </a:lnTo>
                  <a:lnTo>
                    <a:pt x="16" y="56"/>
                  </a:lnTo>
                  <a:lnTo>
                    <a:pt x="22" y="58"/>
                  </a:lnTo>
                  <a:lnTo>
                    <a:pt x="28" y="58"/>
                  </a:lnTo>
                  <a:lnTo>
                    <a:pt x="40"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4" name="Freeform 133"/>
            <p:cNvSpPr>
              <a:spLocks/>
            </p:cNvSpPr>
            <p:nvPr/>
          </p:nvSpPr>
          <p:spPr bwMode="auto">
            <a:xfrm>
              <a:off x="3176588" y="3160713"/>
              <a:ext cx="92075" cy="92075"/>
            </a:xfrm>
            <a:custGeom>
              <a:avLst/>
              <a:gdLst>
                <a:gd name="T0" fmla="*/ 42 w 58"/>
                <a:gd name="T1" fmla="*/ 2 h 58"/>
                <a:gd name="T2" fmla="*/ 42 w 58"/>
                <a:gd name="T3" fmla="*/ 2 h 58"/>
                <a:gd name="T4" fmla="*/ 36 w 58"/>
                <a:gd name="T5" fmla="*/ 0 h 58"/>
                <a:gd name="T6" fmla="*/ 32 w 58"/>
                <a:gd name="T7" fmla="*/ 0 h 58"/>
                <a:gd name="T8" fmla="*/ 20 w 58"/>
                <a:gd name="T9" fmla="*/ 0 h 58"/>
                <a:gd name="T10" fmla="*/ 10 w 58"/>
                <a:gd name="T11" fmla="*/ 6 h 58"/>
                <a:gd name="T12" fmla="*/ 6 w 58"/>
                <a:gd name="T13" fmla="*/ 10 h 58"/>
                <a:gd name="T14" fmla="*/ 4 w 58"/>
                <a:gd name="T15" fmla="*/ 16 h 58"/>
                <a:gd name="T16" fmla="*/ 4 w 58"/>
                <a:gd name="T17" fmla="*/ 16 h 58"/>
                <a:gd name="T18" fmla="*/ 2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2" y="0"/>
                  </a:lnTo>
                  <a:lnTo>
                    <a:pt x="20" y="0"/>
                  </a:lnTo>
                  <a:lnTo>
                    <a:pt x="10" y="6"/>
                  </a:lnTo>
                  <a:lnTo>
                    <a:pt x="6" y="10"/>
                  </a:lnTo>
                  <a:lnTo>
                    <a:pt x="4" y="16"/>
                  </a:lnTo>
                  <a:lnTo>
                    <a:pt x="4" y="16"/>
                  </a:lnTo>
                  <a:lnTo>
                    <a:pt x="2" y="22"/>
                  </a:lnTo>
                  <a:lnTo>
                    <a:pt x="0" y="28"/>
                  </a:lnTo>
                  <a:lnTo>
                    <a:pt x="2" y="38"/>
                  </a:lnTo>
                  <a:lnTo>
                    <a:pt x="8" y="48"/>
                  </a:lnTo>
                  <a:lnTo>
                    <a:pt x="12" y="52"/>
                  </a:lnTo>
                  <a:lnTo>
                    <a:pt x="16" y="56"/>
                  </a:lnTo>
                  <a:lnTo>
                    <a:pt x="16" y="56"/>
                  </a:lnTo>
                  <a:lnTo>
                    <a:pt x="22" y="58"/>
                  </a:lnTo>
                  <a:lnTo>
                    <a:pt x="28" y="58"/>
                  </a:lnTo>
                  <a:lnTo>
                    <a:pt x="40"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5" name="Freeform 134"/>
            <p:cNvSpPr>
              <a:spLocks/>
            </p:cNvSpPr>
            <p:nvPr/>
          </p:nvSpPr>
          <p:spPr bwMode="auto">
            <a:xfrm>
              <a:off x="4468813" y="3062288"/>
              <a:ext cx="92075" cy="95250"/>
            </a:xfrm>
            <a:custGeom>
              <a:avLst/>
              <a:gdLst>
                <a:gd name="T0" fmla="*/ 42 w 58"/>
                <a:gd name="T1" fmla="*/ 4 h 60"/>
                <a:gd name="T2" fmla="*/ 42 w 58"/>
                <a:gd name="T3" fmla="*/ 4 h 60"/>
                <a:gd name="T4" fmla="*/ 36 w 58"/>
                <a:gd name="T5" fmla="*/ 2 h 60"/>
                <a:gd name="T6" fmla="*/ 30 w 58"/>
                <a:gd name="T7" fmla="*/ 0 h 60"/>
                <a:gd name="T8" fmla="*/ 18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0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18" y="2"/>
                  </a:lnTo>
                  <a:lnTo>
                    <a:pt x="10" y="8"/>
                  </a:lnTo>
                  <a:lnTo>
                    <a:pt x="6" y="12"/>
                  </a:lnTo>
                  <a:lnTo>
                    <a:pt x="2" y="18"/>
                  </a:lnTo>
                  <a:lnTo>
                    <a:pt x="2" y="18"/>
                  </a:lnTo>
                  <a:lnTo>
                    <a:pt x="0" y="22"/>
                  </a:lnTo>
                  <a:lnTo>
                    <a:pt x="0" y="28"/>
                  </a:lnTo>
                  <a:lnTo>
                    <a:pt x="0"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6" name="Freeform 135"/>
            <p:cNvSpPr>
              <a:spLocks/>
            </p:cNvSpPr>
            <p:nvPr/>
          </p:nvSpPr>
          <p:spPr bwMode="auto">
            <a:xfrm>
              <a:off x="4103688" y="252888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2"/>
                  </a:lnTo>
                  <a:lnTo>
                    <a:pt x="52" y="48"/>
                  </a:lnTo>
                  <a:lnTo>
                    <a:pt x="56" y="42"/>
                  </a:lnTo>
                  <a:lnTo>
                    <a:pt x="56" y="42"/>
                  </a:lnTo>
                  <a:lnTo>
                    <a:pt x="58" y="36"/>
                  </a:lnTo>
                  <a:lnTo>
                    <a:pt x="58" y="30"/>
                  </a:lnTo>
                  <a:lnTo>
                    <a:pt x="56"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7" name="Freeform 136"/>
            <p:cNvSpPr>
              <a:spLocks/>
            </p:cNvSpPr>
            <p:nvPr/>
          </p:nvSpPr>
          <p:spPr bwMode="auto">
            <a:xfrm>
              <a:off x="3459163" y="2576513"/>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8"/>
                  </a:lnTo>
                  <a:lnTo>
                    <a:pt x="6" y="12"/>
                  </a:lnTo>
                  <a:lnTo>
                    <a:pt x="2" y="16"/>
                  </a:lnTo>
                  <a:lnTo>
                    <a:pt x="2" y="16"/>
                  </a:lnTo>
                  <a:lnTo>
                    <a:pt x="0" y="22"/>
                  </a:lnTo>
                  <a:lnTo>
                    <a:pt x="0" y="28"/>
                  </a:lnTo>
                  <a:lnTo>
                    <a:pt x="0"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8" name="Freeform 137"/>
            <p:cNvSpPr>
              <a:spLocks/>
            </p:cNvSpPr>
            <p:nvPr/>
          </p:nvSpPr>
          <p:spPr bwMode="auto">
            <a:xfrm>
              <a:off x="3176588" y="3160713"/>
              <a:ext cx="92075" cy="92075"/>
            </a:xfrm>
            <a:custGeom>
              <a:avLst/>
              <a:gdLst>
                <a:gd name="T0" fmla="*/ 42 w 58"/>
                <a:gd name="T1" fmla="*/ 2 h 58"/>
                <a:gd name="T2" fmla="*/ 42 w 58"/>
                <a:gd name="T3" fmla="*/ 2 h 58"/>
                <a:gd name="T4" fmla="*/ 36 w 58"/>
                <a:gd name="T5" fmla="*/ 0 h 58"/>
                <a:gd name="T6" fmla="*/ 32 w 58"/>
                <a:gd name="T7" fmla="*/ 0 h 58"/>
                <a:gd name="T8" fmla="*/ 20 w 58"/>
                <a:gd name="T9" fmla="*/ 0 h 58"/>
                <a:gd name="T10" fmla="*/ 10 w 58"/>
                <a:gd name="T11" fmla="*/ 6 h 58"/>
                <a:gd name="T12" fmla="*/ 6 w 58"/>
                <a:gd name="T13" fmla="*/ 10 h 58"/>
                <a:gd name="T14" fmla="*/ 4 w 58"/>
                <a:gd name="T15" fmla="*/ 16 h 58"/>
                <a:gd name="T16" fmla="*/ 4 w 58"/>
                <a:gd name="T17" fmla="*/ 16 h 58"/>
                <a:gd name="T18" fmla="*/ 2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2" y="0"/>
                  </a:lnTo>
                  <a:lnTo>
                    <a:pt x="20" y="0"/>
                  </a:lnTo>
                  <a:lnTo>
                    <a:pt x="10" y="6"/>
                  </a:lnTo>
                  <a:lnTo>
                    <a:pt x="6" y="10"/>
                  </a:lnTo>
                  <a:lnTo>
                    <a:pt x="4" y="16"/>
                  </a:lnTo>
                  <a:lnTo>
                    <a:pt x="4" y="16"/>
                  </a:lnTo>
                  <a:lnTo>
                    <a:pt x="2" y="22"/>
                  </a:lnTo>
                  <a:lnTo>
                    <a:pt x="0" y="28"/>
                  </a:lnTo>
                  <a:lnTo>
                    <a:pt x="2" y="38"/>
                  </a:lnTo>
                  <a:lnTo>
                    <a:pt x="8" y="48"/>
                  </a:lnTo>
                  <a:lnTo>
                    <a:pt x="12" y="52"/>
                  </a:lnTo>
                  <a:lnTo>
                    <a:pt x="16" y="56"/>
                  </a:lnTo>
                  <a:lnTo>
                    <a:pt x="16" y="56"/>
                  </a:lnTo>
                  <a:lnTo>
                    <a:pt x="22" y="58"/>
                  </a:lnTo>
                  <a:lnTo>
                    <a:pt x="28" y="58"/>
                  </a:lnTo>
                  <a:lnTo>
                    <a:pt x="40"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9" name="Freeform 138"/>
            <p:cNvSpPr>
              <a:spLocks/>
            </p:cNvSpPr>
            <p:nvPr/>
          </p:nvSpPr>
          <p:spPr bwMode="auto">
            <a:xfrm>
              <a:off x="3541713" y="36941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50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2 h 58"/>
                <a:gd name="T50" fmla="*/ 56 w 58"/>
                <a:gd name="T51" fmla="*/ 20 h 58"/>
                <a:gd name="T52" fmla="*/ 52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50"/>
                  </a:lnTo>
                  <a:lnTo>
                    <a:pt x="12" y="52"/>
                  </a:lnTo>
                  <a:lnTo>
                    <a:pt x="16" y="56"/>
                  </a:lnTo>
                  <a:lnTo>
                    <a:pt x="16" y="56"/>
                  </a:lnTo>
                  <a:lnTo>
                    <a:pt x="22" y="58"/>
                  </a:lnTo>
                  <a:lnTo>
                    <a:pt x="28" y="58"/>
                  </a:lnTo>
                  <a:lnTo>
                    <a:pt x="38" y="58"/>
                  </a:lnTo>
                  <a:lnTo>
                    <a:pt x="48" y="52"/>
                  </a:lnTo>
                  <a:lnTo>
                    <a:pt x="52" y="48"/>
                  </a:lnTo>
                  <a:lnTo>
                    <a:pt x="56" y="42"/>
                  </a:lnTo>
                  <a:lnTo>
                    <a:pt x="56" y="42"/>
                  </a:lnTo>
                  <a:lnTo>
                    <a:pt x="58" y="36"/>
                  </a:lnTo>
                  <a:lnTo>
                    <a:pt x="58" y="32"/>
                  </a:lnTo>
                  <a:lnTo>
                    <a:pt x="56" y="20"/>
                  </a:lnTo>
                  <a:lnTo>
                    <a:pt x="52"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0" name="Freeform 139"/>
            <p:cNvSpPr>
              <a:spLocks/>
            </p:cNvSpPr>
            <p:nvPr/>
          </p:nvSpPr>
          <p:spPr bwMode="auto">
            <a:xfrm>
              <a:off x="4186238" y="3646488"/>
              <a:ext cx="92075" cy="92075"/>
            </a:xfrm>
            <a:custGeom>
              <a:avLst/>
              <a:gdLst>
                <a:gd name="T0" fmla="*/ 42 w 58"/>
                <a:gd name="T1" fmla="*/ 2 h 58"/>
                <a:gd name="T2" fmla="*/ 42 w 58"/>
                <a:gd name="T3" fmla="*/ 2 h 58"/>
                <a:gd name="T4" fmla="*/ 36 w 58"/>
                <a:gd name="T5" fmla="*/ 0 h 58"/>
                <a:gd name="T6" fmla="*/ 32 w 58"/>
                <a:gd name="T7" fmla="*/ 0 h 58"/>
                <a:gd name="T8" fmla="*/ 20 w 58"/>
                <a:gd name="T9" fmla="*/ 2 h 58"/>
                <a:gd name="T10" fmla="*/ 10 w 58"/>
                <a:gd name="T11" fmla="*/ 8 h 58"/>
                <a:gd name="T12" fmla="*/ 6 w 58"/>
                <a:gd name="T13" fmla="*/ 12 h 58"/>
                <a:gd name="T14" fmla="*/ 4 w 58"/>
                <a:gd name="T15" fmla="*/ 16 h 58"/>
                <a:gd name="T16" fmla="*/ 4 w 58"/>
                <a:gd name="T17" fmla="*/ 16 h 58"/>
                <a:gd name="T18" fmla="*/ 2 w 58"/>
                <a:gd name="T19" fmla="*/ 22 h 58"/>
                <a:gd name="T20" fmla="*/ 0 w 58"/>
                <a:gd name="T21" fmla="*/ 28 h 58"/>
                <a:gd name="T22" fmla="*/ 2 w 58"/>
                <a:gd name="T23" fmla="*/ 40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8 h 58"/>
                <a:gd name="T38" fmla="*/ 50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8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2" y="0"/>
                  </a:lnTo>
                  <a:lnTo>
                    <a:pt x="20" y="2"/>
                  </a:lnTo>
                  <a:lnTo>
                    <a:pt x="10" y="8"/>
                  </a:lnTo>
                  <a:lnTo>
                    <a:pt x="6" y="12"/>
                  </a:lnTo>
                  <a:lnTo>
                    <a:pt x="4" y="16"/>
                  </a:lnTo>
                  <a:lnTo>
                    <a:pt x="4" y="16"/>
                  </a:lnTo>
                  <a:lnTo>
                    <a:pt x="2" y="22"/>
                  </a:lnTo>
                  <a:lnTo>
                    <a:pt x="0" y="28"/>
                  </a:lnTo>
                  <a:lnTo>
                    <a:pt x="2" y="40"/>
                  </a:lnTo>
                  <a:lnTo>
                    <a:pt x="8" y="48"/>
                  </a:lnTo>
                  <a:lnTo>
                    <a:pt x="12" y="52"/>
                  </a:lnTo>
                  <a:lnTo>
                    <a:pt x="16" y="56"/>
                  </a:lnTo>
                  <a:lnTo>
                    <a:pt x="16" y="56"/>
                  </a:lnTo>
                  <a:lnTo>
                    <a:pt x="22" y="58"/>
                  </a:lnTo>
                  <a:lnTo>
                    <a:pt x="28" y="58"/>
                  </a:lnTo>
                  <a:lnTo>
                    <a:pt x="40" y="58"/>
                  </a:lnTo>
                  <a:lnTo>
                    <a:pt x="50" y="52"/>
                  </a:lnTo>
                  <a:lnTo>
                    <a:pt x="52" y="48"/>
                  </a:lnTo>
                  <a:lnTo>
                    <a:pt x="56" y="42"/>
                  </a:lnTo>
                  <a:lnTo>
                    <a:pt x="56" y="42"/>
                  </a:lnTo>
                  <a:lnTo>
                    <a:pt x="58" y="36"/>
                  </a:lnTo>
                  <a:lnTo>
                    <a:pt x="58"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1" name="Freeform 140"/>
            <p:cNvSpPr>
              <a:spLocks/>
            </p:cNvSpPr>
            <p:nvPr/>
          </p:nvSpPr>
          <p:spPr bwMode="auto">
            <a:xfrm>
              <a:off x="5478463" y="35512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2" name="Freeform 141"/>
            <p:cNvSpPr>
              <a:spLocks/>
            </p:cNvSpPr>
            <p:nvPr/>
          </p:nvSpPr>
          <p:spPr bwMode="auto">
            <a:xfrm>
              <a:off x="5113338" y="30146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2"/>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3" name="Freeform 142"/>
            <p:cNvSpPr>
              <a:spLocks/>
            </p:cNvSpPr>
            <p:nvPr/>
          </p:nvSpPr>
          <p:spPr bwMode="auto">
            <a:xfrm>
              <a:off x="4468813" y="3062288"/>
              <a:ext cx="92075" cy="95250"/>
            </a:xfrm>
            <a:custGeom>
              <a:avLst/>
              <a:gdLst>
                <a:gd name="T0" fmla="*/ 42 w 58"/>
                <a:gd name="T1" fmla="*/ 4 h 60"/>
                <a:gd name="T2" fmla="*/ 42 w 58"/>
                <a:gd name="T3" fmla="*/ 4 h 60"/>
                <a:gd name="T4" fmla="*/ 36 w 58"/>
                <a:gd name="T5" fmla="*/ 2 h 60"/>
                <a:gd name="T6" fmla="*/ 30 w 58"/>
                <a:gd name="T7" fmla="*/ 0 h 60"/>
                <a:gd name="T8" fmla="*/ 18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0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18" y="2"/>
                  </a:lnTo>
                  <a:lnTo>
                    <a:pt x="10" y="8"/>
                  </a:lnTo>
                  <a:lnTo>
                    <a:pt x="6" y="12"/>
                  </a:lnTo>
                  <a:lnTo>
                    <a:pt x="2" y="18"/>
                  </a:lnTo>
                  <a:lnTo>
                    <a:pt x="2" y="18"/>
                  </a:lnTo>
                  <a:lnTo>
                    <a:pt x="0" y="22"/>
                  </a:lnTo>
                  <a:lnTo>
                    <a:pt x="0" y="28"/>
                  </a:lnTo>
                  <a:lnTo>
                    <a:pt x="0"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4" name="Freeform 143"/>
            <p:cNvSpPr>
              <a:spLocks/>
            </p:cNvSpPr>
            <p:nvPr/>
          </p:nvSpPr>
          <p:spPr bwMode="auto">
            <a:xfrm>
              <a:off x="4186238" y="3646488"/>
              <a:ext cx="92075" cy="92075"/>
            </a:xfrm>
            <a:custGeom>
              <a:avLst/>
              <a:gdLst>
                <a:gd name="T0" fmla="*/ 42 w 58"/>
                <a:gd name="T1" fmla="*/ 2 h 58"/>
                <a:gd name="T2" fmla="*/ 42 w 58"/>
                <a:gd name="T3" fmla="*/ 2 h 58"/>
                <a:gd name="T4" fmla="*/ 36 w 58"/>
                <a:gd name="T5" fmla="*/ 0 h 58"/>
                <a:gd name="T6" fmla="*/ 32 w 58"/>
                <a:gd name="T7" fmla="*/ 0 h 58"/>
                <a:gd name="T8" fmla="*/ 20 w 58"/>
                <a:gd name="T9" fmla="*/ 2 h 58"/>
                <a:gd name="T10" fmla="*/ 10 w 58"/>
                <a:gd name="T11" fmla="*/ 8 h 58"/>
                <a:gd name="T12" fmla="*/ 6 w 58"/>
                <a:gd name="T13" fmla="*/ 12 h 58"/>
                <a:gd name="T14" fmla="*/ 4 w 58"/>
                <a:gd name="T15" fmla="*/ 16 h 58"/>
                <a:gd name="T16" fmla="*/ 4 w 58"/>
                <a:gd name="T17" fmla="*/ 16 h 58"/>
                <a:gd name="T18" fmla="*/ 2 w 58"/>
                <a:gd name="T19" fmla="*/ 22 h 58"/>
                <a:gd name="T20" fmla="*/ 0 w 58"/>
                <a:gd name="T21" fmla="*/ 28 h 58"/>
                <a:gd name="T22" fmla="*/ 2 w 58"/>
                <a:gd name="T23" fmla="*/ 40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8 h 58"/>
                <a:gd name="T38" fmla="*/ 50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8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2" y="0"/>
                  </a:lnTo>
                  <a:lnTo>
                    <a:pt x="20" y="2"/>
                  </a:lnTo>
                  <a:lnTo>
                    <a:pt x="10" y="8"/>
                  </a:lnTo>
                  <a:lnTo>
                    <a:pt x="6" y="12"/>
                  </a:lnTo>
                  <a:lnTo>
                    <a:pt x="4" y="16"/>
                  </a:lnTo>
                  <a:lnTo>
                    <a:pt x="4" y="16"/>
                  </a:lnTo>
                  <a:lnTo>
                    <a:pt x="2" y="22"/>
                  </a:lnTo>
                  <a:lnTo>
                    <a:pt x="0" y="28"/>
                  </a:lnTo>
                  <a:lnTo>
                    <a:pt x="2" y="40"/>
                  </a:lnTo>
                  <a:lnTo>
                    <a:pt x="8" y="48"/>
                  </a:lnTo>
                  <a:lnTo>
                    <a:pt x="12" y="52"/>
                  </a:lnTo>
                  <a:lnTo>
                    <a:pt x="16" y="56"/>
                  </a:lnTo>
                  <a:lnTo>
                    <a:pt x="16" y="56"/>
                  </a:lnTo>
                  <a:lnTo>
                    <a:pt x="22" y="58"/>
                  </a:lnTo>
                  <a:lnTo>
                    <a:pt x="28" y="58"/>
                  </a:lnTo>
                  <a:lnTo>
                    <a:pt x="40" y="58"/>
                  </a:lnTo>
                  <a:lnTo>
                    <a:pt x="50" y="52"/>
                  </a:lnTo>
                  <a:lnTo>
                    <a:pt x="52" y="48"/>
                  </a:lnTo>
                  <a:lnTo>
                    <a:pt x="56" y="42"/>
                  </a:lnTo>
                  <a:lnTo>
                    <a:pt x="56" y="42"/>
                  </a:lnTo>
                  <a:lnTo>
                    <a:pt x="58" y="36"/>
                  </a:lnTo>
                  <a:lnTo>
                    <a:pt x="58"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5" name="Freeform 144"/>
            <p:cNvSpPr>
              <a:spLocks/>
            </p:cNvSpPr>
            <p:nvPr/>
          </p:nvSpPr>
          <p:spPr bwMode="auto">
            <a:xfrm>
              <a:off x="4551363" y="4179888"/>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4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4 h 60"/>
                <a:gd name="T44" fmla="*/ 56 w 58"/>
                <a:gd name="T45" fmla="*/ 44 h 60"/>
                <a:gd name="T46" fmla="*/ 58 w 58"/>
                <a:gd name="T47" fmla="*/ 38 h 60"/>
                <a:gd name="T48" fmla="*/ 58 w 58"/>
                <a:gd name="T49" fmla="*/ 32 h 60"/>
                <a:gd name="T50" fmla="*/ 56 w 58"/>
                <a:gd name="T51" fmla="*/ 20 h 60"/>
                <a:gd name="T52" fmla="*/ 52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4"/>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4"/>
                  </a:lnTo>
                  <a:lnTo>
                    <a:pt x="56" y="44"/>
                  </a:lnTo>
                  <a:lnTo>
                    <a:pt x="58" y="38"/>
                  </a:lnTo>
                  <a:lnTo>
                    <a:pt x="58" y="32"/>
                  </a:lnTo>
                  <a:lnTo>
                    <a:pt x="56" y="20"/>
                  </a:lnTo>
                  <a:lnTo>
                    <a:pt x="52"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6" name="Freeform 145"/>
            <p:cNvSpPr>
              <a:spLocks/>
            </p:cNvSpPr>
            <p:nvPr/>
          </p:nvSpPr>
          <p:spPr bwMode="auto">
            <a:xfrm>
              <a:off x="5195888" y="4132263"/>
              <a:ext cx="95250" cy="95250"/>
            </a:xfrm>
            <a:custGeom>
              <a:avLst/>
              <a:gdLst>
                <a:gd name="T0" fmla="*/ 42 w 60"/>
                <a:gd name="T1" fmla="*/ 4 h 60"/>
                <a:gd name="T2" fmla="*/ 42 w 60"/>
                <a:gd name="T3" fmla="*/ 4 h 60"/>
                <a:gd name="T4" fmla="*/ 36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6 w 60"/>
                <a:gd name="T29" fmla="*/ 56 h 60"/>
                <a:gd name="T30" fmla="*/ 16 w 60"/>
                <a:gd name="T31" fmla="*/ 56 h 60"/>
                <a:gd name="T32" fmla="*/ 22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2 w 60"/>
                <a:gd name="T57" fmla="*/ 4 h 60"/>
                <a:gd name="T58" fmla="*/ 42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2" y="4"/>
                  </a:moveTo>
                  <a:lnTo>
                    <a:pt x="42" y="4"/>
                  </a:lnTo>
                  <a:lnTo>
                    <a:pt x="36" y="2"/>
                  </a:lnTo>
                  <a:lnTo>
                    <a:pt x="32" y="0"/>
                  </a:lnTo>
                  <a:lnTo>
                    <a:pt x="20" y="2"/>
                  </a:lnTo>
                  <a:lnTo>
                    <a:pt x="10" y="8"/>
                  </a:lnTo>
                  <a:lnTo>
                    <a:pt x="6" y="12"/>
                  </a:lnTo>
                  <a:lnTo>
                    <a:pt x="4" y="18"/>
                  </a:lnTo>
                  <a:lnTo>
                    <a:pt x="4" y="18"/>
                  </a:lnTo>
                  <a:lnTo>
                    <a:pt x="2" y="22"/>
                  </a:lnTo>
                  <a:lnTo>
                    <a:pt x="0" y="28"/>
                  </a:lnTo>
                  <a:lnTo>
                    <a:pt x="2" y="40"/>
                  </a:lnTo>
                  <a:lnTo>
                    <a:pt x="8" y="50"/>
                  </a:lnTo>
                  <a:lnTo>
                    <a:pt x="12" y="54"/>
                  </a:lnTo>
                  <a:lnTo>
                    <a:pt x="16" y="56"/>
                  </a:lnTo>
                  <a:lnTo>
                    <a:pt x="16" y="56"/>
                  </a:lnTo>
                  <a:lnTo>
                    <a:pt x="22"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7" name="Freeform 146"/>
            <p:cNvSpPr>
              <a:spLocks/>
            </p:cNvSpPr>
            <p:nvPr/>
          </p:nvSpPr>
          <p:spPr bwMode="auto">
            <a:xfrm>
              <a:off x="6488113" y="40370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8" name="Freeform 147"/>
            <p:cNvSpPr>
              <a:spLocks/>
            </p:cNvSpPr>
            <p:nvPr/>
          </p:nvSpPr>
          <p:spPr bwMode="auto">
            <a:xfrm>
              <a:off x="6122988" y="35036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9" name="Freeform 148"/>
            <p:cNvSpPr>
              <a:spLocks/>
            </p:cNvSpPr>
            <p:nvPr/>
          </p:nvSpPr>
          <p:spPr bwMode="auto">
            <a:xfrm>
              <a:off x="5478463" y="35512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0" name="Freeform 149"/>
            <p:cNvSpPr>
              <a:spLocks/>
            </p:cNvSpPr>
            <p:nvPr/>
          </p:nvSpPr>
          <p:spPr bwMode="auto">
            <a:xfrm>
              <a:off x="5195888" y="4132263"/>
              <a:ext cx="95250" cy="95250"/>
            </a:xfrm>
            <a:custGeom>
              <a:avLst/>
              <a:gdLst>
                <a:gd name="T0" fmla="*/ 42 w 60"/>
                <a:gd name="T1" fmla="*/ 4 h 60"/>
                <a:gd name="T2" fmla="*/ 42 w 60"/>
                <a:gd name="T3" fmla="*/ 4 h 60"/>
                <a:gd name="T4" fmla="*/ 36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6 w 60"/>
                <a:gd name="T29" fmla="*/ 56 h 60"/>
                <a:gd name="T30" fmla="*/ 16 w 60"/>
                <a:gd name="T31" fmla="*/ 56 h 60"/>
                <a:gd name="T32" fmla="*/ 22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2 w 60"/>
                <a:gd name="T57" fmla="*/ 4 h 60"/>
                <a:gd name="T58" fmla="*/ 42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2" y="4"/>
                  </a:moveTo>
                  <a:lnTo>
                    <a:pt x="42" y="4"/>
                  </a:lnTo>
                  <a:lnTo>
                    <a:pt x="36" y="2"/>
                  </a:lnTo>
                  <a:lnTo>
                    <a:pt x="32" y="0"/>
                  </a:lnTo>
                  <a:lnTo>
                    <a:pt x="20" y="2"/>
                  </a:lnTo>
                  <a:lnTo>
                    <a:pt x="10" y="8"/>
                  </a:lnTo>
                  <a:lnTo>
                    <a:pt x="6" y="12"/>
                  </a:lnTo>
                  <a:lnTo>
                    <a:pt x="4" y="18"/>
                  </a:lnTo>
                  <a:lnTo>
                    <a:pt x="4" y="18"/>
                  </a:lnTo>
                  <a:lnTo>
                    <a:pt x="2" y="22"/>
                  </a:lnTo>
                  <a:lnTo>
                    <a:pt x="0" y="28"/>
                  </a:lnTo>
                  <a:lnTo>
                    <a:pt x="2" y="40"/>
                  </a:lnTo>
                  <a:lnTo>
                    <a:pt x="8" y="50"/>
                  </a:lnTo>
                  <a:lnTo>
                    <a:pt x="12" y="54"/>
                  </a:lnTo>
                  <a:lnTo>
                    <a:pt x="16" y="56"/>
                  </a:lnTo>
                  <a:lnTo>
                    <a:pt x="16" y="56"/>
                  </a:lnTo>
                  <a:lnTo>
                    <a:pt x="22"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1" name="Freeform 150"/>
            <p:cNvSpPr>
              <a:spLocks/>
            </p:cNvSpPr>
            <p:nvPr/>
          </p:nvSpPr>
          <p:spPr bwMode="auto">
            <a:xfrm>
              <a:off x="5561013" y="46688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2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2"/>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2"/>
                  </a:lnTo>
                  <a:lnTo>
                    <a:pt x="52" y="46"/>
                  </a:lnTo>
                  <a:lnTo>
                    <a:pt x="56" y="42"/>
                  </a:lnTo>
                  <a:lnTo>
                    <a:pt x="56" y="42"/>
                  </a:lnTo>
                  <a:lnTo>
                    <a:pt x="58" y="36"/>
                  </a:lnTo>
                  <a:lnTo>
                    <a:pt x="58" y="30"/>
                  </a:lnTo>
                  <a:lnTo>
                    <a:pt x="56" y="20"/>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2" name="Freeform 151"/>
            <p:cNvSpPr>
              <a:spLocks/>
            </p:cNvSpPr>
            <p:nvPr/>
          </p:nvSpPr>
          <p:spPr bwMode="auto">
            <a:xfrm>
              <a:off x="6205538" y="4621213"/>
              <a:ext cx="95250" cy="92075"/>
            </a:xfrm>
            <a:custGeom>
              <a:avLst/>
              <a:gdLst>
                <a:gd name="T0" fmla="*/ 42 w 60"/>
                <a:gd name="T1" fmla="*/ 2 h 58"/>
                <a:gd name="T2" fmla="*/ 42 w 60"/>
                <a:gd name="T3" fmla="*/ 2 h 58"/>
                <a:gd name="T4" fmla="*/ 36 w 60"/>
                <a:gd name="T5" fmla="*/ 0 h 58"/>
                <a:gd name="T6" fmla="*/ 32 w 60"/>
                <a:gd name="T7" fmla="*/ 0 h 58"/>
                <a:gd name="T8" fmla="*/ 20 w 60"/>
                <a:gd name="T9" fmla="*/ 2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6 w 60"/>
                <a:gd name="T29" fmla="*/ 56 h 58"/>
                <a:gd name="T30" fmla="*/ 16 w 60"/>
                <a:gd name="T31" fmla="*/ 56 h 58"/>
                <a:gd name="T32" fmla="*/ 22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6" y="0"/>
                  </a:lnTo>
                  <a:lnTo>
                    <a:pt x="32" y="0"/>
                  </a:lnTo>
                  <a:lnTo>
                    <a:pt x="20" y="2"/>
                  </a:lnTo>
                  <a:lnTo>
                    <a:pt x="10" y="6"/>
                  </a:lnTo>
                  <a:lnTo>
                    <a:pt x="6" y="10"/>
                  </a:lnTo>
                  <a:lnTo>
                    <a:pt x="4" y="16"/>
                  </a:lnTo>
                  <a:lnTo>
                    <a:pt x="4" y="16"/>
                  </a:lnTo>
                  <a:lnTo>
                    <a:pt x="2" y="22"/>
                  </a:lnTo>
                  <a:lnTo>
                    <a:pt x="0" y="28"/>
                  </a:lnTo>
                  <a:lnTo>
                    <a:pt x="2" y="38"/>
                  </a:lnTo>
                  <a:lnTo>
                    <a:pt x="8" y="48"/>
                  </a:lnTo>
                  <a:lnTo>
                    <a:pt x="12" y="52"/>
                  </a:lnTo>
                  <a:lnTo>
                    <a:pt x="16" y="56"/>
                  </a:lnTo>
                  <a:lnTo>
                    <a:pt x="16" y="56"/>
                  </a:lnTo>
                  <a:lnTo>
                    <a:pt x="22" y="58"/>
                  </a:lnTo>
                  <a:lnTo>
                    <a:pt x="28" y="58"/>
                  </a:lnTo>
                  <a:lnTo>
                    <a:pt x="40" y="56"/>
                  </a:lnTo>
                  <a:lnTo>
                    <a:pt x="50" y="50"/>
                  </a:lnTo>
                  <a:lnTo>
                    <a:pt x="54" y="46"/>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3" name="Freeform 152"/>
            <p:cNvSpPr>
              <a:spLocks/>
            </p:cNvSpPr>
            <p:nvPr/>
          </p:nvSpPr>
          <p:spPr bwMode="auto">
            <a:xfrm>
              <a:off x="6488113" y="40370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4" name="Freeform 153"/>
            <p:cNvSpPr>
              <a:spLocks/>
            </p:cNvSpPr>
            <p:nvPr/>
          </p:nvSpPr>
          <p:spPr bwMode="auto">
            <a:xfrm>
              <a:off x="6205538" y="4621213"/>
              <a:ext cx="95250" cy="92075"/>
            </a:xfrm>
            <a:custGeom>
              <a:avLst/>
              <a:gdLst>
                <a:gd name="T0" fmla="*/ 42 w 60"/>
                <a:gd name="T1" fmla="*/ 2 h 58"/>
                <a:gd name="T2" fmla="*/ 42 w 60"/>
                <a:gd name="T3" fmla="*/ 2 h 58"/>
                <a:gd name="T4" fmla="*/ 36 w 60"/>
                <a:gd name="T5" fmla="*/ 0 h 58"/>
                <a:gd name="T6" fmla="*/ 32 w 60"/>
                <a:gd name="T7" fmla="*/ 0 h 58"/>
                <a:gd name="T8" fmla="*/ 20 w 60"/>
                <a:gd name="T9" fmla="*/ 2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6 w 60"/>
                <a:gd name="T29" fmla="*/ 56 h 58"/>
                <a:gd name="T30" fmla="*/ 16 w 60"/>
                <a:gd name="T31" fmla="*/ 56 h 58"/>
                <a:gd name="T32" fmla="*/ 22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6" y="0"/>
                  </a:lnTo>
                  <a:lnTo>
                    <a:pt x="32" y="0"/>
                  </a:lnTo>
                  <a:lnTo>
                    <a:pt x="20" y="2"/>
                  </a:lnTo>
                  <a:lnTo>
                    <a:pt x="10" y="6"/>
                  </a:lnTo>
                  <a:lnTo>
                    <a:pt x="6" y="10"/>
                  </a:lnTo>
                  <a:lnTo>
                    <a:pt x="4" y="16"/>
                  </a:lnTo>
                  <a:lnTo>
                    <a:pt x="4" y="16"/>
                  </a:lnTo>
                  <a:lnTo>
                    <a:pt x="2" y="22"/>
                  </a:lnTo>
                  <a:lnTo>
                    <a:pt x="0" y="28"/>
                  </a:lnTo>
                  <a:lnTo>
                    <a:pt x="2" y="38"/>
                  </a:lnTo>
                  <a:lnTo>
                    <a:pt x="8" y="48"/>
                  </a:lnTo>
                  <a:lnTo>
                    <a:pt x="12" y="52"/>
                  </a:lnTo>
                  <a:lnTo>
                    <a:pt x="16" y="56"/>
                  </a:lnTo>
                  <a:lnTo>
                    <a:pt x="16" y="56"/>
                  </a:lnTo>
                  <a:lnTo>
                    <a:pt x="22" y="58"/>
                  </a:lnTo>
                  <a:lnTo>
                    <a:pt x="28" y="58"/>
                  </a:lnTo>
                  <a:lnTo>
                    <a:pt x="40" y="56"/>
                  </a:lnTo>
                  <a:lnTo>
                    <a:pt x="50" y="50"/>
                  </a:lnTo>
                  <a:lnTo>
                    <a:pt x="54" y="46"/>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5" name="Freeform 154"/>
            <p:cNvSpPr>
              <a:spLocks/>
            </p:cNvSpPr>
            <p:nvPr/>
          </p:nvSpPr>
          <p:spPr bwMode="auto">
            <a:xfrm>
              <a:off x="6570663" y="515461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6 h 60"/>
                <a:gd name="T16" fmla="*/ 2 w 58"/>
                <a:gd name="T17" fmla="*/ 16 h 60"/>
                <a:gd name="T18" fmla="*/ 0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6 h 60"/>
                <a:gd name="T48" fmla="*/ 58 w 58"/>
                <a:gd name="T49" fmla="*/ 32 h 60"/>
                <a:gd name="T50" fmla="*/ 56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2"/>
                  </a:lnTo>
                  <a:lnTo>
                    <a:pt x="56" y="42"/>
                  </a:lnTo>
                  <a:lnTo>
                    <a:pt x="58" y="36"/>
                  </a:lnTo>
                  <a:lnTo>
                    <a:pt x="58" y="32"/>
                  </a:lnTo>
                  <a:lnTo>
                    <a:pt x="56"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6" name="Freeform 155"/>
            <p:cNvSpPr>
              <a:spLocks/>
            </p:cNvSpPr>
            <p:nvPr/>
          </p:nvSpPr>
          <p:spPr bwMode="auto">
            <a:xfrm>
              <a:off x="2449513" y="209073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0"/>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7" name="Freeform 156"/>
            <p:cNvSpPr>
              <a:spLocks/>
            </p:cNvSpPr>
            <p:nvPr/>
          </p:nvSpPr>
          <p:spPr bwMode="auto">
            <a:xfrm>
              <a:off x="3094038" y="20431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8" name="Freeform 157"/>
            <p:cNvSpPr>
              <a:spLocks/>
            </p:cNvSpPr>
            <p:nvPr/>
          </p:nvSpPr>
          <p:spPr bwMode="auto">
            <a:xfrm>
              <a:off x="4383088" y="1944688"/>
              <a:ext cx="95250" cy="95250"/>
            </a:xfrm>
            <a:custGeom>
              <a:avLst/>
              <a:gdLst>
                <a:gd name="T0" fmla="*/ 44 w 60"/>
                <a:gd name="T1" fmla="*/ 4 h 60"/>
                <a:gd name="T2" fmla="*/ 44 w 60"/>
                <a:gd name="T3" fmla="*/ 4 h 60"/>
                <a:gd name="T4" fmla="*/ 38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8 w 60"/>
                <a:gd name="T29" fmla="*/ 56 h 60"/>
                <a:gd name="T30" fmla="*/ 18 w 60"/>
                <a:gd name="T31" fmla="*/ 56 h 60"/>
                <a:gd name="T32" fmla="*/ 24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4 w 60"/>
                <a:gd name="T57" fmla="*/ 4 h 60"/>
                <a:gd name="T58" fmla="*/ 44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4" y="4"/>
                  </a:moveTo>
                  <a:lnTo>
                    <a:pt x="44" y="4"/>
                  </a:lnTo>
                  <a:lnTo>
                    <a:pt x="38" y="2"/>
                  </a:lnTo>
                  <a:lnTo>
                    <a:pt x="32" y="0"/>
                  </a:lnTo>
                  <a:lnTo>
                    <a:pt x="20" y="2"/>
                  </a:lnTo>
                  <a:lnTo>
                    <a:pt x="10" y="8"/>
                  </a:lnTo>
                  <a:lnTo>
                    <a:pt x="6" y="12"/>
                  </a:lnTo>
                  <a:lnTo>
                    <a:pt x="4" y="18"/>
                  </a:lnTo>
                  <a:lnTo>
                    <a:pt x="4" y="18"/>
                  </a:lnTo>
                  <a:lnTo>
                    <a:pt x="2" y="22"/>
                  </a:lnTo>
                  <a:lnTo>
                    <a:pt x="0" y="28"/>
                  </a:lnTo>
                  <a:lnTo>
                    <a:pt x="2" y="40"/>
                  </a:lnTo>
                  <a:lnTo>
                    <a:pt x="8" y="50"/>
                  </a:lnTo>
                  <a:lnTo>
                    <a:pt x="12" y="54"/>
                  </a:lnTo>
                  <a:lnTo>
                    <a:pt x="18" y="56"/>
                  </a:lnTo>
                  <a:lnTo>
                    <a:pt x="18" y="56"/>
                  </a:lnTo>
                  <a:lnTo>
                    <a:pt x="24"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4" y="4"/>
                  </a:lnTo>
                  <a:lnTo>
                    <a:pt x="44"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9" name="Freeform 158"/>
            <p:cNvSpPr>
              <a:spLocks/>
            </p:cNvSpPr>
            <p:nvPr/>
          </p:nvSpPr>
          <p:spPr bwMode="auto">
            <a:xfrm>
              <a:off x="3094038" y="20431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0" name="Freeform 159"/>
            <p:cNvSpPr>
              <a:spLocks/>
            </p:cNvSpPr>
            <p:nvPr/>
          </p:nvSpPr>
          <p:spPr bwMode="auto">
            <a:xfrm>
              <a:off x="3459163" y="2576513"/>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8"/>
                  </a:lnTo>
                  <a:lnTo>
                    <a:pt x="6" y="12"/>
                  </a:lnTo>
                  <a:lnTo>
                    <a:pt x="2" y="16"/>
                  </a:lnTo>
                  <a:lnTo>
                    <a:pt x="2" y="16"/>
                  </a:lnTo>
                  <a:lnTo>
                    <a:pt x="0" y="22"/>
                  </a:lnTo>
                  <a:lnTo>
                    <a:pt x="0" y="28"/>
                  </a:lnTo>
                  <a:lnTo>
                    <a:pt x="0"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1" name="Freeform 160"/>
            <p:cNvSpPr>
              <a:spLocks/>
            </p:cNvSpPr>
            <p:nvPr/>
          </p:nvSpPr>
          <p:spPr bwMode="auto">
            <a:xfrm>
              <a:off x="4103688" y="252888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2"/>
                  </a:lnTo>
                  <a:lnTo>
                    <a:pt x="52" y="48"/>
                  </a:lnTo>
                  <a:lnTo>
                    <a:pt x="56" y="42"/>
                  </a:lnTo>
                  <a:lnTo>
                    <a:pt x="56" y="42"/>
                  </a:lnTo>
                  <a:lnTo>
                    <a:pt x="58" y="36"/>
                  </a:lnTo>
                  <a:lnTo>
                    <a:pt x="58" y="30"/>
                  </a:lnTo>
                  <a:lnTo>
                    <a:pt x="56"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2" name="Freeform 161"/>
            <p:cNvSpPr>
              <a:spLocks/>
            </p:cNvSpPr>
            <p:nvPr/>
          </p:nvSpPr>
          <p:spPr bwMode="auto">
            <a:xfrm>
              <a:off x="5392738" y="2433638"/>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0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18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0"/>
                  </a:lnTo>
                  <a:lnTo>
                    <a:pt x="10" y="6"/>
                  </a:lnTo>
                  <a:lnTo>
                    <a:pt x="6" y="10"/>
                  </a:lnTo>
                  <a:lnTo>
                    <a:pt x="4" y="16"/>
                  </a:lnTo>
                  <a:lnTo>
                    <a:pt x="4" y="16"/>
                  </a:lnTo>
                  <a:lnTo>
                    <a:pt x="2" y="22"/>
                  </a:lnTo>
                  <a:lnTo>
                    <a:pt x="0" y="28"/>
                  </a:lnTo>
                  <a:lnTo>
                    <a:pt x="2" y="38"/>
                  </a:lnTo>
                  <a:lnTo>
                    <a:pt x="8" y="48"/>
                  </a:lnTo>
                  <a:lnTo>
                    <a:pt x="12" y="52"/>
                  </a:lnTo>
                  <a:lnTo>
                    <a:pt x="18" y="56"/>
                  </a:lnTo>
                  <a:lnTo>
                    <a:pt x="18" y="56"/>
                  </a:lnTo>
                  <a:lnTo>
                    <a:pt x="24" y="58"/>
                  </a:lnTo>
                  <a:lnTo>
                    <a:pt x="28" y="58"/>
                  </a:lnTo>
                  <a:lnTo>
                    <a:pt x="40" y="56"/>
                  </a:lnTo>
                  <a:lnTo>
                    <a:pt x="50" y="50"/>
                  </a:lnTo>
                  <a:lnTo>
                    <a:pt x="54" y="46"/>
                  </a:lnTo>
                  <a:lnTo>
                    <a:pt x="56" y="42"/>
                  </a:lnTo>
                  <a:lnTo>
                    <a:pt x="56" y="42"/>
                  </a:lnTo>
                  <a:lnTo>
                    <a:pt x="58" y="36"/>
                  </a:lnTo>
                  <a:lnTo>
                    <a:pt x="60" y="30"/>
                  </a:lnTo>
                  <a:lnTo>
                    <a:pt x="58" y="18"/>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3" name="Freeform 162"/>
            <p:cNvSpPr>
              <a:spLocks/>
            </p:cNvSpPr>
            <p:nvPr/>
          </p:nvSpPr>
          <p:spPr bwMode="auto">
            <a:xfrm>
              <a:off x="5030788" y="18970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6 h 60"/>
                <a:gd name="T16" fmla="*/ 2 w 58"/>
                <a:gd name="T17" fmla="*/ 16 h 60"/>
                <a:gd name="T18" fmla="*/ 0 w 58"/>
                <a:gd name="T19" fmla="*/ 22 h 60"/>
                <a:gd name="T20" fmla="*/ 0 w 58"/>
                <a:gd name="T21" fmla="*/ 28 h 60"/>
                <a:gd name="T22" fmla="*/ 2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6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6"/>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4" name="Freeform 163"/>
            <p:cNvSpPr>
              <a:spLocks/>
            </p:cNvSpPr>
            <p:nvPr/>
          </p:nvSpPr>
          <p:spPr bwMode="auto">
            <a:xfrm>
              <a:off x="4383088" y="1944688"/>
              <a:ext cx="95250" cy="95250"/>
            </a:xfrm>
            <a:custGeom>
              <a:avLst/>
              <a:gdLst>
                <a:gd name="T0" fmla="*/ 44 w 60"/>
                <a:gd name="T1" fmla="*/ 4 h 60"/>
                <a:gd name="T2" fmla="*/ 44 w 60"/>
                <a:gd name="T3" fmla="*/ 4 h 60"/>
                <a:gd name="T4" fmla="*/ 38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8 w 60"/>
                <a:gd name="T29" fmla="*/ 56 h 60"/>
                <a:gd name="T30" fmla="*/ 18 w 60"/>
                <a:gd name="T31" fmla="*/ 56 h 60"/>
                <a:gd name="T32" fmla="*/ 24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4 w 60"/>
                <a:gd name="T57" fmla="*/ 4 h 60"/>
                <a:gd name="T58" fmla="*/ 44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4" y="4"/>
                  </a:moveTo>
                  <a:lnTo>
                    <a:pt x="44" y="4"/>
                  </a:lnTo>
                  <a:lnTo>
                    <a:pt x="38" y="2"/>
                  </a:lnTo>
                  <a:lnTo>
                    <a:pt x="32" y="0"/>
                  </a:lnTo>
                  <a:lnTo>
                    <a:pt x="20" y="2"/>
                  </a:lnTo>
                  <a:lnTo>
                    <a:pt x="10" y="8"/>
                  </a:lnTo>
                  <a:lnTo>
                    <a:pt x="6" y="12"/>
                  </a:lnTo>
                  <a:lnTo>
                    <a:pt x="4" y="18"/>
                  </a:lnTo>
                  <a:lnTo>
                    <a:pt x="4" y="18"/>
                  </a:lnTo>
                  <a:lnTo>
                    <a:pt x="2" y="22"/>
                  </a:lnTo>
                  <a:lnTo>
                    <a:pt x="0" y="28"/>
                  </a:lnTo>
                  <a:lnTo>
                    <a:pt x="2" y="40"/>
                  </a:lnTo>
                  <a:lnTo>
                    <a:pt x="8" y="50"/>
                  </a:lnTo>
                  <a:lnTo>
                    <a:pt x="12" y="54"/>
                  </a:lnTo>
                  <a:lnTo>
                    <a:pt x="18" y="56"/>
                  </a:lnTo>
                  <a:lnTo>
                    <a:pt x="18" y="56"/>
                  </a:lnTo>
                  <a:lnTo>
                    <a:pt x="24"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4" y="4"/>
                  </a:lnTo>
                  <a:lnTo>
                    <a:pt x="44"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5" name="Freeform 164"/>
            <p:cNvSpPr>
              <a:spLocks/>
            </p:cNvSpPr>
            <p:nvPr/>
          </p:nvSpPr>
          <p:spPr bwMode="auto">
            <a:xfrm>
              <a:off x="4103688" y="252888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2"/>
                  </a:lnTo>
                  <a:lnTo>
                    <a:pt x="52" y="48"/>
                  </a:lnTo>
                  <a:lnTo>
                    <a:pt x="56" y="42"/>
                  </a:lnTo>
                  <a:lnTo>
                    <a:pt x="56" y="42"/>
                  </a:lnTo>
                  <a:lnTo>
                    <a:pt x="58" y="36"/>
                  </a:lnTo>
                  <a:lnTo>
                    <a:pt x="58" y="30"/>
                  </a:lnTo>
                  <a:lnTo>
                    <a:pt x="56"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6" name="Freeform 165"/>
            <p:cNvSpPr>
              <a:spLocks/>
            </p:cNvSpPr>
            <p:nvPr/>
          </p:nvSpPr>
          <p:spPr bwMode="auto">
            <a:xfrm>
              <a:off x="4468813" y="3062288"/>
              <a:ext cx="92075" cy="95250"/>
            </a:xfrm>
            <a:custGeom>
              <a:avLst/>
              <a:gdLst>
                <a:gd name="T0" fmla="*/ 42 w 58"/>
                <a:gd name="T1" fmla="*/ 4 h 60"/>
                <a:gd name="T2" fmla="*/ 42 w 58"/>
                <a:gd name="T3" fmla="*/ 4 h 60"/>
                <a:gd name="T4" fmla="*/ 36 w 58"/>
                <a:gd name="T5" fmla="*/ 2 h 60"/>
                <a:gd name="T6" fmla="*/ 30 w 58"/>
                <a:gd name="T7" fmla="*/ 0 h 60"/>
                <a:gd name="T8" fmla="*/ 18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0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18" y="2"/>
                  </a:lnTo>
                  <a:lnTo>
                    <a:pt x="10" y="8"/>
                  </a:lnTo>
                  <a:lnTo>
                    <a:pt x="6" y="12"/>
                  </a:lnTo>
                  <a:lnTo>
                    <a:pt x="2" y="18"/>
                  </a:lnTo>
                  <a:lnTo>
                    <a:pt x="2" y="18"/>
                  </a:lnTo>
                  <a:lnTo>
                    <a:pt x="0" y="22"/>
                  </a:lnTo>
                  <a:lnTo>
                    <a:pt x="0" y="28"/>
                  </a:lnTo>
                  <a:lnTo>
                    <a:pt x="0"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7" name="Freeform 166"/>
            <p:cNvSpPr>
              <a:spLocks/>
            </p:cNvSpPr>
            <p:nvPr/>
          </p:nvSpPr>
          <p:spPr bwMode="auto">
            <a:xfrm>
              <a:off x="5113338" y="30146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2"/>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8" name="Freeform 167"/>
            <p:cNvSpPr>
              <a:spLocks/>
            </p:cNvSpPr>
            <p:nvPr/>
          </p:nvSpPr>
          <p:spPr bwMode="auto">
            <a:xfrm>
              <a:off x="6402388" y="2919413"/>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40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8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2"/>
                  </a:lnTo>
                  <a:lnTo>
                    <a:pt x="10" y="8"/>
                  </a:lnTo>
                  <a:lnTo>
                    <a:pt x="6" y="12"/>
                  </a:lnTo>
                  <a:lnTo>
                    <a:pt x="4" y="16"/>
                  </a:lnTo>
                  <a:lnTo>
                    <a:pt x="4" y="16"/>
                  </a:lnTo>
                  <a:lnTo>
                    <a:pt x="2" y="22"/>
                  </a:lnTo>
                  <a:lnTo>
                    <a:pt x="0" y="28"/>
                  </a:lnTo>
                  <a:lnTo>
                    <a:pt x="2" y="40"/>
                  </a:lnTo>
                  <a:lnTo>
                    <a:pt x="8" y="48"/>
                  </a:lnTo>
                  <a:lnTo>
                    <a:pt x="12" y="52"/>
                  </a:lnTo>
                  <a:lnTo>
                    <a:pt x="18" y="56"/>
                  </a:lnTo>
                  <a:lnTo>
                    <a:pt x="18" y="56"/>
                  </a:lnTo>
                  <a:lnTo>
                    <a:pt x="24" y="58"/>
                  </a:lnTo>
                  <a:lnTo>
                    <a:pt x="28" y="58"/>
                  </a:lnTo>
                  <a:lnTo>
                    <a:pt x="40" y="58"/>
                  </a:lnTo>
                  <a:lnTo>
                    <a:pt x="50" y="52"/>
                  </a:lnTo>
                  <a:lnTo>
                    <a:pt x="54" y="48"/>
                  </a:lnTo>
                  <a:lnTo>
                    <a:pt x="56" y="42"/>
                  </a:lnTo>
                  <a:lnTo>
                    <a:pt x="56" y="42"/>
                  </a:lnTo>
                  <a:lnTo>
                    <a:pt x="58" y="36"/>
                  </a:lnTo>
                  <a:lnTo>
                    <a:pt x="60" y="30"/>
                  </a:lnTo>
                  <a:lnTo>
                    <a:pt x="58" y="20"/>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9" name="Freeform 168"/>
            <p:cNvSpPr>
              <a:spLocks/>
            </p:cNvSpPr>
            <p:nvPr/>
          </p:nvSpPr>
          <p:spPr bwMode="auto">
            <a:xfrm>
              <a:off x="6040438" y="23860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6 h 58"/>
                <a:gd name="T22" fmla="*/ 2 w 58"/>
                <a:gd name="T23" fmla="*/ 38 h 58"/>
                <a:gd name="T24" fmla="*/ 6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0 w 58"/>
                <a:gd name="T53" fmla="*/ 8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6"/>
                  </a:lnTo>
                  <a:lnTo>
                    <a:pt x="2" y="38"/>
                  </a:lnTo>
                  <a:lnTo>
                    <a:pt x="6"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0" y="8"/>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0" name="Freeform 169"/>
            <p:cNvSpPr>
              <a:spLocks/>
            </p:cNvSpPr>
            <p:nvPr/>
          </p:nvSpPr>
          <p:spPr bwMode="auto">
            <a:xfrm>
              <a:off x="5392738" y="2433638"/>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0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18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0"/>
                  </a:lnTo>
                  <a:lnTo>
                    <a:pt x="10" y="6"/>
                  </a:lnTo>
                  <a:lnTo>
                    <a:pt x="6" y="10"/>
                  </a:lnTo>
                  <a:lnTo>
                    <a:pt x="4" y="16"/>
                  </a:lnTo>
                  <a:lnTo>
                    <a:pt x="4" y="16"/>
                  </a:lnTo>
                  <a:lnTo>
                    <a:pt x="2" y="22"/>
                  </a:lnTo>
                  <a:lnTo>
                    <a:pt x="0" y="28"/>
                  </a:lnTo>
                  <a:lnTo>
                    <a:pt x="2" y="38"/>
                  </a:lnTo>
                  <a:lnTo>
                    <a:pt x="8" y="48"/>
                  </a:lnTo>
                  <a:lnTo>
                    <a:pt x="12" y="52"/>
                  </a:lnTo>
                  <a:lnTo>
                    <a:pt x="18" y="56"/>
                  </a:lnTo>
                  <a:lnTo>
                    <a:pt x="18" y="56"/>
                  </a:lnTo>
                  <a:lnTo>
                    <a:pt x="24" y="58"/>
                  </a:lnTo>
                  <a:lnTo>
                    <a:pt x="28" y="58"/>
                  </a:lnTo>
                  <a:lnTo>
                    <a:pt x="40" y="56"/>
                  </a:lnTo>
                  <a:lnTo>
                    <a:pt x="50" y="50"/>
                  </a:lnTo>
                  <a:lnTo>
                    <a:pt x="54" y="46"/>
                  </a:lnTo>
                  <a:lnTo>
                    <a:pt x="56" y="42"/>
                  </a:lnTo>
                  <a:lnTo>
                    <a:pt x="56" y="42"/>
                  </a:lnTo>
                  <a:lnTo>
                    <a:pt x="58" y="36"/>
                  </a:lnTo>
                  <a:lnTo>
                    <a:pt x="60" y="30"/>
                  </a:lnTo>
                  <a:lnTo>
                    <a:pt x="58" y="18"/>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1" name="Freeform 170"/>
            <p:cNvSpPr>
              <a:spLocks/>
            </p:cNvSpPr>
            <p:nvPr/>
          </p:nvSpPr>
          <p:spPr bwMode="auto">
            <a:xfrm>
              <a:off x="5113338" y="30146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2"/>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2" name="Freeform 171"/>
            <p:cNvSpPr>
              <a:spLocks/>
            </p:cNvSpPr>
            <p:nvPr/>
          </p:nvSpPr>
          <p:spPr bwMode="auto">
            <a:xfrm>
              <a:off x="5478463" y="35512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3" name="Freeform 172"/>
            <p:cNvSpPr>
              <a:spLocks/>
            </p:cNvSpPr>
            <p:nvPr/>
          </p:nvSpPr>
          <p:spPr bwMode="auto">
            <a:xfrm>
              <a:off x="6122988" y="35036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4" name="Freeform 173"/>
            <p:cNvSpPr>
              <a:spLocks/>
            </p:cNvSpPr>
            <p:nvPr/>
          </p:nvSpPr>
          <p:spPr bwMode="auto">
            <a:xfrm>
              <a:off x="7129463" y="2884488"/>
              <a:ext cx="12700" cy="66675"/>
            </a:xfrm>
            <a:custGeom>
              <a:avLst/>
              <a:gdLst>
                <a:gd name="T0" fmla="*/ 0 w 8"/>
                <a:gd name="T1" fmla="*/ 0 h 42"/>
                <a:gd name="T2" fmla="*/ 0 w 8"/>
                <a:gd name="T3" fmla="*/ 42 h 42"/>
                <a:gd name="T4" fmla="*/ 0 w 8"/>
                <a:gd name="T5" fmla="*/ 42 h 42"/>
                <a:gd name="T6" fmla="*/ 6 w 8"/>
                <a:gd name="T7" fmla="*/ 34 h 42"/>
                <a:gd name="T8" fmla="*/ 6 w 8"/>
                <a:gd name="T9" fmla="*/ 34 h 42"/>
                <a:gd name="T10" fmla="*/ 8 w 8"/>
                <a:gd name="T11" fmla="*/ 26 h 42"/>
                <a:gd name="T12" fmla="*/ 8 w 8"/>
                <a:gd name="T13" fmla="*/ 16 h 42"/>
                <a:gd name="T14" fmla="*/ 6 w 8"/>
                <a:gd name="T15" fmla="*/ 8 h 42"/>
                <a:gd name="T16" fmla="*/ 0 w 8"/>
                <a:gd name="T17" fmla="*/ 0 h 42"/>
                <a:gd name="T18" fmla="*/ 0 w 8"/>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2">
                  <a:moveTo>
                    <a:pt x="0" y="0"/>
                  </a:moveTo>
                  <a:lnTo>
                    <a:pt x="0" y="42"/>
                  </a:lnTo>
                  <a:lnTo>
                    <a:pt x="0" y="42"/>
                  </a:lnTo>
                  <a:lnTo>
                    <a:pt x="6" y="34"/>
                  </a:lnTo>
                  <a:lnTo>
                    <a:pt x="6" y="34"/>
                  </a:lnTo>
                  <a:lnTo>
                    <a:pt x="8" y="26"/>
                  </a:lnTo>
                  <a:lnTo>
                    <a:pt x="8" y="16"/>
                  </a:lnTo>
                  <a:lnTo>
                    <a:pt x="6" y="8"/>
                  </a:lnTo>
                  <a:lnTo>
                    <a:pt x="0" y="0"/>
                  </a:lnTo>
                  <a:lnTo>
                    <a:pt x="0" y="0"/>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5" name="Freeform 174"/>
            <p:cNvSpPr>
              <a:spLocks/>
            </p:cNvSpPr>
            <p:nvPr/>
          </p:nvSpPr>
          <p:spPr bwMode="auto">
            <a:xfrm>
              <a:off x="7050088" y="2871788"/>
              <a:ext cx="79375" cy="92075"/>
            </a:xfrm>
            <a:custGeom>
              <a:avLst/>
              <a:gdLst>
                <a:gd name="T0" fmla="*/ 42 w 50"/>
                <a:gd name="T1" fmla="*/ 2 h 58"/>
                <a:gd name="T2" fmla="*/ 42 w 50"/>
                <a:gd name="T3" fmla="*/ 2 h 58"/>
                <a:gd name="T4" fmla="*/ 36 w 50"/>
                <a:gd name="T5" fmla="*/ 0 h 58"/>
                <a:gd name="T6" fmla="*/ 30 w 50"/>
                <a:gd name="T7" fmla="*/ 0 h 58"/>
                <a:gd name="T8" fmla="*/ 20 w 50"/>
                <a:gd name="T9" fmla="*/ 2 h 58"/>
                <a:gd name="T10" fmla="*/ 10 w 50"/>
                <a:gd name="T11" fmla="*/ 8 h 58"/>
                <a:gd name="T12" fmla="*/ 6 w 50"/>
                <a:gd name="T13" fmla="*/ 12 h 58"/>
                <a:gd name="T14" fmla="*/ 2 w 50"/>
                <a:gd name="T15" fmla="*/ 16 h 58"/>
                <a:gd name="T16" fmla="*/ 2 w 50"/>
                <a:gd name="T17" fmla="*/ 16 h 58"/>
                <a:gd name="T18" fmla="*/ 0 w 50"/>
                <a:gd name="T19" fmla="*/ 22 h 58"/>
                <a:gd name="T20" fmla="*/ 0 w 50"/>
                <a:gd name="T21" fmla="*/ 28 h 58"/>
                <a:gd name="T22" fmla="*/ 2 w 50"/>
                <a:gd name="T23" fmla="*/ 38 h 58"/>
                <a:gd name="T24" fmla="*/ 6 w 50"/>
                <a:gd name="T25" fmla="*/ 48 h 58"/>
                <a:gd name="T26" fmla="*/ 12 w 50"/>
                <a:gd name="T27" fmla="*/ 52 h 58"/>
                <a:gd name="T28" fmla="*/ 16 w 50"/>
                <a:gd name="T29" fmla="*/ 56 h 58"/>
                <a:gd name="T30" fmla="*/ 16 w 50"/>
                <a:gd name="T31" fmla="*/ 56 h 58"/>
                <a:gd name="T32" fmla="*/ 26 w 50"/>
                <a:gd name="T33" fmla="*/ 58 h 58"/>
                <a:gd name="T34" fmla="*/ 34 w 50"/>
                <a:gd name="T35" fmla="*/ 58 h 58"/>
                <a:gd name="T36" fmla="*/ 42 w 50"/>
                <a:gd name="T37" fmla="*/ 54 h 58"/>
                <a:gd name="T38" fmla="*/ 50 w 50"/>
                <a:gd name="T39" fmla="*/ 50 h 58"/>
                <a:gd name="T40" fmla="*/ 50 w 50"/>
                <a:gd name="T41" fmla="*/ 8 h 58"/>
                <a:gd name="T42" fmla="*/ 50 w 50"/>
                <a:gd name="T43" fmla="*/ 8 h 58"/>
                <a:gd name="T44" fmla="*/ 42 w 50"/>
                <a:gd name="T45" fmla="*/ 2 h 58"/>
                <a:gd name="T46" fmla="*/ 42 w 50"/>
                <a:gd name="T4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6" y="48"/>
                  </a:lnTo>
                  <a:lnTo>
                    <a:pt x="12" y="52"/>
                  </a:lnTo>
                  <a:lnTo>
                    <a:pt x="16" y="56"/>
                  </a:lnTo>
                  <a:lnTo>
                    <a:pt x="16" y="56"/>
                  </a:lnTo>
                  <a:lnTo>
                    <a:pt x="26" y="58"/>
                  </a:lnTo>
                  <a:lnTo>
                    <a:pt x="34" y="58"/>
                  </a:lnTo>
                  <a:lnTo>
                    <a:pt x="42" y="54"/>
                  </a:lnTo>
                  <a:lnTo>
                    <a:pt x="50" y="50"/>
                  </a:lnTo>
                  <a:lnTo>
                    <a:pt x="50" y="8"/>
                  </a:lnTo>
                  <a:lnTo>
                    <a:pt x="50" y="8"/>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6" name="Freeform 175"/>
            <p:cNvSpPr>
              <a:spLocks/>
            </p:cNvSpPr>
            <p:nvPr/>
          </p:nvSpPr>
          <p:spPr bwMode="auto">
            <a:xfrm>
              <a:off x="6402388" y="2919413"/>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40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8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2"/>
                  </a:lnTo>
                  <a:lnTo>
                    <a:pt x="10" y="8"/>
                  </a:lnTo>
                  <a:lnTo>
                    <a:pt x="6" y="12"/>
                  </a:lnTo>
                  <a:lnTo>
                    <a:pt x="4" y="16"/>
                  </a:lnTo>
                  <a:lnTo>
                    <a:pt x="4" y="16"/>
                  </a:lnTo>
                  <a:lnTo>
                    <a:pt x="2" y="22"/>
                  </a:lnTo>
                  <a:lnTo>
                    <a:pt x="0" y="28"/>
                  </a:lnTo>
                  <a:lnTo>
                    <a:pt x="2" y="40"/>
                  </a:lnTo>
                  <a:lnTo>
                    <a:pt x="8" y="48"/>
                  </a:lnTo>
                  <a:lnTo>
                    <a:pt x="12" y="52"/>
                  </a:lnTo>
                  <a:lnTo>
                    <a:pt x="18" y="56"/>
                  </a:lnTo>
                  <a:lnTo>
                    <a:pt x="18" y="56"/>
                  </a:lnTo>
                  <a:lnTo>
                    <a:pt x="24" y="58"/>
                  </a:lnTo>
                  <a:lnTo>
                    <a:pt x="28" y="58"/>
                  </a:lnTo>
                  <a:lnTo>
                    <a:pt x="40" y="58"/>
                  </a:lnTo>
                  <a:lnTo>
                    <a:pt x="50" y="52"/>
                  </a:lnTo>
                  <a:lnTo>
                    <a:pt x="54" y="48"/>
                  </a:lnTo>
                  <a:lnTo>
                    <a:pt x="56" y="42"/>
                  </a:lnTo>
                  <a:lnTo>
                    <a:pt x="56" y="42"/>
                  </a:lnTo>
                  <a:lnTo>
                    <a:pt x="58" y="36"/>
                  </a:lnTo>
                  <a:lnTo>
                    <a:pt x="60" y="30"/>
                  </a:lnTo>
                  <a:lnTo>
                    <a:pt x="58" y="20"/>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7" name="Freeform 176"/>
            <p:cNvSpPr>
              <a:spLocks/>
            </p:cNvSpPr>
            <p:nvPr/>
          </p:nvSpPr>
          <p:spPr bwMode="auto">
            <a:xfrm>
              <a:off x="6122988" y="35036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8" name="Freeform 177"/>
            <p:cNvSpPr>
              <a:spLocks/>
            </p:cNvSpPr>
            <p:nvPr/>
          </p:nvSpPr>
          <p:spPr bwMode="auto">
            <a:xfrm>
              <a:off x="6488113" y="40370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9" name="Freeform 178"/>
            <p:cNvSpPr>
              <a:spLocks/>
            </p:cNvSpPr>
            <p:nvPr/>
          </p:nvSpPr>
          <p:spPr bwMode="auto">
            <a:xfrm>
              <a:off x="4383088" y="1944688"/>
              <a:ext cx="95250" cy="95250"/>
            </a:xfrm>
            <a:custGeom>
              <a:avLst/>
              <a:gdLst>
                <a:gd name="T0" fmla="*/ 44 w 60"/>
                <a:gd name="T1" fmla="*/ 4 h 60"/>
                <a:gd name="T2" fmla="*/ 44 w 60"/>
                <a:gd name="T3" fmla="*/ 4 h 60"/>
                <a:gd name="T4" fmla="*/ 38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8 w 60"/>
                <a:gd name="T29" fmla="*/ 56 h 60"/>
                <a:gd name="T30" fmla="*/ 18 w 60"/>
                <a:gd name="T31" fmla="*/ 56 h 60"/>
                <a:gd name="T32" fmla="*/ 24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4 w 60"/>
                <a:gd name="T57" fmla="*/ 4 h 60"/>
                <a:gd name="T58" fmla="*/ 44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4" y="4"/>
                  </a:moveTo>
                  <a:lnTo>
                    <a:pt x="44" y="4"/>
                  </a:lnTo>
                  <a:lnTo>
                    <a:pt x="38" y="2"/>
                  </a:lnTo>
                  <a:lnTo>
                    <a:pt x="32" y="0"/>
                  </a:lnTo>
                  <a:lnTo>
                    <a:pt x="20" y="2"/>
                  </a:lnTo>
                  <a:lnTo>
                    <a:pt x="10" y="8"/>
                  </a:lnTo>
                  <a:lnTo>
                    <a:pt x="6" y="12"/>
                  </a:lnTo>
                  <a:lnTo>
                    <a:pt x="4" y="18"/>
                  </a:lnTo>
                  <a:lnTo>
                    <a:pt x="4" y="18"/>
                  </a:lnTo>
                  <a:lnTo>
                    <a:pt x="2" y="22"/>
                  </a:lnTo>
                  <a:lnTo>
                    <a:pt x="0" y="28"/>
                  </a:lnTo>
                  <a:lnTo>
                    <a:pt x="2" y="40"/>
                  </a:lnTo>
                  <a:lnTo>
                    <a:pt x="8" y="50"/>
                  </a:lnTo>
                  <a:lnTo>
                    <a:pt x="12" y="54"/>
                  </a:lnTo>
                  <a:lnTo>
                    <a:pt x="18" y="56"/>
                  </a:lnTo>
                  <a:lnTo>
                    <a:pt x="18" y="56"/>
                  </a:lnTo>
                  <a:lnTo>
                    <a:pt x="24"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4" y="4"/>
                  </a:lnTo>
                  <a:lnTo>
                    <a:pt x="44"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0" name="Freeform 179"/>
            <p:cNvSpPr>
              <a:spLocks/>
            </p:cNvSpPr>
            <p:nvPr/>
          </p:nvSpPr>
          <p:spPr bwMode="auto">
            <a:xfrm>
              <a:off x="5030788" y="18970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6 h 60"/>
                <a:gd name="T16" fmla="*/ 2 w 58"/>
                <a:gd name="T17" fmla="*/ 16 h 60"/>
                <a:gd name="T18" fmla="*/ 0 w 58"/>
                <a:gd name="T19" fmla="*/ 22 h 60"/>
                <a:gd name="T20" fmla="*/ 0 w 58"/>
                <a:gd name="T21" fmla="*/ 28 h 60"/>
                <a:gd name="T22" fmla="*/ 2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6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6"/>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1" name="Freeform 180"/>
            <p:cNvSpPr>
              <a:spLocks/>
            </p:cNvSpPr>
            <p:nvPr/>
          </p:nvSpPr>
          <p:spPr bwMode="auto">
            <a:xfrm>
              <a:off x="6319838" y="1801813"/>
              <a:ext cx="95250" cy="92075"/>
            </a:xfrm>
            <a:custGeom>
              <a:avLst/>
              <a:gdLst>
                <a:gd name="T0" fmla="*/ 42 w 60"/>
                <a:gd name="T1" fmla="*/ 2 h 58"/>
                <a:gd name="T2" fmla="*/ 42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2 w 60"/>
                <a:gd name="T33" fmla="*/ 58 h 58"/>
                <a:gd name="T34" fmla="*/ 28 w 60"/>
                <a:gd name="T35" fmla="*/ 58 h 58"/>
                <a:gd name="T36" fmla="*/ 40 w 60"/>
                <a:gd name="T37" fmla="*/ 56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8" y="0"/>
                  </a:lnTo>
                  <a:lnTo>
                    <a:pt x="32" y="0"/>
                  </a:lnTo>
                  <a:lnTo>
                    <a:pt x="20" y="2"/>
                  </a:lnTo>
                  <a:lnTo>
                    <a:pt x="10" y="8"/>
                  </a:lnTo>
                  <a:lnTo>
                    <a:pt x="6" y="12"/>
                  </a:lnTo>
                  <a:lnTo>
                    <a:pt x="4" y="16"/>
                  </a:lnTo>
                  <a:lnTo>
                    <a:pt x="4" y="16"/>
                  </a:lnTo>
                  <a:lnTo>
                    <a:pt x="2" y="22"/>
                  </a:lnTo>
                  <a:lnTo>
                    <a:pt x="0" y="28"/>
                  </a:lnTo>
                  <a:lnTo>
                    <a:pt x="2" y="38"/>
                  </a:lnTo>
                  <a:lnTo>
                    <a:pt x="8" y="48"/>
                  </a:lnTo>
                  <a:lnTo>
                    <a:pt x="12" y="52"/>
                  </a:lnTo>
                  <a:lnTo>
                    <a:pt x="18" y="56"/>
                  </a:lnTo>
                  <a:lnTo>
                    <a:pt x="18" y="56"/>
                  </a:lnTo>
                  <a:lnTo>
                    <a:pt x="22" y="58"/>
                  </a:lnTo>
                  <a:lnTo>
                    <a:pt x="28" y="58"/>
                  </a:lnTo>
                  <a:lnTo>
                    <a:pt x="40" y="56"/>
                  </a:lnTo>
                  <a:lnTo>
                    <a:pt x="50" y="52"/>
                  </a:lnTo>
                  <a:lnTo>
                    <a:pt x="54" y="48"/>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2" name="Freeform 181"/>
            <p:cNvSpPr>
              <a:spLocks/>
            </p:cNvSpPr>
            <p:nvPr/>
          </p:nvSpPr>
          <p:spPr bwMode="auto">
            <a:xfrm>
              <a:off x="5030788" y="18970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6 h 60"/>
                <a:gd name="T16" fmla="*/ 2 w 58"/>
                <a:gd name="T17" fmla="*/ 16 h 60"/>
                <a:gd name="T18" fmla="*/ 0 w 58"/>
                <a:gd name="T19" fmla="*/ 22 h 60"/>
                <a:gd name="T20" fmla="*/ 0 w 58"/>
                <a:gd name="T21" fmla="*/ 28 h 60"/>
                <a:gd name="T22" fmla="*/ 2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6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6"/>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3" name="Freeform 182"/>
            <p:cNvSpPr>
              <a:spLocks/>
            </p:cNvSpPr>
            <p:nvPr/>
          </p:nvSpPr>
          <p:spPr bwMode="auto">
            <a:xfrm>
              <a:off x="5392738" y="2433638"/>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0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18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0"/>
                  </a:lnTo>
                  <a:lnTo>
                    <a:pt x="10" y="6"/>
                  </a:lnTo>
                  <a:lnTo>
                    <a:pt x="6" y="10"/>
                  </a:lnTo>
                  <a:lnTo>
                    <a:pt x="4" y="16"/>
                  </a:lnTo>
                  <a:lnTo>
                    <a:pt x="4" y="16"/>
                  </a:lnTo>
                  <a:lnTo>
                    <a:pt x="2" y="22"/>
                  </a:lnTo>
                  <a:lnTo>
                    <a:pt x="0" y="28"/>
                  </a:lnTo>
                  <a:lnTo>
                    <a:pt x="2" y="38"/>
                  </a:lnTo>
                  <a:lnTo>
                    <a:pt x="8" y="48"/>
                  </a:lnTo>
                  <a:lnTo>
                    <a:pt x="12" y="52"/>
                  </a:lnTo>
                  <a:lnTo>
                    <a:pt x="18" y="56"/>
                  </a:lnTo>
                  <a:lnTo>
                    <a:pt x="18" y="56"/>
                  </a:lnTo>
                  <a:lnTo>
                    <a:pt x="24" y="58"/>
                  </a:lnTo>
                  <a:lnTo>
                    <a:pt x="28" y="58"/>
                  </a:lnTo>
                  <a:lnTo>
                    <a:pt x="40" y="56"/>
                  </a:lnTo>
                  <a:lnTo>
                    <a:pt x="50" y="50"/>
                  </a:lnTo>
                  <a:lnTo>
                    <a:pt x="54" y="46"/>
                  </a:lnTo>
                  <a:lnTo>
                    <a:pt x="56" y="42"/>
                  </a:lnTo>
                  <a:lnTo>
                    <a:pt x="56" y="42"/>
                  </a:lnTo>
                  <a:lnTo>
                    <a:pt x="58" y="36"/>
                  </a:lnTo>
                  <a:lnTo>
                    <a:pt x="60" y="30"/>
                  </a:lnTo>
                  <a:lnTo>
                    <a:pt x="58" y="18"/>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4" name="Freeform 183"/>
            <p:cNvSpPr>
              <a:spLocks/>
            </p:cNvSpPr>
            <p:nvPr/>
          </p:nvSpPr>
          <p:spPr bwMode="auto">
            <a:xfrm>
              <a:off x="6040438" y="23860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6 h 58"/>
                <a:gd name="T22" fmla="*/ 2 w 58"/>
                <a:gd name="T23" fmla="*/ 38 h 58"/>
                <a:gd name="T24" fmla="*/ 6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0 w 58"/>
                <a:gd name="T53" fmla="*/ 8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6"/>
                  </a:lnTo>
                  <a:lnTo>
                    <a:pt x="2" y="38"/>
                  </a:lnTo>
                  <a:lnTo>
                    <a:pt x="6"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0" y="8"/>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5" name="Freeform 184"/>
            <p:cNvSpPr>
              <a:spLocks/>
            </p:cNvSpPr>
            <p:nvPr/>
          </p:nvSpPr>
          <p:spPr bwMode="auto">
            <a:xfrm>
              <a:off x="6967538" y="175418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4 w 58"/>
                <a:gd name="T43" fmla="*/ 42 h 58"/>
                <a:gd name="T44" fmla="*/ 54 w 58"/>
                <a:gd name="T45" fmla="*/ 42 h 58"/>
                <a:gd name="T46" fmla="*/ 56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6"/>
                  </a:lnTo>
                  <a:lnTo>
                    <a:pt x="6" y="12"/>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4" y="42"/>
                  </a:lnTo>
                  <a:lnTo>
                    <a:pt x="54" y="42"/>
                  </a:lnTo>
                  <a:lnTo>
                    <a:pt x="56"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6" name="Freeform 185"/>
            <p:cNvSpPr>
              <a:spLocks/>
            </p:cNvSpPr>
            <p:nvPr/>
          </p:nvSpPr>
          <p:spPr bwMode="auto">
            <a:xfrm>
              <a:off x="6319838" y="1801813"/>
              <a:ext cx="95250" cy="92075"/>
            </a:xfrm>
            <a:custGeom>
              <a:avLst/>
              <a:gdLst>
                <a:gd name="T0" fmla="*/ 42 w 60"/>
                <a:gd name="T1" fmla="*/ 2 h 58"/>
                <a:gd name="T2" fmla="*/ 42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2 w 60"/>
                <a:gd name="T33" fmla="*/ 58 h 58"/>
                <a:gd name="T34" fmla="*/ 28 w 60"/>
                <a:gd name="T35" fmla="*/ 58 h 58"/>
                <a:gd name="T36" fmla="*/ 40 w 60"/>
                <a:gd name="T37" fmla="*/ 56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8" y="0"/>
                  </a:lnTo>
                  <a:lnTo>
                    <a:pt x="32" y="0"/>
                  </a:lnTo>
                  <a:lnTo>
                    <a:pt x="20" y="2"/>
                  </a:lnTo>
                  <a:lnTo>
                    <a:pt x="10" y="8"/>
                  </a:lnTo>
                  <a:lnTo>
                    <a:pt x="6" y="12"/>
                  </a:lnTo>
                  <a:lnTo>
                    <a:pt x="4" y="16"/>
                  </a:lnTo>
                  <a:lnTo>
                    <a:pt x="4" y="16"/>
                  </a:lnTo>
                  <a:lnTo>
                    <a:pt x="2" y="22"/>
                  </a:lnTo>
                  <a:lnTo>
                    <a:pt x="0" y="28"/>
                  </a:lnTo>
                  <a:lnTo>
                    <a:pt x="2" y="38"/>
                  </a:lnTo>
                  <a:lnTo>
                    <a:pt x="8" y="48"/>
                  </a:lnTo>
                  <a:lnTo>
                    <a:pt x="12" y="52"/>
                  </a:lnTo>
                  <a:lnTo>
                    <a:pt x="18" y="56"/>
                  </a:lnTo>
                  <a:lnTo>
                    <a:pt x="18" y="56"/>
                  </a:lnTo>
                  <a:lnTo>
                    <a:pt x="22" y="58"/>
                  </a:lnTo>
                  <a:lnTo>
                    <a:pt x="28" y="58"/>
                  </a:lnTo>
                  <a:lnTo>
                    <a:pt x="40" y="56"/>
                  </a:lnTo>
                  <a:lnTo>
                    <a:pt x="50" y="52"/>
                  </a:lnTo>
                  <a:lnTo>
                    <a:pt x="54" y="48"/>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7" name="Freeform 186"/>
            <p:cNvSpPr>
              <a:spLocks/>
            </p:cNvSpPr>
            <p:nvPr/>
          </p:nvSpPr>
          <p:spPr bwMode="auto">
            <a:xfrm>
              <a:off x="6040438" y="23860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6 h 58"/>
                <a:gd name="T22" fmla="*/ 2 w 58"/>
                <a:gd name="T23" fmla="*/ 38 h 58"/>
                <a:gd name="T24" fmla="*/ 6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0 w 58"/>
                <a:gd name="T53" fmla="*/ 8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6"/>
                  </a:lnTo>
                  <a:lnTo>
                    <a:pt x="2" y="38"/>
                  </a:lnTo>
                  <a:lnTo>
                    <a:pt x="6"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0" y="8"/>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8" name="Freeform 187"/>
            <p:cNvSpPr>
              <a:spLocks/>
            </p:cNvSpPr>
            <p:nvPr/>
          </p:nvSpPr>
          <p:spPr bwMode="auto">
            <a:xfrm>
              <a:off x="6402388" y="2919413"/>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40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8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2"/>
                  </a:lnTo>
                  <a:lnTo>
                    <a:pt x="10" y="8"/>
                  </a:lnTo>
                  <a:lnTo>
                    <a:pt x="6" y="12"/>
                  </a:lnTo>
                  <a:lnTo>
                    <a:pt x="4" y="16"/>
                  </a:lnTo>
                  <a:lnTo>
                    <a:pt x="4" y="16"/>
                  </a:lnTo>
                  <a:lnTo>
                    <a:pt x="2" y="22"/>
                  </a:lnTo>
                  <a:lnTo>
                    <a:pt x="0" y="28"/>
                  </a:lnTo>
                  <a:lnTo>
                    <a:pt x="2" y="40"/>
                  </a:lnTo>
                  <a:lnTo>
                    <a:pt x="8" y="48"/>
                  </a:lnTo>
                  <a:lnTo>
                    <a:pt x="12" y="52"/>
                  </a:lnTo>
                  <a:lnTo>
                    <a:pt x="18" y="56"/>
                  </a:lnTo>
                  <a:lnTo>
                    <a:pt x="18" y="56"/>
                  </a:lnTo>
                  <a:lnTo>
                    <a:pt x="24" y="58"/>
                  </a:lnTo>
                  <a:lnTo>
                    <a:pt x="28" y="58"/>
                  </a:lnTo>
                  <a:lnTo>
                    <a:pt x="40" y="58"/>
                  </a:lnTo>
                  <a:lnTo>
                    <a:pt x="50" y="52"/>
                  </a:lnTo>
                  <a:lnTo>
                    <a:pt x="54" y="48"/>
                  </a:lnTo>
                  <a:lnTo>
                    <a:pt x="56" y="42"/>
                  </a:lnTo>
                  <a:lnTo>
                    <a:pt x="56" y="42"/>
                  </a:lnTo>
                  <a:lnTo>
                    <a:pt x="58" y="36"/>
                  </a:lnTo>
                  <a:lnTo>
                    <a:pt x="60" y="30"/>
                  </a:lnTo>
                  <a:lnTo>
                    <a:pt x="58" y="20"/>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9" name="Freeform 188"/>
            <p:cNvSpPr>
              <a:spLocks/>
            </p:cNvSpPr>
            <p:nvPr/>
          </p:nvSpPr>
          <p:spPr bwMode="auto">
            <a:xfrm>
              <a:off x="7129463" y="2884488"/>
              <a:ext cx="12700" cy="66675"/>
            </a:xfrm>
            <a:custGeom>
              <a:avLst/>
              <a:gdLst>
                <a:gd name="T0" fmla="*/ 0 w 8"/>
                <a:gd name="T1" fmla="*/ 0 h 42"/>
                <a:gd name="T2" fmla="*/ 0 w 8"/>
                <a:gd name="T3" fmla="*/ 42 h 42"/>
                <a:gd name="T4" fmla="*/ 0 w 8"/>
                <a:gd name="T5" fmla="*/ 42 h 42"/>
                <a:gd name="T6" fmla="*/ 6 w 8"/>
                <a:gd name="T7" fmla="*/ 34 h 42"/>
                <a:gd name="T8" fmla="*/ 6 w 8"/>
                <a:gd name="T9" fmla="*/ 34 h 42"/>
                <a:gd name="T10" fmla="*/ 8 w 8"/>
                <a:gd name="T11" fmla="*/ 26 h 42"/>
                <a:gd name="T12" fmla="*/ 8 w 8"/>
                <a:gd name="T13" fmla="*/ 16 h 42"/>
                <a:gd name="T14" fmla="*/ 6 w 8"/>
                <a:gd name="T15" fmla="*/ 8 h 42"/>
                <a:gd name="T16" fmla="*/ 0 w 8"/>
                <a:gd name="T17" fmla="*/ 0 h 42"/>
                <a:gd name="T18" fmla="*/ 0 w 8"/>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2">
                  <a:moveTo>
                    <a:pt x="0" y="0"/>
                  </a:moveTo>
                  <a:lnTo>
                    <a:pt x="0" y="42"/>
                  </a:lnTo>
                  <a:lnTo>
                    <a:pt x="0" y="42"/>
                  </a:lnTo>
                  <a:lnTo>
                    <a:pt x="6" y="34"/>
                  </a:lnTo>
                  <a:lnTo>
                    <a:pt x="6" y="34"/>
                  </a:lnTo>
                  <a:lnTo>
                    <a:pt x="8" y="26"/>
                  </a:lnTo>
                  <a:lnTo>
                    <a:pt x="8" y="16"/>
                  </a:lnTo>
                  <a:lnTo>
                    <a:pt x="6" y="8"/>
                  </a:lnTo>
                  <a:lnTo>
                    <a:pt x="0" y="0"/>
                  </a:lnTo>
                  <a:lnTo>
                    <a:pt x="0" y="0"/>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0" name="Freeform 189"/>
            <p:cNvSpPr>
              <a:spLocks/>
            </p:cNvSpPr>
            <p:nvPr/>
          </p:nvSpPr>
          <p:spPr bwMode="auto">
            <a:xfrm>
              <a:off x="7050088" y="2871788"/>
              <a:ext cx="79375" cy="92075"/>
            </a:xfrm>
            <a:custGeom>
              <a:avLst/>
              <a:gdLst>
                <a:gd name="T0" fmla="*/ 42 w 50"/>
                <a:gd name="T1" fmla="*/ 2 h 58"/>
                <a:gd name="T2" fmla="*/ 42 w 50"/>
                <a:gd name="T3" fmla="*/ 2 h 58"/>
                <a:gd name="T4" fmla="*/ 36 w 50"/>
                <a:gd name="T5" fmla="*/ 0 h 58"/>
                <a:gd name="T6" fmla="*/ 30 w 50"/>
                <a:gd name="T7" fmla="*/ 0 h 58"/>
                <a:gd name="T8" fmla="*/ 20 w 50"/>
                <a:gd name="T9" fmla="*/ 2 h 58"/>
                <a:gd name="T10" fmla="*/ 10 w 50"/>
                <a:gd name="T11" fmla="*/ 8 h 58"/>
                <a:gd name="T12" fmla="*/ 6 w 50"/>
                <a:gd name="T13" fmla="*/ 12 h 58"/>
                <a:gd name="T14" fmla="*/ 2 w 50"/>
                <a:gd name="T15" fmla="*/ 16 h 58"/>
                <a:gd name="T16" fmla="*/ 2 w 50"/>
                <a:gd name="T17" fmla="*/ 16 h 58"/>
                <a:gd name="T18" fmla="*/ 0 w 50"/>
                <a:gd name="T19" fmla="*/ 22 h 58"/>
                <a:gd name="T20" fmla="*/ 0 w 50"/>
                <a:gd name="T21" fmla="*/ 28 h 58"/>
                <a:gd name="T22" fmla="*/ 2 w 50"/>
                <a:gd name="T23" fmla="*/ 38 h 58"/>
                <a:gd name="T24" fmla="*/ 6 w 50"/>
                <a:gd name="T25" fmla="*/ 48 h 58"/>
                <a:gd name="T26" fmla="*/ 12 w 50"/>
                <a:gd name="T27" fmla="*/ 52 h 58"/>
                <a:gd name="T28" fmla="*/ 16 w 50"/>
                <a:gd name="T29" fmla="*/ 56 h 58"/>
                <a:gd name="T30" fmla="*/ 16 w 50"/>
                <a:gd name="T31" fmla="*/ 56 h 58"/>
                <a:gd name="T32" fmla="*/ 26 w 50"/>
                <a:gd name="T33" fmla="*/ 58 h 58"/>
                <a:gd name="T34" fmla="*/ 34 w 50"/>
                <a:gd name="T35" fmla="*/ 58 h 58"/>
                <a:gd name="T36" fmla="*/ 42 w 50"/>
                <a:gd name="T37" fmla="*/ 54 h 58"/>
                <a:gd name="T38" fmla="*/ 50 w 50"/>
                <a:gd name="T39" fmla="*/ 50 h 58"/>
                <a:gd name="T40" fmla="*/ 50 w 50"/>
                <a:gd name="T41" fmla="*/ 8 h 58"/>
                <a:gd name="T42" fmla="*/ 50 w 50"/>
                <a:gd name="T43" fmla="*/ 8 h 58"/>
                <a:gd name="T44" fmla="*/ 42 w 50"/>
                <a:gd name="T45" fmla="*/ 2 h 58"/>
                <a:gd name="T46" fmla="*/ 42 w 50"/>
                <a:gd name="T4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6" y="48"/>
                  </a:lnTo>
                  <a:lnTo>
                    <a:pt x="12" y="52"/>
                  </a:lnTo>
                  <a:lnTo>
                    <a:pt x="16" y="56"/>
                  </a:lnTo>
                  <a:lnTo>
                    <a:pt x="16" y="56"/>
                  </a:lnTo>
                  <a:lnTo>
                    <a:pt x="26" y="58"/>
                  </a:lnTo>
                  <a:lnTo>
                    <a:pt x="34" y="58"/>
                  </a:lnTo>
                  <a:lnTo>
                    <a:pt x="42" y="54"/>
                  </a:lnTo>
                  <a:lnTo>
                    <a:pt x="50" y="50"/>
                  </a:lnTo>
                  <a:lnTo>
                    <a:pt x="50" y="8"/>
                  </a:lnTo>
                  <a:lnTo>
                    <a:pt x="50" y="8"/>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1" name="Freeform 190"/>
            <p:cNvSpPr>
              <a:spLocks/>
            </p:cNvSpPr>
            <p:nvPr/>
          </p:nvSpPr>
          <p:spPr bwMode="auto">
            <a:xfrm>
              <a:off x="7129463" y="2884488"/>
              <a:ext cx="12700" cy="66675"/>
            </a:xfrm>
            <a:custGeom>
              <a:avLst/>
              <a:gdLst>
                <a:gd name="T0" fmla="*/ 0 w 8"/>
                <a:gd name="T1" fmla="*/ 0 h 42"/>
                <a:gd name="T2" fmla="*/ 0 w 8"/>
                <a:gd name="T3" fmla="*/ 42 h 42"/>
                <a:gd name="T4" fmla="*/ 0 w 8"/>
                <a:gd name="T5" fmla="*/ 42 h 42"/>
                <a:gd name="T6" fmla="*/ 6 w 8"/>
                <a:gd name="T7" fmla="*/ 34 h 42"/>
                <a:gd name="T8" fmla="*/ 6 w 8"/>
                <a:gd name="T9" fmla="*/ 34 h 42"/>
                <a:gd name="T10" fmla="*/ 8 w 8"/>
                <a:gd name="T11" fmla="*/ 26 h 42"/>
                <a:gd name="T12" fmla="*/ 8 w 8"/>
                <a:gd name="T13" fmla="*/ 16 h 42"/>
                <a:gd name="T14" fmla="*/ 6 w 8"/>
                <a:gd name="T15" fmla="*/ 8 h 42"/>
                <a:gd name="T16" fmla="*/ 0 w 8"/>
                <a:gd name="T17" fmla="*/ 0 h 42"/>
                <a:gd name="T18" fmla="*/ 0 w 8"/>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2">
                  <a:moveTo>
                    <a:pt x="0" y="0"/>
                  </a:moveTo>
                  <a:lnTo>
                    <a:pt x="0" y="42"/>
                  </a:lnTo>
                  <a:lnTo>
                    <a:pt x="0" y="42"/>
                  </a:lnTo>
                  <a:lnTo>
                    <a:pt x="6" y="34"/>
                  </a:lnTo>
                  <a:lnTo>
                    <a:pt x="6" y="34"/>
                  </a:lnTo>
                  <a:lnTo>
                    <a:pt x="8" y="26"/>
                  </a:lnTo>
                  <a:lnTo>
                    <a:pt x="8" y="16"/>
                  </a:lnTo>
                  <a:lnTo>
                    <a:pt x="6" y="8"/>
                  </a:lnTo>
                  <a:lnTo>
                    <a:pt x="0" y="0"/>
                  </a:lnTo>
                  <a:lnTo>
                    <a:pt x="0" y="0"/>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2" name="Freeform 191"/>
            <p:cNvSpPr>
              <a:spLocks/>
            </p:cNvSpPr>
            <p:nvPr/>
          </p:nvSpPr>
          <p:spPr bwMode="auto">
            <a:xfrm>
              <a:off x="7050088" y="2871788"/>
              <a:ext cx="79375" cy="92075"/>
            </a:xfrm>
            <a:custGeom>
              <a:avLst/>
              <a:gdLst>
                <a:gd name="T0" fmla="*/ 42 w 50"/>
                <a:gd name="T1" fmla="*/ 2 h 58"/>
                <a:gd name="T2" fmla="*/ 42 w 50"/>
                <a:gd name="T3" fmla="*/ 2 h 58"/>
                <a:gd name="T4" fmla="*/ 36 w 50"/>
                <a:gd name="T5" fmla="*/ 0 h 58"/>
                <a:gd name="T6" fmla="*/ 30 w 50"/>
                <a:gd name="T7" fmla="*/ 0 h 58"/>
                <a:gd name="T8" fmla="*/ 20 w 50"/>
                <a:gd name="T9" fmla="*/ 2 h 58"/>
                <a:gd name="T10" fmla="*/ 10 w 50"/>
                <a:gd name="T11" fmla="*/ 8 h 58"/>
                <a:gd name="T12" fmla="*/ 6 w 50"/>
                <a:gd name="T13" fmla="*/ 12 h 58"/>
                <a:gd name="T14" fmla="*/ 2 w 50"/>
                <a:gd name="T15" fmla="*/ 16 h 58"/>
                <a:gd name="T16" fmla="*/ 2 w 50"/>
                <a:gd name="T17" fmla="*/ 16 h 58"/>
                <a:gd name="T18" fmla="*/ 0 w 50"/>
                <a:gd name="T19" fmla="*/ 22 h 58"/>
                <a:gd name="T20" fmla="*/ 0 w 50"/>
                <a:gd name="T21" fmla="*/ 28 h 58"/>
                <a:gd name="T22" fmla="*/ 2 w 50"/>
                <a:gd name="T23" fmla="*/ 38 h 58"/>
                <a:gd name="T24" fmla="*/ 6 w 50"/>
                <a:gd name="T25" fmla="*/ 48 h 58"/>
                <a:gd name="T26" fmla="*/ 12 w 50"/>
                <a:gd name="T27" fmla="*/ 52 h 58"/>
                <a:gd name="T28" fmla="*/ 16 w 50"/>
                <a:gd name="T29" fmla="*/ 56 h 58"/>
                <a:gd name="T30" fmla="*/ 16 w 50"/>
                <a:gd name="T31" fmla="*/ 56 h 58"/>
                <a:gd name="T32" fmla="*/ 26 w 50"/>
                <a:gd name="T33" fmla="*/ 58 h 58"/>
                <a:gd name="T34" fmla="*/ 34 w 50"/>
                <a:gd name="T35" fmla="*/ 58 h 58"/>
                <a:gd name="T36" fmla="*/ 42 w 50"/>
                <a:gd name="T37" fmla="*/ 54 h 58"/>
                <a:gd name="T38" fmla="*/ 50 w 50"/>
                <a:gd name="T39" fmla="*/ 50 h 58"/>
                <a:gd name="T40" fmla="*/ 50 w 50"/>
                <a:gd name="T41" fmla="*/ 8 h 58"/>
                <a:gd name="T42" fmla="*/ 50 w 50"/>
                <a:gd name="T43" fmla="*/ 8 h 58"/>
                <a:gd name="T44" fmla="*/ 42 w 50"/>
                <a:gd name="T45" fmla="*/ 2 h 58"/>
                <a:gd name="T46" fmla="*/ 42 w 50"/>
                <a:gd name="T4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6" y="48"/>
                  </a:lnTo>
                  <a:lnTo>
                    <a:pt x="12" y="52"/>
                  </a:lnTo>
                  <a:lnTo>
                    <a:pt x="16" y="56"/>
                  </a:lnTo>
                  <a:lnTo>
                    <a:pt x="16" y="56"/>
                  </a:lnTo>
                  <a:lnTo>
                    <a:pt x="26" y="58"/>
                  </a:lnTo>
                  <a:lnTo>
                    <a:pt x="34" y="58"/>
                  </a:lnTo>
                  <a:lnTo>
                    <a:pt x="42" y="54"/>
                  </a:lnTo>
                  <a:lnTo>
                    <a:pt x="50" y="50"/>
                  </a:lnTo>
                  <a:lnTo>
                    <a:pt x="50" y="8"/>
                  </a:lnTo>
                  <a:lnTo>
                    <a:pt x="50" y="8"/>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3" name="Freeform 192"/>
            <p:cNvSpPr>
              <a:spLocks/>
            </p:cNvSpPr>
            <p:nvPr/>
          </p:nvSpPr>
          <p:spPr bwMode="auto">
            <a:xfrm>
              <a:off x="6319838" y="1801813"/>
              <a:ext cx="95250" cy="92075"/>
            </a:xfrm>
            <a:custGeom>
              <a:avLst/>
              <a:gdLst>
                <a:gd name="T0" fmla="*/ 42 w 60"/>
                <a:gd name="T1" fmla="*/ 2 h 58"/>
                <a:gd name="T2" fmla="*/ 42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2 w 60"/>
                <a:gd name="T33" fmla="*/ 58 h 58"/>
                <a:gd name="T34" fmla="*/ 28 w 60"/>
                <a:gd name="T35" fmla="*/ 58 h 58"/>
                <a:gd name="T36" fmla="*/ 40 w 60"/>
                <a:gd name="T37" fmla="*/ 56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8" y="0"/>
                  </a:lnTo>
                  <a:lnTo>
                    <a:pt x="32" y="0"/>
                  </a:lnTo>
                  <a:lnTo>
                    <a:pt x="20" y="2"/>
                  </a:lnTo>
                  <a:lnTo>
                    <a:pt x="10" y="8"/>
                  </a:lnTo>
                  <a:lnTo>
                    <a:pt x="6" y="12"/>
                  </a:lnTo>
                  <a:lnTo>
                    <a:pt x="4" y="16"/>
                  </a:lnTo>
                  <a:lnTo>
                    <a:pt x="4" y="16"/>
                  </a:lnTo>
                  <a:lnTo>
                    <a:pt x="2" y="22"/>
                  </a:lnTo>
                  <a:lnTo>
                    <a:pt x="0" y="28"/>
                  </a:lnTo>
                  <a:lnTo>
                    <a:pt x="2" y="38"/>
                  </a:lnTo>
                  <a:lnTo>
                    <a:pt x="8" y="48"/>
                  </a:lnTo>
                  <a:lnTo>
                    <a:pt x="12" y="52"/>
                  </a:lnTo>
                  <a:lnTo>
                    <a:pt x="18" y="56"/>
                  </a:lnTo>
                  <a:lnTo>
                    <a:pt x="18" y="56"/>
                  </a:lnTo>
                  <a:lnTo>
                    <a:pt x="22" y="58"/>
                  </a:lnTo>
                  <a:lnTo>
                    <a:pt x="28" y="58"/>
                  </a:lnTo>
                  <a:lnTo>
                    <a:pt x="40" y="56"/>
                  </a:lnTo>
                  <a:lnTo>
                    <a:pt x="50" y="52"/>
                  </a:lnTo>
                  <a:lnTo>
                    <a:pt x="54" y="48"/>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4" name="Freeform 193"/>
            <p:cNvSpPr>
              <a:spLocks/>
            </p:cNvSpPr>
            <p:nvPr/>
          </p:nvSpPr>
          <p:spPr bwMode="auto">
            <a:xfrm>
              <a:off x="6967538" y="175418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4 w 58"/>
                <a:gd name="T43" fmla="*/ 42 h 58"/>
                <a:gd name="T44" fmla="*/ 54 w 58"/>
                <a:gd name="T45" fmla="*/ 42 h 58"/>
                <a:gd name="T46" fmla="*/ 56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6"/>
                  </a:lnTo>
                  <a:lnTo>
                    <a:pt x="6" y="12"/>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4" y="42"/>
                  </a:lnTo>
                  <a:lnTo>
                    <a:pt x="54" y="42"/>
                  </a:lnTo>
                  <a:lnTo>
                    <a:pt x="56"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5" name="Freeform 194"/>
            <p:cNvSpPr>
              <a:spLocks/>
            </p:cNvSpPr>
            <p:nvPr/>
          </p:nvSpPr>
          <p:spPr bwMode="auto">
            <a:xfrm>
              <a:off x="6967538" y="175418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4 w 58"/>
                <a:gd name="T43" fmla="*/ 42 h 58"/>
                <a:gd name="T44" fmla="*/ 54 w 58"/>
                <a:gd name="T45" fmla="*/ 42 h 58"/>
                <a:gd name="T46" fmla="*/ 56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6"/>
                  </a:lnTo>
                  <a:lnTo>
                    <a:pt x="6" y="12"/>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4" y="42"/>
                  </a:lnTo>
                  <a:lnTo>
                    <a:pt x="54" y="42"/>
                  </a:lnTo>
                  <a:lnTo>
                    <a:pt x="56"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grpSp>
      <p:sp>
        <p:nvSpPr>
          <p:cNvPr id="96" name="Rectangle 199"/>
          <p:cNvSpPr>
            <a:spLocks noChangeArrowheads="1"/>
          </p:cNvSpPr>
          <p:nvPr userDrawn="1"/>
        </p:nvSpPr>
        <p:spPr bwMode="auto">
          <a:xfrm>
            <a:off x="0" y="0"/>
            <a:ext cx="9144000" cy="1609725"/>
          </a:xfrm>
          <a:prstGeom prst="rect">
            <a:avLst/>
          </a:prstGeom>
          <a:solidFill>
            <a:srgbClr val="335359"/>
          </a:solidFill>
          <a:ln>
            <a:noFill/>
          </a:ln>
        </p:spPr>
        <p:txBody>
          <a:bodyPr/>
          <a:lstStyle/>
          <a:p>
            <a:pPr>
              <a:defRPr/>
            </a:pPr>
            <a:endParaRPr lang="en-US"/>
          </a:p>
        </p:txBody>
      </p:sp>
      <p:sp>
        <p:nvSpPr>
          <p:cNvPr id="97" name="Freeform 208"/>
          <p:cNvSpPr>
            <a:spLocks noEditPoints="1"/>
          </p:cNvSpPr>
          <p:nvPr userDrawn="1"/>
        </p:nvSpPr>
        <p:spPr bwMode="auto">
          <a:xfrm>
            <a:off x="2354263" y="1211263"/>
            <a:ext cx="147637" cy="168275"/>
          </a:xfrm>
          <a:custGeom>
            <a:avLst/>
            <a:gdLst>
              <a:gd name="T0" fmla="*/ 82 w 110"/>
              <a:gd name="T1" fmla="*/ 108 h 126"/>
              <a:gd name="T2" fmla="*/ 76 w 110"/>
              <a:gd name="T3" fmla="*/ 116 h 126"/>
              <a:gd name="T4" fmla="*/ 56 w 110"/>
              <a:gd name="T5" fmla="*/ 126 h 126"/>
              <a:gd name="T6" fmla="*/ 44 w 110"/>
              <a:gd name="T7" fmla="*/ 126 h 126"/>
              <a:gd name="T8" fmla="*/ 26 w 110"/>
              <a:gd name="T9" fmla="*/ 124 h 126"/>
              <a:gd name="T10" fmla="*/ 12 w 110"/>
              <a:gd name="T11" fmla="*/ 116 h 126"/>
              <a:gd name="T12" fmla="*/ 2 w 110"/>
              <a:gd name="T13" fmla="*/ 104 h 126"/>
              <a:gd name="T14" fmla="*/ 0 w 110"/>
              <a:gd name="T15" fmla="*/ 88 h 126"/>
              <a:gd name="T16" fmla="*/ 0 w 110"/>
              <a:gd name="T17" fmla="*/ 88 h 126"/>
              <a:gd name="T18" fmla="*/ 4 w 110"/>
              <a:gd name="T19" fmla="*/ 70 h 126"/>
              <a:gd name="T20" fmla="*/ 14 w 110"/>
              <a:gd name="T21" fmla="*/ 58 h 126"/>
              <a:gd name="T22" fmla="*/ 30 w 110"/>
              <a:gd name="T23" fmla="*/ 50 h 126"/>
              <a:gd name="T24" fmla="*/ 50 w 110"/>
              <a:gd name="T25" fmla="*/ 48 h 126"/>
              <a:gd name="T26" fmla="*/ 68 w 110"/>
              <a:gd name="T27" fmla="*/ 50 h 126"/>
              <a:gd name="T28" fmla="*/ 82 w 110"/>
              <a:gd name="T29" fmla="*/ 50 h 126"/>
              <a:gd name="T30" fmla="*/ 80 w 110"/>
              <a:gd name="T31" fmla="*/ 40 h 126"/>
              <a:gd name="T32" fmla="*/ 76 w 110"/>
              <a:gd name="T33" fmla="*/ 32 h 126"/>
              <a:gd name="T34" fmla="*/ 52 w 110"/>
              <a:gd name="T35" fmla="*/ 24 h 126"/>
              <a:gd name="T36" fmla="*/ 34 w 110"/>
              <a:gd name="T37" fmla="*/ 26 h 126"/>
              <a:gd name="T38" fmla="*/ 10 w 110"/>
              <a:gd name="T39" fmla="*/ 10 h 126"/>
              <a:gd name="T40" fmla="*/ 30 w 110"/>
              <a:gd name="T41" fmla="*/ 2 h 126"/>
              <a:gd name="T42" fmla="*/ 56 w 110"/>
              <a:gd name="T43" fmla="*/ 0 h 126"/>
              <a:gd name="T44" fmla="*/ 70 w 110"/>
              <a:gd name="T45" fmla="*/ 0 h 126"/>
              <a:gd name="T46" fmla="*/ 90 w 110"/>
              <a:gd name="T47" fmla="*/ 8 h 126"/>
              <a:gd name="T48" fmla="*/ 104 w 110"/>
              <a:gd name="T49" fmla="*/ 20 h 126"/>
              <a:gd name="T50" fmla="*/ 110 w 110"/>
              <a:gd name="T51" fmla="*/ 40 h 126"/>
              <a:gd name="T52" fmla="*/ 110 w 110"/>
              <a:gd name="T53" fmla="*/ 124 h 126"/>
              <a:gd name="T54" fmla="*/ 84 w 110"/>
              <a:gd name="T55" fmla="*/ 72 h 126"/>
              <a:gd name="T56" fmla="*/ 70 w 110"/>
              <a:gd name="T57" fmla="*/ 70 h 126"/>
              <a:gd name="T58" fmla="*/ 56 w 110"/>
              <a:gd name="T59" fmla="*/ 68 h 126"/>
              <a:gd name="T60" fmla="*/ 34 w 110"/>
              <a:gd name="T61" fmla="*/ 72 h 126"/>
              <a:gd name="T62" fmla="*/ 28 w 110"/>
              <a:gd name="T63" fmla="*/ 86 h 126"/>
              <a:gd name="T64" fmla="*/ 28 w 110"/>
              <a:gd name="T65" fmla="*/ 88 h 126"/>
              <a:gd name="T66" fmla="*/ 34 w 110"/>
              <a:gd name="T67" fmla="*/ 100 h 126"/>
              <a:gd name="T68" fmla="*/ 50 w 110"/>
              <a:gd name="T69" fmla="*/ 106 h 126"/>
              <a:gd name="T70" fmla="*/ 64 w 110"/>
              <a:gd name="T71" fmla="*/ 104 h 126"/>
              <a:gd name="T72" fmla="*/ 80 w 110"/>
              <a:gd name="T73" fmla="*/ 90 h 126"/>
              <a:gd name="T74" fmla="*/ 84 w 110"/>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26">
                <a:moveTo>
                  <a:pt x="82" y="124"/>
                </a:moveTo>
                <a:lnTo>
                  <a:pt x="82" y="108"/>
                </a:lnTo>
                <a:lnTo>
                  <a:pt x="82" y="108"/>
                </a:lnTo>
                <a:lnTo>
                  <a:pt x="76" y="116"/>
                </a:lnTo>
                <a:lnTo>
                  <a:pt x="66" y="122"/>
                </a:lnTo>
                <a:lnTo>
                  <a:pt x="56" y="126"/>
                </a:lnTo>
                <a:lnTo>
                  <a:pt x="44" y="126"/>
                </a:lnTo>
                <a:lnTo>
                  <a:pt x="44" y="126"/>
                </a:lnTo>
                <a:lnTo>
                  <a:pt x="34" y="126"/>
                </a:lnTo>
                <a:lnTo>
                  <a:pt x="26" y="124"/>
                </a:lnTo>
                <a:lnTo>
                  <a:pt x="20" y="120"/>
                </a:lnTo>
                <a:lnTo>
                  <a:pt x="12" y="116"/>
                </a:lnTo>
                <a:lnTo>
                  <a:pt x="8" y="112"/>
                </a:lnTo>
                <a:lnTo>
                  <a:pt x="2" y="104"/>
                </a:lnTo>
                <a:lnTo>
                  <a:pt x="0" y="98"/>
                </a:lnTo>
                <a:lnTo>
                  <a:pt x="0" y="88"/>
                </a:lnTo>
                <a:lnTo>
                  <a:pt x="0" y="88"/>
                </a:lnTo>
                <a:lnTo>
                  <a:pt x="0" y="88"/>
                </a:lnTo>
                <a:lnTo>
                  <a:pt x="0" y="78"/>
                </a:lnTo>
                <a:lnTo>
                  <a:pt x="4" y="70"/>
                </a:lnTo>
                <a:lnTo>
                  <a:pt x="8" y="64"/>
                </a:lnTo>
                <a:lnTo>
                  <a:pt x="14" y="58"/>
                </a:lnTo>
                <a:lnTo>
                  <a:pt x="20" y="54"/>
                </a:lnTo>
                <a:lnTo>
                  <a:pt x="30" y="50"/>
                </a:lnTo>
                <a:lnTo>
                  <a:pt x="38" y="48"/>
                </a:lnTo>
                <a:lnTo>
                  <a:pt x="50" y="48"/>
                </a:lnTo>
                <a:lnTo>
                  <a:pt x="50" y="48"/>
                </a:lnTo>
                <a:lnTo>
                  <a:pt x="68" y="50"/>
                </a:lnTo>
                <a:lnTo>
                  <a:pt x="82" y="54"/>
                </a:lnTo>
                <a:lnTo>
                  <a:pt x="82" y="50"/>
                </a:lnTo>
                <a:lnTo>
                  <a:pt x="82" y="50"/>
                </a:lnTo>
                <a:lnTo>
                  <a:pt x="80" y="40"/>
                </a:lnTo>
                <a:lnTo>
                  <a:pt x="78" y="36"/>
                </a:lnTo>
                <a:lnTo>
                  <a:pt x="76" y="32"/>
                </a:lnTo>
                <a:lnTo>
                  <a:pt x="66" y="26"/>
                </a:lnTo>
                <a:lnTo>
                  <a:pt x="52" y="24"/>
                </a:lnTo>
                <a:lnTo>
                  <a:pt x="52" y="24"/>
                </a:lnTo>
                <a:lnTo>
                  <a:pt x="34" y="26"/>
                </a:lnTo>
                <a:lnTo>
                  <a:pt x="18" y="32"/>
                </a:lnTo>
                <a:lnTo>
                  <a:pt x="10" y="10"/>
                </a:lnTo>
                <a:lnTo>
                  <a:pt x="10" y="10"/>
                </a:lnTo>
                <a:lnTo>
                  <a:pt x="30" y="2"/>
                </a:lnTo>
                <a:lnTo>
                  <a:pt x="42" y="0"/>
                </a:lnTo>
                <a:lnTo>
                  <a:pt x="56" y="0"/>
                </a:lnTo>
                <a:lnTo>
                  <a:pt x="56" y="0"/>
                </a:lnTo>
                <a:lnTo>
                  <a:pt x="70" y="0"/>
                </a:lnTo>
                <a:lnTo>
                  <a:pt x="80" y="4"/>
                </a:lnTo>
                <a:lnTo>
                  <a:pt x="90" y="8"/>
                </a:lnTo>
                <a:lnTo>
                  <a:pt x="98" y="14"/>
                </a:lnTo>
                <a:lnTo>
                  <a:pt x="104" y="20"/>
                </a:lnTo>
                <a:lnTo>
                  <a:pt x="108" y="30"/>
                </a:lnTo>
                <a:lnTo>
                  <a:pt x="110" y="40"/>
                </a:lnTo>
                <a:lnTo>
                  <a:pt x="110" y="52"/>
                </a:lnTo>
                <a:lnTo>
                  <a:pt x="110" y="124"/>
                </a:lnTo>
                <a:lnTo>
                  <a:pt x="82" y="124"/>
                </a:lnTo>
                <a:close/>
                <a:moveTo>
                  <a:pt x="84" y="72"/>
                </a:moveTo>
                <a:lnTo>
                  <a:pt x="84" y="72"/>
                </a:lnTo>
                <a:lnTo>
                  <a:pt x="70" y="70"/>
                </a:lnTo>
                <a:lnTo>
                  <a:pt x="56" y="68"/>
                </a:lnTo>
                <a:lnTo>
                  <a:pt x="56" y="68"/>
                </a:lnTo>
                <a:lnTo>
                  <a:pt x="44" y="70"/>
                </a:lnTo>
                <a:lnTo>
                  <a:pt x="34" y="72"/>
                </a:lnTo>
                <a:lnTo>
                  <a:pt x="30" y="78"/>
                </a:lnTo>
                <a:lnTo>
                  <a:pt x="28" y="86"/>
                </a:lnTo>
                <a:lnTo>
                  <a:pt x="28" y="88"/>
                </a:lnTo>
                <a:lnTo>
                  <a:pt x="28" y="88"/>
                </a:lnTo>
                <a:lnTo>
                  <a:pt x="30" y="94"/>
                </a:lnTo>
                <a:lnTo>
                  <a:pt x="34" y="100"/>
                </a:lnTo>
                <a:lnTo>
                  <a:pt x="42" y="104"/>
                </a:lnTo>
                <a:lnTo>
                  <a:pt x="50" y="106"/>
                </a:lnTo>
                <a:lnTo>
                  <a:pt x="50" y="106"/>
                </a:lnTo>
                <a:lnTo>
                  <a:pt x="64" y="104"/>
                </a:lnTo>
                <a:lnTo>
                  <a:pt x="74" y="98"/>
                </a:lnTo>
                <a:lnTo>
                  <a:pt x="80" y="90"/>
                </a:lnTo>
                <a:lnTo>
                  <a:pt x="82" y="86"/>
                </a:lnTo>
                <a:lnTo>
                  <a:pt x="84" y="80"/>
                </a:lnTo>
                <a:lnTo>
                  <a:pt x="84" y="72"/>
                </a:lnTo>
                <a:close/>
              </a:path>
            </a:pathLst>
          </a:custGeom>
          <a:solidFill>
            <a:srgbClr val="F7D300"/>
          </a:solidFill>
          <a:ln>
            <a:noFill/>
          </a:ln>
        </p:spPr>
        <p:txBody>
          <a:bodyPr/>
          <a:lstStyle/>
          <a:p>
            <a:pPr>
              <a:defRPr/>
            </a:pPr>
            <a:endParaRPr lang="en-US"/>
          </a:p>
        </p:txBody>
      </p:sp>
      <p:sp>
        <p:nvSpPr>
          <p:cNvPr id="98" name="Freeform 209"/>
          <p:cNvSpPr>
            <a:spLocks/>
          </p:cNvSpPr>
          <p:nvPr userDrawn="1"/>
        </p:nvSpPr>
        <p:spPr bwMode="auto">
          <a:xfrm>
            <a:off x="2565400" y="1208088"/>
            <a:ext cx="147638" cy="169862"/>
          </a:xfrm>
          <a:custGeom>
            <a:avLst/>
            <a:gdLst>
              <a:gd name="T0" fmla="*/ 0 w 110"/>
              <a:gd name="T1" fmla="*/ 4 h 126"/>
              <a:gd name="T2" fmla="*/ 28 w 110"/>
              <a:gd name="T3" fmla="*/ 4 h 126"/>
              <a:gd name="T4" fmla="*/ 28 w 110"/>
              <a:gd name="T5" fmla="*/ 22 h 126"/>
              <a:gd name="T6" fmla="*/ 28 w 110"/>
              <a:gd name="T7" fmla="*/ 22 h 126"/>
              <a:gd name="T8" fmla="*/ 34 w 110"/>
              <a:gd name="T9" fmla="*/ 14 h 126"/>
              <a:gd name="T10" fmla="*/ 42 w 110"/>
              <a:gd name="T11" fmla="*/ 8 h 126"/>
              <a:gd name="T12" fmla="*/ 52 w 110"/>
              <a:gd name="T13" fmla="*/ 2 h 126"/>
              <a:gd name="T14" fmla="*/ 66 w 110"/>
              <a:gd name="T15" fmla="*/ 0 h 126"/>
              <a:gd name="T16" fmla="*/ 66 w 110"/>
              <a:gd name="T17" fmla="*/ 0 h 126"/>
              <a:gd name="T18" fmla="*/ 76 w 110"/>
              <a:gd name="T19" fmla="*/ 2 h 126"/>
              <a:gd name="T20" fmla="*/ 84 w 110"/>
              <a:gd name="T21" fmla="*/ 4 h 126"/>
              <a:gd name="T22" fmla="*/ 92 w 110"/>
              <a:gd name="T23" fmla="*/ 8 h 126"/>
              <a:gd name="T24" fmla="*/ 98 w 110"/>
              <a:gd name="T25" fmla="*/ 14 h 126"/>
              <a:gd name="T26" fmla="*/ 102 w 110"/>
              <a:gd name="T27" fmla="*/ 20 h 126"/>
              <a:gd name="T28" fmla="*/ 106 w 110"/>
              <a:gd name="T29" fmla="*/ 28 h 126"/>
              <a:gd name="T30" fmla="*/ 108 w 110"/>
              <a:gd name="T31" fmla="*/ 38 h 126"/>
              <a:gd name="T32" fmla="*/ 110 w 110"/>
              <a:gd name="T33" fmla="*/ 48 h 126"/>
              <a:gd name="T34" fmla="*/ 110 w 110"/>
              <a:gd name="T35" fmla="*/ 126 h 126"/>
              <a:gd name="T36" fmla="*/ 82 w 110"/>
              <a:gd name="T37" fmla="*/ 126 h 126"/>
              <a:gd name="T38" fmla="*/ 82 w 110"/>
              <a:gd name="T39" fmla="*/ 56 h 126"/>
              <a:gd name="T40" fmla="*/ 82 w 110"/>
              <a:gd name="T41" fmla="*/ 56 h 126"/>
              <a:gd name="T42" fmla="*/ 80 w 110"/>
              <a:gd name="T43" fmla="*/ 44 h 126"/>
              <a:gd name="T44" fmla="*/ 74 w 110"/>
              <a:gd name="T45" fmla="*/ 34 h 126"/>
              <a:gd name="T46" fmla="*/ 66 w 110"/>
              <a:gd name="T47" fmla="*/ 28 h 126"/>
              <a:gd name="T48" fmla="*/ 56 w 110"/>
              <a:gd name="T49" fmla="*/ 26 h 126"/>
              <a:gd name="T50" fmla="*/ 56 w 110"/>
              <a:gd name="T51" fmla="*/ 26 h 126"/>
              <a:gd name="T52" fmla="*/ 44 w 110"/>
              <a:gd name="T53" fmla="*/ 28 h 126"/>
              <a:gd name="T54" fmla="*/ 36 w 110"/>
              <a:gd name="T55" fmla="*/ 34 h 126"/>
              <a:gd name="T56" fmla="*/ 30 w 110"/>
              <a:gd name="T57" fmla="*/ 44 h 126"/>
              <a:gd name="T58" fmla="*/ 28 w 110"/>
              <a:gd name="T59" fmla="*/ 56 h 126"/>
              <a:gd name="T60" fmla="*/ 28 w 110"/>
              <a:gd name="T61" fmla="*/ 126 h 126"/>
              <a:gd name="T62" fmla="*/ 0 w 110"/>
              <a:gd name="T63" fmla="*/ 126 h 126"/>
              <a:gd name="T64" fmla="*/ 0 w 110"/>
              <a:gd name="T65"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26">
                <a:moveTo>
                  <a:pt x="0" y="4"/>
                </a:moveTo>
                <a:lnTo>
                  <a:pt x="28" y="4"/>
                </a:lnTo>
                <a:lnTo>
                  <a:pt x="28" y="22"/>
                </a:lnTo>
                <a:lnTo>
                  <a:pt x="28" y="22"/>
                </a:lnTo>
                <a:lnTo>
                  <a:pt x="34" y="14"/>
                </a:lnTo>
                <a:lnTo>
                  <a:pt x="42" y="8"/>
                </a:lnTo>
                <a:lnTo>
                  <a:pt x="52" y="2"/>
                </a:lnTo>
                <a:lnTo>
                  <a:pt x="66" y="0"/>
                </a:lnTo>
                <a:lnTo>
                  <a:pt x="66" y="0"/>
                </a:lnTo>
                <a:lnTo>
                  <a:pt x="76" y="2"/>
                </a:lnTo>
                <a:lnTo>
                  <a:pt x="84" y="4"/>
                </a:lnTo>
                <a:lnTo>
                  <a:pt x="92" y="8"/>
                </a:lnTo>
                <a:lnTo>
                  <a:pt x="98" y="14"/>
                </a:lnTo>
                <a:lnTo>
                  <a:pt x="102" y="20"/>
                </a:lnTo>
                <a:lnTo>
                  <a:pt x="106" y="28"/>
                </a:lnTo>
                <a:lnTo>
                  <a:pt x="108" y="38"/>
                </a:lnTo>
                <a:lnTo>
                  <a:pt x="110" y="48"/>
                </a:lnTo>
                <a:lnTo>
                  <a:pt x="110" y="126"/>
                </a:lnTo>
                <a:lnTo>
                  <a:pt x="82" y="126"/>
                </a:lnTo>
                <a:lnTo>
                  <a:pt x="82" y="56"/>
                </a:lnTo>
                <a:lnTo>
                  <a:pt x="82" y="56"/>
                </a:lnTo>
                <a:lnTo>
                  <a:pt x="80" y="44"/>
                </a:lnTo>
                <a:lnTo>
                  <a:pt x="74" y="34"/>
                </a:lnTo>
                <a:lnTo>
                  <a:pt x="66" y="28"/>
                </a:lnTo>
                <a:lnTo>
                  <a:pt x="56" y="26"/>
                </a:lnTo>
                <a:lnTo>
                  <a:pt x="56" y="26"/>
                </a:lnTo>
                <a:lnTo>
                  <a:pt x="44" y="28"/>
                </a:lnTo>
                <a:lnTo>
                  <a:pt x="36" y="34"/>
                </a:lnTo>
                <a:lnTo>
                  <a:pt x="30" y="44"/>
                </a:lnTo>
                <a:lnTo>
                  <a:pt x="28" y="56"/>
                </a:lnTo>
                <a:lnTo>
                  <a:pt x="28" y="126"/>
                </a:lnTo>
                <a:lnTo>
                  <a:pt x="0" y="126"/>
                </a:lnTo>
                <a:lnTo>
                  <a:pt x="0" y="4"/>
                </a:lnTo>
                <a:close/>
              </a:path>
            </a:pathLst>
          </a:custGeom>
          <a:solidFill>
            <a:srgbClr val="F7D300"/>
          </a:solidFill>
          <a:ln>
            <a:noFill/>
          </a:ln>
        </p:spPr>
        <p:txBody>
          <a:bodyPr/>
          <a:lstStyle/>
          <a:p>
            <a:pPr>
              <a:defRPr/>
            </a:pPr>
            <a:endParaRPr lang="en-US"/>
          </a:p>
        </p:txBody>
      </p:sp>
      <p:sp>
        <p:nvSpPr>
          <p:cNvPr id="99" name="Freeform 210"/>
          <p:cNvSpPr>
            <a:spLocks noEditPoints="1"/>
          </p:cNvSpPr>
          <p:nvPr userDrawn="1"/>
        </p:nvSpPr>
        <p:spPr bwMode="auto">
          <a:xfrm>
            <a:off x="2874963" y="1211263"/>
            <a:ext cx="150812" cy="168275"/>
          </a:xfrm>
          <a:custGeom>
            <a:avLst/>
            <a:gdLst>
              <a:gd name="T0" fmla="*/ 84 w 112"/>
              <a:gd name="T1" fmla="*/ 108 h 126"/>
              <a:gd name="T2" fmla="*/ 76 w 112"/>
              <a:gd name="T3" fmla="*/ 116 h 126"/>
              <a:gd name="T4" fmla="*/ 56 w 112"/>
              <a:gd name="T5" fmla="*/ 126 h 126"/>
              <a:gd name="T6" fmla="*/ 44 w 112"/>
              <a:gd name="T7" fmla="*/ 126 h 126"/>
              <a:gd name="T8" fmla="*/ 28 w 112"/>
              <a:gd name="T9" fmla="*/ 124 h 126"/>
              <a:gd name="T10" fmla="*/ 14 w 112"/>
              <a:gd name="T11" fmla="*/ 116 h 126"/>
              <a:gd name="T12" fmla="*/ 4 w 112"/>
              <a:gd name="T13" fmla="*/ 104 h 126"/>
              <a:gd name="T14" fmla="*/ 0 w 112"/>
              <a:gd name="T15" fmla="*/ 88 h 126"/>
              <a:gd name="T16" fmla="*/ 0 w 112"/>
              <a:gd name="T17" fmla="*/ 88 h 126"/>
              <a:gd name="T18" fmla="*/ 4 w 112"/>
              <a:gd name="T19" fmla="*/ 70 h 126"/>
              <a:gd name="T20" fmla="*/ 14 w 112"/>
              <a:gd name="T21" fmla="*/ 58 h 126"/>
              <a:gd name="T22" fmla="*/ 30 w 112"/>
              <a:gd name="T23" fmla="*/ 50 h 126"/>
              <a:gd name="T24" fmla="*/ 50 w 112"/>
              <a:gd name="T25" fmla="*/ 48 h 126"/>
              <a:gd name="T26" fmla="*/ 68 w 112"/>
              <a:gd name="T27" fmla="*/ 50 h 126"/>
              <a:gd name="T28" fmla="*/ 84 w 112"/>
              <a:gd name="T29" fmla="*/ 50 h 126"/>
              <a:gd name="T30" fmla="*/ 82 w 112"/>
              <a:gd name="T31" fmla="*/ 40 h 126"/>
              <a:gd name="T32" fmla="*/ 76 w 112"/>
              <a:gd name="T33" fmla="*/ 32 h 126"/>
              <a:gd name="T34" fmla="*/ 54 w 112"/>
              <a:gd name="T35" fmla="*/ 24 h 126"/>
              <a:gd name="T36" fmla="*/ 34 w 112"/>
              <a:gd name="T37" fmla="*/ 26 h 126"/>
              <a:gd name="T38" fmla="*/ 10 w 112"/>
              <a:gd name="T39" fmla="*/ 10 h 126"/>
              <a:gd name="T40" fmla="*/ 32 w 112"/>
              <a:gd name="T41" fmla="*/ 2 h 126"/>
              <a:gd name="T42" fmla="*/ 58 w 112"/>
              <a:gd name="T43" fmla="*/ 0 h 126"/>
              <a:gd name="T44" fmla="*/ 70 w 112"/>
              <a:gd name="T45" fmla="*/ 0 h 126"/>
              <a:gd name="T46" fmla="*/ 90 w 112"/>
              <a:gd name="T47" fmla="*/ 8 h 126"/>
              <a:gd name="T48" fmla="*/ 104 w 112"/>
              <a:gd name="T49" fmla="*/ 20 h 126"/>
              <a:gd name="T50" fmla="*/ 110 w 112"/>
              <a:gd name="T51" fmla="*/ 40 h 126"/>
              <a:gd name="T52" fmla="*/ 112 w 112"/>
              <a:gd name="T53" fmla="*/ 124 h 126"/>
              <a:gd name="T54" fmla="*/ 84 w 112"/>
              <a:gd name="T55" fmla="*/ 72 h 126"/>
              <a:gd name="T56" fmla="*/ 72 w 112"/>
              <a:gd name="T57" fmla="*/ 70 h 126"/>
              <a:gd name="T58" fmla="*/ 56 w 112"/>
              <a:gd name="T59" fmla="*/ 68 h 126"/>
              <a:gd name="T60" fmla="*/ 36 w 112"/>
              <a:gd name="T61" fmla="*/ 72 h 126"/>
              <a:gd name="T62" fmla="*/ 28 w 112"/>
              <a:gd name="T63" fmla="*/ 86 h 126"/>
              <a:gd name="T64" fmla="*/ 28 w 112"/>
              <a:gd name="T65" fmla="*/ 88 h 126"/>
              <a:gd name="T66" fmla="*/ 34 w 112"/>
              <a:gd name="T67" fmla="*/ 100 h 126"/>
              <a:gd name="T68" fmla="*/ 52 w 112"/>
              <a:gd name="T69" fmla="*/ 106 h 126"/>
              <a:gd name="T70" fmla="*/ 64 w 112"/>
              <a:gd name="T71" fmla="*/ 104 h 126"/>
              <a:gd name="T72" fmla="*/ 82 w 112"/>
              <a:gd name="T73" fmla="*/ 90 h 126"/>
              <a:gd name="T74" fmla="*/ 84 w 112"/>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26">
                <a:moveTo>
                  <a:pt x="84" y="124"/>
                </a:moveTo>
                <a:lnTo>
                  <a:pt x="84" y="108"/>
                </a:lnTo>
                <a:lnTo>
                  <a:pt x="84" y="108"/>
                </a:lnTo>
                <a:lnTo>
                  <a:pt x="76" y="116"/>
                </a:lnTo>
                <a:lnTo>
                  <a:pt x="68" y="122"/>
                </a:lnTo>
                <a:lnTo>
                  <a:pt x="56" y="126"/>
                </a:lnTo>
                <a:lnTo>
                  <a:pt x="44" y="126"/>
                </a:lnTo>
                <a:lnTo>
                  <a:pt x="44" y="126"/>
                </a:lnTo>
                <a:lnTo>
                  <a:pt x="36" y="126"/>
                </a:lnTo>
                <a:lnTo>
                  <a:pt x="28" y="124"/>
                </a:lnTo>
                <a:lnTo>
                  <a:pt x="20" y="120"/>
                </a:lnTo>
                <a:lnTo>
                  <a:pt x="14" y="116"/>
                </a:lnTo>
                <a:lnTo>
                  <a:pt x="8" y="112"/>
                </a:lnTo>
                <a:lnTo>
                  <a:pt x="4" y="104"/>
                </a:lnTo>
                <a:lnTo>
                  <a:pt x="2" y="98"/>
                </a:lnTo>
                <a:lnTo>
                  <a:pt x="0" y="88"/>
                </a:lnTo>
                <a:lnTo>
                  <a:pt x="0" y="88"/>
                </a:lnTo>
                <a:lnTo>
                  <a:pt x="0" y="88"/>
                </a:lnTo>
                <a:lnTo>
                  <a:pt x="2"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80" y="36"/>
                </a:lnTo>
                <a:lnTo>
                  <a:pt x="76" y="32"/>
                </a:lnTo>
                <a:lnTo>
                  <a:pt x="66" y="26"/>
                </a:lnTo>
                <a:lnTo>
                  <a:pt x="54" y="24"/>
                </a:lnTo>
                <a:lnTo>
                  <a:pt x="54" y="24"/>
                </a:lnTo>
                <a:lnTo>
                  <a:pt x="34" y="26"/>
                </a:lnTo>
                <a:lnTo>
                  <a:pt x="18" y="32"/>
                </a:lnTo>
                <a:lnTo>
                  <a:pt x="10" y="10"/>
                </a:lnTo>
                <a:lnTo>
                  <a:pt x="10" y="10"/>
                </a:lnTo>
                <a:lnTo>
                  <a:pt x="32" y="2"/>
                </a:lnTo>
                <a:lnTo>
                  <a:pt x="44" y="0"/>
                </a:lnTo>
                <a:lnTo>
                  <a:pt x="58" y="0"/>
                </a:lnTo>
                <a:lnTo>
                  <a:pt x="58" y="0"/>
                </a:lnTo>
                <a:lnTo>
                  <a:pt x="70" y="0"/>
                </a:lnTo>
                <a:lnTo>
                  <a:pt x="82" y="4"/>
                </a:lnTo>
                <a:lnTo>
                  <a:pt x="90" y="8"/>
                </a:lnTo>
                <a:lnTo>
                  <a:pt x="98" y="14"/>
                </a:lnTo>
                <a:lnTo>
                  <a:pt x="104" y="20"/>
                </a:lnTo>
                <a:lnTo>
                  <a:pt x="108" y="30"/>
                </a:lnTo>
                <a:lnTo>
                  <a:pt x="110" y="40"/>
                </a:lnTo>
                <a:lnTo>
                  <a:pt x="112" y="52"/>
                </a:lnTo>
                <a:lnTo>
                  <a:pt x="112" y="124"/>
                </a:lnTo>
                <a:lnTo>
                  <a:pt x="84" y="124"/>
                </a:lnTo>
                <a:close/>
                <a:moveTo>
                  <a:pt x="84" y="72"/>
                </a:moveTo>
                <a:lnTo>
                  <a:pt x="84" y="72"/>
                </a:lnTo>
                <a:lnTo>
                  <a:pt x="72" y="70"/>
                </a:lnTo>
                <a:lnTo>
                  <a:pt x="56" y="68"/>
                </a:lnTo>
                <a:lnTo>
                  <a:pt x="56" y="68"/>
                </a:lnTo>
                <a:lnTo>
                  <a:pt x="44" y="70"/>
                </a:lnTo>
                <a:lnTo>
                  <a:pt x="36"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7D300"/>
          </a:solidFill>
          <a:ln>
            <a:noFill/>
          </a:ln>
        </p:spPr>
        <p:txBody>
          <a:bodyPr/>
          <a:lstStyle/>
          <a:p>
            <a:pPr>
              <a:defRPr/>
            </a:pPr>
            <a:endParaRPr lang="en-US"/>
          </a:p>
        </p:txBody>
      </p:sp>
      <p:sp>
        <p:nvSpPr>
          <p:cNvPr id="100" name="Freeform 211"/>
          <p:cNvSpPr>
            <a:spLocks/>
          </p:cNvSpPr>
          <p:nvPr userDrawn="1"/>
        </p:nvSpPr>
        <p:spPr bwMode="auto">
          <a:xfrm>
            <a:off x="3070225" y="1168400"/>
            <a:ext cx="101600" cy="211138"/>
          </a:xfrm>
          <a:custGeom>
            <a:avLst/>
            <a:gdLst>
              <a:gd name="T0" fmla="*/ 16 w 76"/>
              <a:gd name="T1" fmla="*/ 122 h 158"/>
              <a:gd name="T2" fmla="*/ 16 w 76"/>
              <a:gd name="T3" fmla="*/ 58 h 158"/>
              <a:gd name="T4" fmla="*/ 0 w 76"/>
              <a:gd name="T5" fmla="*/ 58 h 158"/>
              <a:gd name="T6" fmla="*/ 0 w 76"/>
              <a:gd name="T7" fmla="*/ 34 h 158"/>
              <a:gd name="T8" fmla="*/ 16 w 76"/>
              <a:gd name="T9" fmla="*/ 34 h 158"/>
              <a:gd name="T10" fmla="*/ 16 w 76"/>
              <a:gd name="T11" fmla="*/ 0 h 158"/>
              <a:gd name="T12" fmla="*/ 44 w 76"/>
              <a:gd name="T13" fmla="*/ 0 h 158"/>
              <a:gd name="T14" fmla="*/ 44 w 76"/>
              <a:gd name="T15" fmla="*/ 34 h 158"/>
              <a:gd name="T16" fmla="*/ 76 w 76"/>
              <a:gd name="T17" fmla="*/ 34 h 158"/>
              <a:gd name="T18" fmla="*/ 76 w 76"/>
              <a:gd name="T19" fmla="*/ 58 h 158"/>
              <a:gd name="T20" fmla="*/ 44 w 76"/>
              <a:gd name="T21" fmla="*/ 58 h 158"/>
              <a:gd name="T22" fmla="*/ 44 w 76"/>
              <a:gd name="T23" fmla="*/ 118 h 158"/>
              <a:gd name="T24" fmla="*/ 44 w 76"/>
              <a:gd name="T25" fmla="*/ 118 h 158"/>
              <a:gd name="T26" fmla="*/ 44 w 76"/>
              <a:gd name="T27" fmla="*/ 124 h 158"/>
              <a:gd name="T28" fmla="*/ 48 w 76"/>
              <a:gd name="T29" fmla="*/ 130 h 158"/>
              <a:gd name="T30" fmla="*/ 52 w 76"/>
              <a:gd name="T31" fmla="*/ 132 h 158"/>
              <a:gd name="T32" fmla="*/ 58 w 76"/>
              <a:gd name="T33" fmla="*/ 132 h 158"/>
              <a:gd name="T34" fmla="*/ 58 w 76"/>
              <a:gd name="T35" fmla="*/ 132 h 158"/>
              <a:gd name="T36" fmla="*/ 68 w 76"/>
              <a:gd name="T37" fmla="*/ 132 h 158"/>
              <a:gd name="T38" fmla="*/ 76 w 76"/>
              <a:gd name="T39" fmla="*/ 128 h 158"/>
              <a:gd name="T40" fmla="*/ 76 w 76"/>
              <a:gd name="T41" fmla="*/ 152 h 158"/>
              <a:gd name="T42" fmla="*/ 76 w 76"/>
              <a:gd name="T43" fmla="*/ 152 h 158"/>
              <a:gd name="T44" fmla="*/ 64 w 76"/>
              <a:gd name="T45" fmla="*/ 156 h 158"/>
              <a:gd name="T46" fmla="*/ 50 w 76"/>
              <a:gd name="T47" fmla="*/ 158 h 158"/>
              <a:gd name="T48" fmla="*/ 50 w 76"/>
              <a:gd name="T49" fmla="*/ 158 h 158"/>
              <a:gd name="T50" fmla="*/ 36 w 76"/>
              <a:gd name="T51" fmla="*/ 156 h 158"/>
              <a:gd name="T52" fmla="*/ 30 w 76"/>
              <a:gd name="T53" fmla="*/ 154 h 158"/>
              <a:gd name="T54" fmla="*/ 26 w 76"/>
              <a:gd name="T55" fmla="*/ 150 h 158"/>
              <a:gd name="T56" fmla="*/ 20 w 76"/>
              <a:gd name="T57" fmla="*/ 146 h 158"/>
              <a:gd name="T58" fmla="*/ 18 w 76"/>
              <a:gd name="T59" fmla="*/ 140 h 158"/>
              <a:gd name="T60" fmla="*/ 16 w 76"/>
              <a:gd name="T61" fmla="*/ 132 h 158"/>
              <a:gd name="T62" fmla="*/ 16 w 76"/>
              <a:gd name="T63" fmla="*/ 122 h 158"/>
              <a:gd name="T64" fmla="*/ 16 w 76"/>
              <a:gd name="T65" fmla="*/ 12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58">
                <a:moveTo>
                  <a:pt x="16" y="122"/>
                </a:moveTo>
                <a:lnTo>
                  <a:pt x="16" y="58"/>
                </a:lnTo>
                <a:lnTo>
                  <a:pt x="0" y="58"/>
                </a:lnTo>
                <a:lnTo>
                  <a:pt x="0" y="34"/>
                </a:lnTo>
                <a:lnTo>
                  <a:pt x="16" y="34"/>
                </a:lnTo>
                <a:lnTo>
                  <a:pt x="16" y="0"/>
                </a:lnTo>
                <a:lnTo>
                  <a:pt x="44" y="0"/>
                </a:lnTo>
                <a:lnTo>
                  <a:pt x="44" y="34"/>
                </a:lnTo>
                <a:lnTo>
                  <a:pt x="76" y="34"/>
                </a:lnTo>
                <a:lnTo>
                  <a:pt x="76" y="58"/>
                </a:lnTo>
                <a:lnTo>
                  <a:pt x="44" y="58"/>
                </a:lnTo>
                <a:lnTo>
                  <a:pt x="44" y="118"/>
                </a:lnTo>
                <a:lnTo>
                  <a:pt x="44" y="118"/>
                </a:lnTo>
                <a:lnTo>
                  <a:pt x="44" y="124"/>
                </a:lnTo>
                <a:lnTo>
                  <a:pt x="48" y="130"/>
                </a:lnTo>
                <a:lnTo>
                  <a:pt x="52" y="132"/>
                </a:lnTo>
                <a:lnTo>
                  <a:pt x="58" y="132"/>
                </a:lnTo>
                <a:lnTo>
                  <a:pt x="58" y="132"/>
                </a:lnTo>
                <a:lnTo>
                  <a:pt x="68" y="132"/>
                </a:lnTo>
                <a:lnTo>
                  <a:pt x="76" y="128"/>
                </a:lnTo>
                <a:lnTo>
                  <a:pt x="76" y="152"/>
                </a:lnTo>
                <a:lnTo>
                  <a:pt x="76" y="152"/>
                </a:lnTo>
                <a:lnTo>
                  <a:pt x="64" y="156"/>
                </a:lnTo>
                <a:lnTo>
                  <a:pt x="50" y="158"/>
                </a:lnTo>
                <a:lnTo>
                  <a:pt x="50" y="158"/>
                </a:lnTo>
                <a:lnTo>
                  <a:pt x="36" y="156"/>
                </a:lnTo>
                <a:lnTo>
                  <a:pt x="30" y="154"/>
                </a:lnTo>
                <a:lnTo>
                  <a:pt x="26" y="150"/>
                </a:lnTo>
                <a:lnTo>
                  <a:pt x="20" y="146"/>
                </a:lnTo>
                <a:lnTo>
                  <a:pt x="18" y="140"/>
                </a:lnTo>
                <a:lnTo>
                  <a:pt x="16" y="132"/>
                </a:lnTo>
                <a:lnTo>
                  <a:pt x="16" y="122"/>
                </a:lnTo>
                <a:lnTo>
                  <a:pt x="16" y="122"/>
                </a:lnTo>
                <a:close/>
              </a:path>
            </a:pathLst>
          </a:custGeom>
          <a:solidFill>
            <a:srgbClr val="F7D300"/>
          </a:solidFill>
          <a:ln>
            <a:noFill/>
          </a:ln>
        </p:spPr>
        <p:txBody>
          <a:bodyPr/>
          <a:lstStyle/>
          <a:p>
            <a:pPr>
              <a:defRPr/>
            </a:pPr>
            <a:endParaRPr lang="en-US"/>
          </a:p>
        </p:txBody>
      </p:sp>
      <p:sp>
        <p:nvSpPr>
          <p:cNvPr id="101" name="Freeform 212"/>
          <p:cNvSpPr>
            <a:spLocks noEditPoints="1"/>
          </p:cNvSpPr>
          <p:nvPr userDrawn="1"/>
        </p:nvSpPr>
        <p:spPr bwMode="auto">
          <a:xfrm>
            <a:off x="3213100" y="1208088"/>
            <a:ext cx="173038" cy="171450"/>
          </a:xfrm>
          <a:custGeom>
            <a:avLst/>
            <a:gdLst>
              <a:gd name="T0" fmla="*/ 0 w 130"/>
              <a:gd name="T1" fmla="*/ 64 h 128"/>
              <a:gd name="T2" fmla="*/ 2 w 130"/>
              <a:gd name="T3" fmla="*/ 52 h 128"/>
              <a:gd name="T4" fmla="*/ 10 w 130"/>
              <a:gd name="T5" fmla="*/ 30 h 128"/>
              <a:gd name="T6" fmla="*/ 28 w 130"/>
              <a:gd name="T7" fmla="*/ 12 h 128"/>
              <a:gd name="T8" fmla="*/ 52 w 130"/>
              <a:gd name="T9" fmla="*/ 2 h 128"/>
              <a:gd name="T10" fmla="*/ 66 w 130"/>
              <a:gd name="T11" fmla="*/ 0 h 128"/>
              <a:gd name="T12" fmla="*/ 92 w 130"/>
              <a:gd name="T13" fmla="*/ 6 h 128"/>
              <a:gd name="T14" fmla="*/ 112 w 130"/>
              <a:gd name="T15" fmla="*/ 20 h 128"/>
              <a:gd name="T16" fmla="*/ 126 w 130"/>
              <a:gd name="T17" fmla="*/ 40 h 128"/>
              <a:gd name="T18" fmla="*/ 130 w 130"/>
              <a:gd name="T19" fmla="*/ 64 h 128"/>
              <a:gd name="T20" fmla="*/ 130 w 130"/>
              <a:gd name="T21" fmla="*/ 64 h 128"/>
              <a:gd name="T22" fmla="*/ 126 w 130"/>
              <a:gd name="T23" fmla="*/ 90 h 128"/>
              <a:gd name="T24" fmla="*/ 112 w 130"/>
              <a:gd name="T25" fmla="*/ 110 h 128"/>
              <a:gd name="T26" fmla="*/ 92 w 130"/>
              <a:gd name="T27" fmla="*/ 124 h 128"/>
              <a:gd name="T28" fmla="*/ 66 w 130"/>
              <a:gd name="T29" fmla="*/ 128 h 128"/>
              <a:gd name="T30" fmla="*/ 52 w 130"/>
              <a:gd name="T31" fmla="*/ 128 h 128"/>
              <a:gd name="T32" fmla="*/ 28 w 130"/>
              <a:gd name="T33" fmla="*/ 118 h 128"/>
              <a:gd name="T34" fmla="*/ 10 w 130"/>
              <a:gd name="T35" fmla="*/ 100 h 128"/>
              <a:gd name="T36" fmla="*/ 2 w 130"/>
              <a:gd name="T37" fmla="*/ 78 h 128"/>
              <a:gd name="T38" fmla="*/ 0 w 130"/>
              <a:gd name="T39" fmla="*/ 66 h 128"/>
              <a:gd name="T40" fmla="*/ 102 w 130"/>
              <a:gd name="T41" fmla="*/ 64 h 128"/>
              <a:gd name="T42" fmla="*/ 102 w 130"/>
              <a:gd name="T43" fmla="*/ 56 h 128"/>
              <a:gd name="T44" fmla="*/ 96 w 130"/>
              <a:gd name="T45" fmla="*/ 42 h 128"/>
              <a:gd name="T46" fmla="*/ 86 w 130"/>
              <a:gd name="T47" fmla="*/ 32 h 128"/>
              <a:gd name="T48" fmla="*/ 72 w 130"/>
              <a:gd name="T49" fmla="*/ 26 h 128"/>
              <a:gd name="T50" fmla="*/ 66 w 130"/>
              <a:gd name="T51" fmla="*/ 26 h 128"/>
              <a:gd name="T52" fmla="*/ 50 w 130"/>
              <a:gd name="T53" fmla="*/ 28 h 128"/>
              <a:gd name="T54" fmla="*/ 38 w 130"/>
              <a:gd name="T55" fmla="*/ 36 h 128"/>
              <a:gd name="T56" fmla="*/ 30 w 130"/>
              <a:gd name="T57" fmla="*/ 50 h 128"/>
              <a:gd name="T58" fmla="*/ 28 w 130"/>
              <a:gd name="T59" fmla="*/ 64 h 128"/>
              <a:gd name="T60" fmla="*/ 28 w 130"/>
              <a:gd name="T61" fmla="*/ 64 h 128"/>
              <a:gd name="T62" fmla="*/ 30 w 130"/>
              <a:gd name="T63" fmla="*/ 80 h 128"/>
              <a:gd name="T64" fmla="*/ 38 w 130"/>
              <a:gd name="T65" fmla="*/ 92 h 128"/>
              <a:gd name="T66" fmla="*/ 50 w 130"/>
              <a:gd name="T67" fmla="*/ 102 h 128"/>
              <a:gd name="T68" fmla="*/ 66 w 130"/>
              <a:gd name="T69" fmla="*/ 104 h 128"/>
              <a:gd name="T70" fmla="*/ 74 w 130"/>
              <a:gd name="T71" fmla="*/ 104 h 128"/>
              <a:gd name="T72" fmla="*/ 88 w 130"/>
              <a:gd name="T73" fmla="*/ 98 h 128"/>
              <a:gd name="T74" fmla="*/ 96 w 130"/>
              <a:gd name="T75" fmla="*/ 86 h 128"/>
              <a:gd name="T76" fmla="*/ 102 w 130"/>
              <a:gd name="T77" fmla="*/ 74 h 128"/>
              <a:gd name="T78" fmla="*/ 102 w 130"/>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8">
                <a:moveTo>
                  <a:pt x="0" y="66"/>
                </a:moveTo>
                <a:lnTo>
                  <a:pt x="0" y="64"/>
                </a:lnTo>
                <a:lnTo>
                  <a:pt x="0" y="64"/>
                </a:lnTo>
                <a:lnTo>
                  <a:pt x="2" y="52"/>
                </a:lnTo>
                <a:lnTo>
                  <a:pt x="4" y="40"/>
                </a:lnTo>
                <a:lnTo>
                  <a:pt x="10" y="30"/>
                </a:lnTo>
                <a:lnTo>
                  <a:pt x="18" y="20"/>
                </a:lnTo>
                <a:lnTo>
                  <a:pt x="28" y="12"/>
                </a:lnTo>
                <a:lnTo>
                  <a:pt x="40" y="6"/>
                </a:lnTo>
                <a:lnTo>
                  <a:pt x="52" y="2"/>
                </a:lnTo>
                <a:lnTo>
                  <a:pt x="66" y="0"/>
                </a:lnTo>
                <a:lnTo>
                  <a:pt x="66" y="0"/>
                </a:lnTo>
                <a:lnTo>
                  <a:pt x="80" y="2"/>
                </a:lnTo>
                <a:lnTo>
                  <a:pt x="92" y="6"/>
                </a:lnTo>
                <a:lnTo>
                  <a:pt x="102" y="12"/>
                </a:lnTo>
                <a:lnTo>
                  <a:pt x="112" y="20"/>
                </a:lnTo>
                <a:lnTo>
                  <a:pt x="120" y="28"/>
                </a:lnTo>
                <a:lnTo>
                  <a:pt x="126" y="40"/>
                </a:lnTo>
                <a:lnTo>
                  <a:pt x="130" y="52"/>
                </a:lnTo>
                <a:lnTo>
                  <a:pt x="130" y="64"/>
                </a:lnTo>
                <a:lnTo>
                  <a:pt x="130" y="64"/>
                </a:lnTo>
                <a:lnTo>
                  <a:pt x="130" y="64"/>
                </a:lnTo>
                <a:lnTo>
                  <a:pt x="130" y="78"/>
                </a:lnTo>
                <a:lnTo>
                  <a:pt x="126" y="90"/>
                </a:lnTo>
                <a:lnTo>
                  <a:pt x="120" y="100"/>
                </a:lnTo>
                <a:lnTo>
                  <a:pt x="112" y="110"/>
                </a:lnTo>
                <a:lnTo>
                  <a:pt x="102" y="118"/>
                </a:lnTo>
                <a:lnTo>
                  <a:pt x="92" y="124"/>
                </a:lnTo>
                <a:lnTo>
                  <a:pt x="78" y="128"/>
                </a:lnTo>
                <a:lnTo>
                  <a:pt x="66" y="128"/>
                </a:lnTo>
                <a:lnTo>
                  <a:pt x="66" y="128"/>
                </a:lnTo>
                <a:lnTo>
                  <a:pt x="52" y="128"/>
                </a:lnTo>
                <a:lnTo>
                  <a:pt x="40" y="124"/>
                </a:lnTo>
                <a:lnTo>
                  <a:pt x="28" y="118"/>
                </a:lnTo>
                <a:lnTo>
                  <a:pt x="18" y="110"/>
                </a:lnTo>
                <a:lnTo>
                  <a:pt x="10" y="100"/>
                </a:lnTo>
                <a:lnTo>
                  <a:pt x="4" y="90"/>
                </a:lnTo>
                <a:lnTo>
                  <a:pt x="2" y="78"/>
                </a:lnTo>
                <a:lnTo>
                  <a:pt x="0" y="66"/>
                </a:lnTo>
                <a:lnTo>
                  <a:pt x="0" y="66"/>
                </a:lnTo>
                <a:close/>
                <a:moveTo>
                  <a:pt x="102" y="66"/>
                </a:moveTo>
                <a:lnTo>
                  <a:pt x="102" y="64"/>
                </a:lnTo>
                <a:lnTo>
                  <a:pt x="102" y="64"/>
                </a:lnTo>
                <a:lnTo>
                  <a:pt x="102" y="56"/>
                </a:lnTo>
                <a:lnTo>
                  <a:pt x="100" y="50"/>
                </a:lnTo>
                <a:lnTo>
                  <a:pt x="96" y="42"/>
                </a:lnTo>
                <a:lnTo>
                  <a:pt x="92" y="38"/>
                </a:lnTo>
                <a:lnTo>
                  <a:pt x="86" y="32"/>
                </a:lnTo>
                <a:lnTo>
                  <a:pt x="80" y="28"/>
                </a:lnTo>
                <a:lnTo>
                  <a:pt x="72" y="26"/>
                </a:lnTo>
                <a:lnTo>
                  <a:pt x="66" y="26"/>
                </a:lnTo>
                <a:lnTo>
                  <a:pt x="66" y="26"/>
                </a:lnTo>
                <a:lnTo>
                  <a:pt x="56" y="26"/>
                </a:lnTo>
                <a:lnTo>
                  <a:pt x="50" y="28"/>
                </a:lnTo>
                <a:lnTo>
                  <a:pt x="44" y="32"/>
                </a:lnTo>
                <a:lnTo>
                  <a:pt x="38" y="36"/>
                </a:lnTo>
                <a:lnTo>
                  <a:pt x="34"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8" y="104"/>
                </a:lnTo>
                <a:lnTo>
                  <a:pt x="66" y="104"/>
                </a:lnTo>
                <a:lnTo>
                  <a:pt x="66" y="104"/>
                </a:lnTo>
                <a:lnTo>
                  <a:pt x="74" y="104"/>
                </a:lnTo>
                <a:lnTo>
                  <a:pt x="80" y="102"/>
                </a:lnTo>
                <a:lnTo>
                  <a:pt x="88" y="98"/>
                </a:lnTo>
                <a:lnTo>
                  <a:pt x="92" y="92"/>
                </a:lnTo>
                <a:lnTo>
                  <a:pt x="96" y="86"/>
                </a:lnTo>
                <a:lnTo>
                  <a:pt x="100" y="80"/>
                </a:lnTo>
                <a:lnTo>
                  <a:pt x="102" y="74"/>
                </a:lnTo>
                <a:lnTo>
                  <a:pt x="102" y="66"/>
                </a:lnTo>
                <a:lnTo>
                  <a:pt x="102" y="66"/>
                </a:lnTo>
                <a:close/>
              </a:path>
            </a:pathLst>
          </a:custGeom>
          <a:solidFill>
            <a:srgbClr val="F7D300"/>
          </a:solidFill>
          <a:ln>
            <a:noFill/>
          </a:ln>
        </p:spPr>
        <p:txBody>
          <a:bodyPr/>
          <a:lstStyle/>
          <a:p>
            <a:pPr>
              <a:defRPr/>
            </a:pPr>
            <a:endParaRPr lang="en-US"/>
          </a:p>
        </p:txBody>
      </p:sp>
      <p:sp>
        <p:nvSpPr>
          <p:cNvPr id="102" name="Freeform 213"/>
          <p:cNvSpPr>
            <a:spLocks/>
          </p:cNvSpPr>
          <p:nvPr userDrawn="1"/>
        </p:nvSpPr>
        <p:spPr bwMode="auto">
          <a:xfrm>
            <a:off x="3443288" y="1208088"/>
            <a:ext cx="247650" cy="169862"/>
          </a:xfrm>
          <a:custGeom>
            <a:avLst/>
            <a:gdLst>
              <a:gd name="T0" fmla="*/ 0 w 186"/>
              <a:gd name="T1" fmla="*/ 4 h 126"/>
              <a:gd name="T2" fmla="*/ 28 w 186"/>
              <a:gd name="T3" fmla="*/ 4 h 126"/>
              <a:gd name="T4" fmla="*/ 28 w 186"/>
              <a:gd name="T5" fmla="*/ 22 h 126"/>
              <a:gd name="T6" fmla="*/ 28 w 186"/>
              <a:gd name="T7" fmla="*/ 22 h 126"/>
              <a:gd name="T8" fmla="*/ 34 w 186"/>
              <a:gd name="T9" fmla="*/ 14 h 126"/>
              <a:gd name="T10" fmla="*/ 42 w 186"/>
              <a:gd name="T11" fmla="*/ 8 h 126"/>
              <a:gd name="T12" fmla="*/ 52 w 186"/>
              <a:gd name="T13" fmla="*/ 2 h 126"/>
              <a:gd name="T14" fmla="*/ 66 w 186"/>
              <a:gd name="T15" fmla="*/ 0 h 126"/>
              <a:gd name="T16" fmla="*/ 66 w 186"/>
              <a:gd name="T17" fmla="*/ 0 h 126"/>
              <a:gd name="T18" fmla="*/ 78 w 186"/>
              <a:gd name="T19" fmla="*/ 2 h 126"/>
              <a:gd name="T20" fmla="*/ 88 w 186"/>
              <a:gd name="T21" fmla="*/ 6 h 126"/>
              <a:gd name="T22" fmla="*/ 96 w 186"/>
              <a:gd name="T23" fmla="*/ 14 h 126"/>
              <a:gd name="T24" fmla="*/ 102 w 186"/>
              <a:gd name="T25" fmla="*/ 22 h 126"/>
              <a:gd name="T26" fmla="*/ 102 w 186"/>
              <a:gd name="T27" fmla="*/ 22 h 126"/>
              <a:gd name="T28" fmla="*/ 110 w 186"/>
              <a:gd name="T29" fmla="*/ 14 h 126"/>
              <a:gd name="T30" fmla="*/ 120 w 186"/>
              <a:gd name="T31" fmla="*/ 6 h 126"/>
              <a:gd name="T32" fmla="*/ 130 w 186"/>
              <a:gd name="T33" fmla="*/ 2 h 126"/>
              <a:gd name="T34" fmla="*/ 144 w 186"/>
              <a:gd name="T35" fmla="*/ 0 h 126"/>
              <a:gd name="T36" fmla="*/ 144 w 186"/>
              <a:gd name="T37" fmla="*/ 0 h 126"/>
              <a:gd name="T38" fmla="*/ 152 w 186"/>
              <a:gd name="T39" fmla="*/ 2 h 126"/>
              <a:gd name="T40" fmla="*/ 162 w 186"/>
              <a:gd name="T41" fmla="*/ 4 h 126"/>
              <a:gd name="T42" fmla="*/ 168 w 186"/>
              <a:gd name="T43" fmla="*/ 8 h 126"/>
              <a:gd name="T44" fmla="*/ 174 w 186"/>
              <a:gd name="T45" fmla="*/ 14 h 126"/>
              <a:gd name="T46" fmla="*/ 180 w 186"/>
              <a:gd name="T47" fmla="*/ 20 h 126"/>
              <a:gd name="T48" fmla="*/ 184 w 186"/>
              <a:gd name="T49" fmla="*/ 28 h 126"/>
              <a:gd name="T50" fmla="*/ 186 w 186"/>
              <a:gd name="T51" fmla="*/ 38 h 126"/>
              <a:gd name="T52" fmla="*/ 186 w 186"/>
              <a:gd name="T53" fmla="*/ 48 h 126"/>
              <a:gd name="T54" fmla="*/ 186 w 186"/>
              <a:gd name="T55" fmla="*/ 126 h 126"/>
              <a:gd name="T56" fmla="*/ 158 w 186"/>
              <a:gd name="T57" fmla="*/ 126 h 126"/>
              <a:gd name="T58" fmla="*/ 158 w 186"/>
              <a:gd name="T59" fmla="*/ 56 h 126"/>
              <a:gd name="T60" fmla="*/ 158 w 186"/>
              <a:gd name="T61" fmla="*/ 56 h 126"/>
              <a:gd name="T62" fmla="*/ 156 w 186"/>
              <a:gd name="T63" fmla="*/ 44 h 126"/>
              <a:gd name="T64" fmla="*/ 152 w 186"/>
              <a:gd name="T65" fmla="*/ 34 h 126"/>
              <a:gd name="T66" fmla="*/ 144 w 186"/>
              <a:gd name="T67" fmla="*/ 28 h 126"/>
              <a:gd name="T68" fmla="*/ 134 w 186"/>
              <a:gd name="T69" fmla="*/ 26 h 126"/>
              <a:gd name="T70" fmla="*/ 134 w 186"/>
              <a:gd name="T71" fmla="*/ 26 h 126"/>
              <a:gd name="T72" fmla="*/ 122 w 186"/>
              <a:gd name="T73" fmla="*/ 28 h 126"/>
              <a:gd name="T74" fmla="*/ 114 w 186"/>
              <a:gd name="T75" fmla="*/ 34 h 126"/>
              <a:gd name="T76" fmla="*/ 110 w 186"/>
              <a:gd name="T77" fmla="*/ 44 h 126"/>
              <a:gd name="T78" fmla="*/ 108 w 186"/>
              <a:gd name="T79" fmla="*/ 56 h 126"/>
              <a:gd name="T80" fmla="*/ 108 w 186"/>
              <a:gd name="T81" fmla="*/ 126 h 126"/>
              <a:gd name="T82" fmla="*/ 80 w 186"/>
              <a:gd name="T83" fmla="*/ 126 h 126"/>
              <a:gd name="T84" fmla="*/ 80 w 186"/>
              <a:gd name="T85" fmla="*/ 56 h 126"/>
              <a:gd name="T86" fmla="*/ 80 w 186"/>
              <a:gd name="T87" fmla="*/ 56 h 126"/>
              <a:gd name="T88" fmla="*/ 78 w 186"/>
              <a:gd name="T89" fmla="*/ 44 h 126"/>
              <a:gd name="T90" fmla="*/ 72 w 186"/>
              <a:gd name="T91" fmla="*/ 34 h 126"/>
              <a:gd name="T92" fmla="*/ 64 w 186"/>
              <a:gd name="T93" fmla="*/ 28 h 126"/>
              <a:gd name="T94" fmla="*/ 54 w 186"/>
              <a:gd name="T95" fmla="*/ 26 h 126"/>
              <a:gd name="T96" fmla="*/ 54 w 186"/>
              <a:gd name="T97" fmla="*/ 26 h 126"/>
              <a:gd name="T98" fmla="*/ 44 w 186"/>
              <a:gd name="T99" fmla="*/ 28 h 126"/>
              <a:gd name="T100" fmla="*/ 36 w 186"/>
              <a:gd name="T101" fmla="*/ 34 h 126"/>
              <a:gd name="T102" fmla="*/ 30 w 186"/>
              <a:gd name="T103" fmla="*/ 44 h 126"/>
              <a:gd name="T104" fmla="*/ 28 w 186"/>
              <a:gd name="T105" fmla="*/ 56 h 126"/>
              <a:gd name="T106" fmla="*/ 28 w 186"/>
              <a:gd name="T107" fmla="*/ 126 h 126"/>
              <a:gd name="T108" fmla="*/ 0 w 186"/>
              <a:gd name="T109" fmla="*/ 126 h 126"/>
              <a:gd name="T110" fmla="*/ 0 w 186"/>
              <a:gd name="T111"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 h="126">
                <a:moveTo>
                  <a:pt x="0" y="4"/>
                </a:moveTo>
                <a:lnTo>
                  <a:pt x="28" y="4"/>
                </a:lnTo>
                <a:lnTo>
                  <a:pt x="28" y="22"/>
                </a:lnTo>
                <a:lnTo>
                  <a:pt x="28" y="22"/>
                </a:lnTo>
                <a:lnTo>
                  <a:pt x="34" y="14"/>
                </a:lnTo>
                <a:lnTo>
                  <a:pt x="42" y="8"/>
                </a:lnTo>
                <a:lnTo>
                  <a:pt x="52" y="2"/>
                </a:lnTo>
                <a:lnTo>
                  <a:pt x="66" y="0"/>
                </a:lnTo>
                <a:lnTo>
                  <a:pt x="66" y="0"/>
                </a:lnTo>
                <a:lnTo>
                  <a:pt x="78" y="2"/>
                </a:lnTo>
                <a:lnTo>
                  <a:pt x="88" y="6"/>
                </a:lnTo>
                <a:lnTo>
                  <a:pt x="96" y="14"/>
                </a:lnTo>
                <a:lnTo>
                  <a:pt x="102" y="22"/>
                </a:lnTo>
                <a:lnTo>
                  <a:pt x="102" y="22"/>
                </a:lnTo>
                <a:lnTo>
                  <a:pt x="110" y="14"/>
                </a:lnTo>
                <a:lnTo>
                  <a:pt x="120" y="6"/>
                </a:lnTo>
                <a:lnTo>
                  <a:pt x="130" y="2"/>
                </a:lnTo>
                <a:lnTo>
                  <a:pt x="144" y="0"/>
                </a:lnTo>
                <a:lnTo>
                  <a:pt x="144" y="0"/>
                </a:lnTo>
                <a:lnTo>
                  <a:pt x="152" y="2"/>
                </a:lnTo>
                <a:lnTo>
                  <a:pt x="162" y="4"/>
                </a:lnTo>
                <a:lnTo>
                  <a:pt x="168" y="8"/>
                </a:lnTo>
                <a:lnTo>
                  <a:pt x="174" y="14"/>
                </a:lnTo>
                <a:lnTo>
                  <a:pt x="180" y="20"/>
                </a:lnTo>
                <a:lnTo>
                  <a:pt x="184" y="28"/>
                </a:lnTo>
                <a:lnTo>
                  <a:pt x="186" y="38"/>
                </a:lnTo>
                <a:lnTo>
                  <a:pt x="186" y="48"/>
                </a:lnTo>
                <a:lnTo>
                  <a:pt x="186" y="126"/>
                </a:lnTo>
                <a:lnTo>
                  <a:pt x="158" y="126"/>
                </a:lnTo>
                <a:lnTo>
                  <a:pt x="158" y="56"/>
                </a:lnTo>
                <a:lnTo>
                  <a:pt x="158" y="56"/>
                </a:lnTo>
                <a:lnTo>
                  <a:pt x="156" y="44"/>
                </a:lnTo>
                <a:lnTo>
                  <a:pt x="152" y="34"/>
                </a:lnTo>
                <a:lnTo>
                  <a:pt x="144" y="28"/>
                </a:lnTo>
                <a:lnTo>
                  <a:pt x="134" y="26"/>
                </a:lnTo>
                <a:lnTo>
                  <a:pt x="134" y="26"/>
                </a:lnTo>
                <a:lnTo>
                  <a:pt x="122" y="28"/>
                </a:lnTo>
                <a:lnTo>
                  <a:pt x="114" y="34"/>
                </a:lnTo>
                <a:lnTo>
                  <a:pt x="110" y="44"/>
                </a:lnTo>
                <a:lnTo>
                  <a:pt x="108" y="56"/>
                </a:lnTo>
                <a:lnTo>
                  <a:pt x="108" y="126"/>
                </a:lnTo>
                <a:lnTo>
                  <a:pt x="80" y="126"/>
                </a:lnTo>
                <a:lnTo>
                  <a:pt x="80" y="56"/>
                </a:lnTo>
                <a:lnTo>
                  <a:pt x="80" y="56"/>
                </a:lnTo>
                <a:lnTo>
                  <a:pt x="78" y="44"/>
                </a:lnTo>
                <a:lnTo>
                  <a:pt x="72" y="34"/>
                </a:lnTo>
                <a:lnTo>
                  <a:pt x="64" y="28"/>
                </a:lnTo>
                <a:lnTo>
                  <a:pt x="54" y="26"/>
                </a:lnTo>
                <a:lnTo>
                  <a:pt x="54" y="26"/>
                </a:lnTo>
                <a:lnTo>
                  <a:pt x="44" y="28"/>
                </a:lnTo>
                <a:lnTo>
                  <a:pt x="36" y="34"/>
                </a:lnTo>
                <a:lnTo>
                  <a:pt x="30" y="44"/>
                </a:lnTo>
                <a:lnTo>
                  <a:pt x="28" y="56"/>
                </a:lnTo>
                <a:lnTo>
                  <a:pt x="28" y="126"/>
                </a:lnTo>
                <a:lnTo>
                  <a:pt x="0" y="126"/>
                </a:lnTo>
                <a:lnTo>
                  <a:pt x="0" y="4"/>
                </a:lnTo>
                <a:close/>
              </a:path>
            </a:pathLst>
          </a:custGeom>
          <a:solidFill>
            <a:srgbClr val="F7D300"/>
          </a:solidFill>
          <a:ln>
            <a:noFill/>
          </a:ln>
        </p:spPr>
        <p:txBody>
          <a:bodyPr/>
          <a:lstStyle/>
          <a:p>
            <a:pPr>
              <a:defRPr/>
            </a:pPr>
            <a:endParaRPr lang="en-US"/>
          </a:p>
        </p:txBody>
      </p:sp>
      <p:sp>
        <p:nvSpPr>
          <p:cNvPr id="103" name="Freeform 214"/>
          <p:cNvSpPr>
            <a:spLocks/>
          </p:cNvSpPr>
          <p:nvPr userDrawn="1"/>
        </p:nvSpPr>
        <p:spPr bwMode="auto">
          <a:xfrm>
            <a:off x="3741738" y="1211263"/>
            <a:ext cx="131762" cy="168275"/>
          </a:xfrm>
          <a:custGeom>
            <a:avLst/>
            <a:gdLst>
              <a:gd name="T0" fmla="*/ 12 w 98"/>
              <a:gd name="T1" fmla="*/ 88 h 126"/>
              <a:gd name="T2" fmla="*/ 22 w 98"/>
              <a:gd name="T3" fmla="*/ 96 h 126"/>
              <a:gd name="T4" fmla="*/ 42 w 98"/>
              <a:gd name="T5" fmla="*/ 104 h 126"/>
              <a:gd name="T6" fmla="*/ 52 w 98"/>
              <a:gd name="T7" fmla="*/ 104 h 126"/>
              <a:gd name="T8" fmla="*/ 66 w 98"/>
              <a:gd name="T9" fmla="*/ 100 h 126"/>
              <a:gd name="T10" fmla="*/ 72 w 98"/>
              <a:gd name="T11" fmla="*/ 90 h 126"/>
              <a:gd name="T12" fmla="*/ 72 w 98"/>
              <a:gd name="T13" fmla="*/ 90 h 126"/>
              <a:gd name="T14" fmla="*/ 70 w 98"/>
              <a:gd name="T15" fmla="*/ 84 h 126"/>
              <a:gd name="T16" fmla="*/ 44 w 98"/>
              <a:gd name="T17" fmla="*/ 74 h 126"/>
              <a:gd name="T18" fmla="*/ 30 w 98"/>
              <a:gd name="T19" fmla="*/ 68 h 126"/>
              <a:gd name="T20" fmla="*/ 12 w 98"/>
              <a:gd name="T21" fmla="*/ 58 h 126"/>
              <a:gd name="T22" fmla="*/ 6 w 98"/>
              <a:gd name="T23" fmla="*/ 46 h 126"/>
              <a:gd name="T24" fmla="*/ 6 w 98"/>
              <a:gd name="T25" fmla="*/ 36 h 126"/>
              <a:gd name="T26" fmla="*/ 6 w 98"/>
              <a:gd name="T27" fmla="*/ 28 h 126"/>
              <a:gd name="T28" fmla="*/ 14 w 98"/>
              <a:gd name="T29" fmla="*/ 14 h 126"/>
              <a:gd name="T30" fmla="*/ 24 w 98"/>
              <a:gd name="T31" fmla="*/ 6 h 126"/>
              <a:gd name="T32" fmla="*/ 40 w 98"/>
              <a:gd name="T33" fmla="*/ 0 h 126"/>
              <a:gd name="T34" fmla="*/ 50 w 98"/>
              <a:gd name="T35" fmla="*/ 0 h 126"/>
              <a:gd name="T36" fmla="*/ 72 w 98"/>
              <a:gd name="T37" fmla="*/ 4 h 126"/>
              <a:gd name="T38" fmla="*/ 94 w 98"/>
              <a:gd name="T39" fmla="*/ 14 h 126"/>
              <a:gd name="T40" fmla="*/ 84 w 98"/>
              <a:gd name="T41" fmla="*/ 34 h 126"/>
              <a:gd name="T42" fmla="*/ 56 w 98"/>
              <a:gd name="T43" fmla="*/ 22 h 126"/>
              <a:gd name="T44" fmla="*/ 48 w 98"/>
              <a:gd name="T45" fmla="*/ 22 h 126"/>
              <a:gd name="T46" fmla="*/ 36 w 98"/>
              <a:gd name="T47" fmla="*/ 26 h 126"/>
              <a:gd name="T48" fmla="*/ 32 w 98"/>
              <a:gd name="T49" fmla="*/ 34 h 126"/>
              <a:gd name="T50" fmla="*/ 32 w 98"/>
              <a:gd name="T51" fmla="*/ 34 h 126"/>
              <a:gd name="T52" fmla="*/ 34 w 98"/>
              <a:gd name="T53" fmla="*/ 40 h 126"/>
              <a:gd name="T54" fmla="*/ 60 w 98"/>
              <a:gd name="T55" fmla="*/ 52 h 126"/>
              <a:gd name="T56" fmla="*/ 72 w 98"/>
              <a:gd name="T57" fmla="*/ 56 h 126"/>
              <a:gd name="T58" fmla="*/ 90 w 98"/>
              <a:gd name="T59" fmla="*/ 68 h 126"/>
              <a:gd name="T60" fmla="*/ 96 w 98"/>
              <a:gd name="T61" fmla="*/ 80 h 126"/>
              <a:gd name="T62" fmla="*/ 98 w 98"/>
              <a:gd name="T63" fmla="*/ 88 h 126"/>
              <a:gd name="T64" fmla="*/ 96 w 98"/>
              <a:gd name="T65" fmla="*/ 96 h 126"/>
              <a:gd name="T66" fmla="*/ 90 w 98"/>
              <a:gd name="T67" fmla="*/ 112 h 126"/>
              <a:gd name="T68" fmla="*/ 78 w 98"/>
              <a:gd name="T69" fmla="*/ 120 h 126"/>
              <a:gd name="T70" fmla="*/ 60 w 98"/>
              <a:gd name="T71" fmla="*/ 126 h 126"/>
              <a:gd name="T72" fmla="*/ 52 w 98"/>
              <a:gd name="T73" fmla="*/ 126 h 126"/>
              <a:gd name="T74" fmla="*/ 24 w 98"/>
              <a:gd name="T75" fmla="*/ 122 h 126"/>
              <a:gd name="T76" fmla="*/ 0 w 98"/>
              <a:gd name="T77"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 h="126">
                <a:moveTo>
                  <a:pt x="0" y="108"/>
                </a:moveTo>
                <a:lnTo>
                  <a:pt x="12" y="88"/>
                </a:lnTo>
                <a:lnTo>
                  <a:pt x="12" y="88"/>
                </a:lnTo>
                <a:lnTo>
                  <a:pt x="22" y="96"/>
                </a:lnTo>
                <a:lnTo>
                  <a:pt x="32" y="100"/>
                </a:lnTo>
                <a:lnTo>
                  <a:pt x="42" y="104"/>
                </a:lnTo>
                <a:lnTo>
                  <a:pt x="52" y="104"/>
                </a:lnTo>
                <a:lnTo>
                  <a:pt x="52" y="104"/>
                </a:lnTo>
                <a:lnTo>
                  <a:pt x="60" y="104"/>
                </a:lnTo>
                <a:lnTo>
                  <a:pt x="66" y="100"/>
                </a:lnTo>
                <a:lnTo>
                  <a:pt x="70" y="96"/>
                </a:lnTo>
                <a:lnTo>
                  <a:pt x="72" y="90"/>
                </a:lnTo>
                <a:lnTo>
                  <a:pt x="72" y="90"/>
                </a:lnTo>
                <a:lnTo>
                  <a:pt x="72" y="90"/>
                </a:lnTo>
                <a:lnTo>
                  <a:pt x="70" y="86"/>
                </a:lnTo>
                <a:lnTo>
                  <a:pt x="70" y="84"/>
                </a:lnTo>
                <a:lnTo>
                  <a:pt x="64" y="80"/>
                </a:lnTo>
                <a:lnTo>
                  <a:pt x="44" y="74"/>
                </a:lnTo>
                <a:lnTo>
                  <a:pt x="44" y="74"/>
                </a:lnTo>
                <a:lnTo>
                  <a:pt x="30" y="68"/>
                </a:lnTo>
                <a:lnTo>
                  <a:pt x="18" y="62"/>
                </a:lnTo>
                <a:lnTo>
                  <a:pt x="12" y="58"/>
                </a:lnTo>
                <a:lnTo>
                  <a:pt x="10" y="52"/>
                </a:lnTo>
                <a:lnTo>
                  <a:pt x="6" y="46"/>
                </a:lnTo>
                <a:lnTo>
                  <a:pt x="6" y="38"/>
                </a:lnTo>
                <a:lnTo>
                  <a:pt x="6" y="36"/>
                </a:lnTo>
                <a:lnTo>
                  <a:pt x="6" y="36"/>
                </a:lnTo>
                <a:lnTo>
                  <a:pt x="6" y="28"/>
                </a:lnTo>
                <a:lnTo>
                  <a:pt x="10" y="22"/>
                </a:lnTo>
                <a:lnTo>
                  <a:pt x="14" y="14"/>
                </a:lnTo>
                <a:lnTo>
                  <a:pt x="18" y="10"/>
                </a:lnTo>
                <a:lnTo>
                  <a:pt x="24" y="6"/>
                </a:lnTo>
                <a:lnTo>
                  <a:pt x="32" y="2"/>
                </a:lnTo>
                <a:lnTo>
                  <a:pt x="40" y="0"/>
                </a:lnTo>
                <a:lnTo>
                  <a:pt x="50" y="0"/>
                </a:lnTo>
                <a:lnTo>
                  <a:pt x="50" y="0"/>
                </a:lnTo>
                <a:lnTo>
                  <a:pt x="60" y="0"/>
                </a:lnTo>
                <a:lnTo>
                  <a:pt x="72" y="4"/>
                </a:lnTo>
                <a:lnTo>
                  <a:pt x="84" y="8"/>
                </a:lnTo>
                <a:lnTo>
                  <a:pt x="94" y="14"/>
                </a:lnTo>
                <a:lnTo>
                  <a:pt x="84" y="34"/>
                </a:lnTo>
                <a:lnTo>
                  <a:pt x="84" y="34"/>
                </a:lnTo>
                <a:lnTo>
                  <a:pt x="66" y="24"/>
                </a:lnTo>
                <a:lnTo>
                  <a:pt x="56" y="22"/>
                </a:lnTo>
                <a:lnTo>
                  <a:pt x="48" y="22"/>
                </a:lnTo>
                <a:lnTo>
                  <a:pt x="48" y="22"/>
                </a:lnTo>
                <a:lnTo>
                  <a:pt x="42" y="22"/>
                </a:lnTo>
                <a:lnTo>
                  <a:pt x="36" y="26"/>
                </a:lnTo>
                <a:lnTo>
                  <a:pt x="32" y="28"/>
                </a:lnTo>
                <a:lnTo>
                  <a:pt x="32" y="34"/>
                </a:lnTo>
                <a:lnTo>
                  <a:pt x="32" y="34"/>
                </a:lnTo>
                <a:lnTo>
                  <a:pt x="32" y="34"/>
                </a:lnTo>
                <a:lnTo>
                  <a:pt x="32" y="38"/>
                </a:lnTo>
                <a:lnTo>
                  <a:pt x="34" y="40"/>
                </a:lnTo>
                <a:lnTo>
                  <a:pt x="40" y="44"/>
                </a:lnTo>
                <a:lnTo>
                  <a:pt x="60" y="52"/>
                </a:lnTo>
                <a:lnTo>
                  <a:pt x="60" y="52"/>
                </a:lnTo>
                <a:lnTo>
                  <a:pt x="72" y="56"/>
                </a:lnTo>
                <a:lnTo>
                  <a:pt x="84" y="64"/>
                </a:lnTo>
                <a:lnTo>
                  <a:pt x="90" y="68"/>
                </a:lnTo>
                <a:lnTo>
                  <a:pt x="94" y="74"/>
                </a:lnTo>
                <a:lnTo>
                  <a:pt x="96" y="80"/>
                </a:lnTo>
                <a:lnTo>
                  <a:pt x="98" y="88"/>
                </a:lnTo>
                <a:lnTo>
                  <a:pt x="98" y="88"/>
                </a:lnTo>
                <a:lnTo>
                  <a:pt x="98" y="88"/>
                </a:lnTo>
                <a:lnTo>
                  <a:pt x="96" y="96"/>
                </a:lnTo>
                <a:lnTo>
                  <a:pt x="94" y="104"/>
                </a:lnTo>
                <a:lnTo>
                  <a:pt x="90" y="112"/>
                </a:lnTo>
                <a:lnTo>
                  <a:pt x="84" y="116"/>
                </a:lnTo>
                <a:lnTo>
                  <a:pt x="78" y="120"/>
                </a:lnTo>
                <a:lnTo>
                  <a:pt x="70" y="124"/>
                </a:lnTo>
                <a:lnTo>
                  <a:pt x="60" y="126"/>
                </a:lnTo>
                <a:lnTo>
                  <a:pt x="52" y="126"/>
                </a:lnTo>
                <a:lnTo>
                  <a:pt x="52" y="126"/>
                </a:lnTo>
                <a:lnTo>
                  <a:pt x="38" y="126"/>
                </a:lnTo>
                <a:lnTo>
                  <a:pt x="24" y="122"/>
                </a:lnTo>
                <a:lnTo>
                  <a:pt x="12" y="116"/>
                </a:lnTo>
                <a:lnTo>
                  <a:pt x="0" y="108"/>
                </a:lnTo>
                <a:lnTo>
                  <a:pt x="0" y="108"/>
                </a:lnTo>
                <a:close/>
              </a:path>
            </a:pathLst>
          </a:custGeom>
          <a:solidFill>
            <a:srgbClr val="F7D300"/>
          </a:solidFill>
          <a:ln>
            <a:noFill/>
          </a:ln>
        </p:spPr>
        <p:txBody>
          <a:bodyPr/>
          <a:lstStyle/>
          <a:p>
            <a:pPr>
              <a:defRPr/>
            </a:pPr>
            <a:endParaRPr lang="en-US"/>
          </a:p>
        </p:txBody>
      </p:sp>
      <p:sp>
        <p:nvSpPr>
          <p:cNvPr id="104" name="Rectangle 215"/>
          <p:cNvSpPr>
            <a:spLocks noChangeArrowheads="1"/>
          </p:cNvSpPr>
          <p:nvPr userDrawn="1"/>
        </p:nvSpPr>
        <p:spPr bwMode="auto">
          <a:xfrm>
            <a:off x="3917950" y="1262063"/>
            <a:ext cx="93663" cy="38100"/>
          </a:xfrm>
          <a:prstGeom prst="rect">
            <a:avLst/>
          </a:prstGeom>
          <a:solidFill>
            <a:srgbClr val="F7D300"/>
          </a:solidFill>
          <a:ln>
            <a:noFill/>
          </a:ln>
        </p:spPr>
        <p:txBody>
          <a:bodyPr/>
          <a:lstStyle/>
          <a:p>
            <a:pPr>
              <a:defRPr/>
            </a:pPr>
            <a:endParaRPr lang="en-US"/>
          </a:p>
        </p:txBody>
      </p:sp>
      <p:sp>
        <p:nvSpPr>
          <p:cNvPr id="105" name="Freeform 216"/>
          <p:cNvSpPr>
            <a:spLocks/>
          </p:cNvSpPr>
          <p:nvPr userDrawn="1"/>
        </p:nvSpPr>
        <p:spPr bwMode="auto">
          <a:xfrm>
            <a:off x="4054475" y="1149350"/>
            <a:ext cx="101600" cy="228600"/>
          </a:xfrm>
          <a:custGeom>
            <a:avLst/>
            <a:gdLst>
              <a:gd name="T0" fmla="*/ 16 w 76"/>
              <a:gd name="T1" fmla="*/ 72 h 170"/>
              <a:gd name="T2" fmla="*/ 0 w 76"/>
              <a:gd name="T3" fmla="*/ 72 h 170"/>
              <a:gd name="T4" fmla="*/ 0 w 76"/>
              <a:gd name="T5" fmla="*/ 48 h 170"/>
              <a:gd name="T6" fmla="*/ 16 w 76"/>
              <a:gd name="T7" fmla="*/ 48 h 170"/>
              <a:gd name="T8" fmla="*/ 16 w 76"/>
              <a:gd name="T9" fmla="*/ 40 h 170"/>
              <a:gd name="T10" fmla="*/ 16 w 76"/>
              <a:gd name="T11" fmla="*/ 40 h 170"/>
              <a:gd name="T12" fmla="*/ 16 w 76"/>
              <a:gd name="T13" fmla="*/ 30 h 170"/>
              <a:gd name="T14" fmla="*/ 18 w 76"/>
              <a:gd name="T15" fmla="*/ 22 h 170"/>
              <a:gd name="T16" fmla="*/ 22 w 76"/>
              <a:gd name="T17" fmla="*/ 14 h 170"/>
              <a:gd name="T18" fmla="*/ 26 w 76"/>
              <a:gd name="T19" fmla="*/ 8 h 170"/>
              <a:gd name="T20" fmla="*/ 26 w 76"/>
              <a:gd name="T21" fmla="*/ 8 h 170"/>
              <a:gd name="T22" fmla="*/ 30 w 76"/>
              <a:gd name="T23" fmla="*/ 4 h 170"/>
              <a:gd name="T24" fmla="*/ 38 w 76"/>
              <a:gd name="T25" fmla="*/ 2 h 170"/>
              <a:gd name="T26" fmla="*/ 44 w 76"/>
              <a:gd name="T27" fmla="*/ 0 h 170"/>
              <a:gd name="T28" fmla="*/ 54 w 76"/>
              <a:gd name="T29" fmla="*/ 0 h 170"/>
              <a:gd name="T30" fmla="*/ 54 w 76"/>
              <a:gd name="T31" fmla="*/ 0 h 170"/>
              <a:gd name="T32" fmla="*/ 66 w 76"/>
              <a:gd name="T33" fmla="*/ 0 h 170"/>
              <a:gd name="T34" fmla="*/ 76 w 76"/>
              <a:gd name="T35" fmla="*/ 2 h 170"/>
              <a:gd name="T36" fmla="*/ 76 w 76"/>
              <a:gd name="T37" fmla="*/ 26 h 170"/>
              <a:gd name="T38" fmla="*/ 76 w 76"/>
              <a:gd name="T39" fmla="*/ 26 h 170"/>
              <a:gd name="T40" fmla="*/ 68 w 76"/>
              <a:gd name="T41" fmla="*/ 24 h 170"/>
              <a:gd name="T42" fmla="*/ 60 w 76"/>
              <a:gd name="T43" fmla="*/ 24 h 170"/>
              <a:gd name="T44" fmla="*/ 60 w 76"/>
              <a:gd name="T45" fmla="*/ 24 h 170"/>
              <a:gd name="T46" fmla="*/ 52 w 76"/>
              <a:gd name="T47" fmla="*/ 24 h 170"/>
              <a:gd name="T48" fmla="*/ 48 w 76"/>
              <a:gd name="T49" fmla="*/ 28 h 170"/>
              <a:gd name="T50" fmla="*/ 44 w 76"/>
              <a:gd name="T51" fmla="*/ 34 h 170"/>
              <a:gd name="T52" fmla="*/ 44 w 76"/>
              <a:gd name="T53" fmla="*/ 42 h 170"/>
              <a:gd name="T54" fmla="*/ 44 w 76"/>
              <a:gd name="T55" fmla="*/ 48 h 170"/>
              <a:gd name="T56" fmla="*/ 76 w 76"/>
              <a:gd name="T57" fmla="*/ 48 h 170"/>
              <a:gd name="T58" fmla="*/ 76 w 76"/>
              <a:gd name="T59" fmla="*/ 72 h 170"/>
              <a:gd name="T60" fmla="*/ 44 w 76"/>
              <a:gd name="T61" fmla="*/ 72 h 170"/>
              <a:gd name="T62" fmla="*/ 44 w 76"/>
              <a:gd name="T63" fmla="*/ 170 h 170"/>
              <a:gd name="T64" fmla="*/ 16 w 76"/>
              <a:gd name="T65" fmla="*/ 170 h 170"/>
              <a:gd name="T66" fmla="*/ 16 w 76"/>
              <a:gd name="T67" fmla="*/ 7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170">
                <a:moveTo>
                  <a:pt x="16" y="72"/>
                </a:moveTo>
                <a:lnTo>
                  <a:pt x="0" y="72"/>
                </a:lnTo>
                <a:lnTo>
                  <a:pt x="0" y="48"/>
                </a:lnTo>
                <a:lnTo>
                  <a:pt x="16" y="48"/>
                </a:lnTo>
                <a:lnTo>
                  <a:pt x="16" y="40"/>
                </a:lnTo>
                <a:lnTo>
                  <a:pt x="16" y="40"/>
                </a:lnTo>
                <a:lnTo>
                  <a:pt x="16" y="30"/>
                </a:lnTo>
                <a:lnTo>
                  <a:pt x="18" y="22"/>
                </a:lnTo>
                <a:lnTo>
                  <a:pt x="22" y="14"/>
                </a:lnTo>
                <a:lnTo>
                  <a:pt x="26" y="8"/>
                </a:lnTo>
                <a:lnTo>
                  <a:pt x="26" y="8"/>
                </a:lnTo>
                <a:lnTo>
                  <a:pt x="30" y="4"/>
                </a:lnTo>
                <a:lnTo>
                  <a:pt x="38" y="2"/>
                </a:lnTo>
                <a:lnTo>
                  <a:pt x="44" y="0"/>
                </a:lnTo>
                <a:lnTo>
                  <a:pt x="54" y="0"/>
                </a:lnTo>
                <a:lnTo>
                  <a:pt x="54" y="0"/>
                </a:lnTo>
                <a:lnTo>
                  <a:pt x="66" y="0"/>
                </a:lnTo>
                <a:lnTo>
                  <a:pt x="76" y="2"/>
                </a:lnTo>
                <a:lnTo>
                  <a:pt x="76" y="26"/>
                </a:lnTo>
                <a:lnTo>
                  <a:pt x="76" y="26"/>
                </a:lnTo>
                <a:lnTo>
                  <a:pt x="68" y="24"/>
                </a:lnTo>
                <a:lnTo>
                  <a:pt x="60" y="24"/>
                </a:lnTo>
                <a:lnTo>
                  <a:pt x="60" y="24"/>
                </a:lnTo>
                <a:lnTo>
                  <a:pt x="52" y="24"/>
                </a:lnTo>
                <a:lnTo>
                  <a:pt x="48" y="28"/>
                </a:lnTo>
                <a:lnTo>
                  <a:pt x="44" y="34"/>
                </a:lnTo>
                <a:lnTo>
                  <a:pt x="44" y="42"/>
                </a:lnTo>
                <a:lnTo>
                  <a:pt x="44" y="48"/>
                </a:lnTo>
                <a:lnTo>
                  <a:pt x="76" y="48"/>
                </a:lnTo>
                <a:lnTo>
                  <a:pt x="76" y="72"/>
                </a:lnTo>
                <a:lnTo>
                  <a:pt x="44" y="72"/>
                </a:lnTo>
                <a:lnTo>
                  <a:pt x="44" y="170"/>
                </a:lnTo>
                <a:lnTo>
                  <a:pt x="16" y="170"/>
                </a:lnTo>
                <a:lnTo>
                  <a:pt x="16" y="72"/>
                </a:lnTo>
                <a:close/>
              </a:path>
            </a:pathLst>
          </a:custGeom>
          <a:solidFill>
            <a:srgbClr val="F7D300"/>
          </a:solidFill>
          <a:ln>
            <a:noFill/>
          </a:ln>
        </p:spPr>
        <p:txBody>
          <a:bodyPr/>
          <a:lstStyle/>
          <a:p>
            <a:pPr>
              <a:defRPr/>
            </a:pPr>
            <a:endParaRPr lang="en-US"/>
          </a:p>
        </p:txBody>
      </p:sp>
      <p:sp>
        <p:nvSpPr>
          <p:cNvPr id="106" name="Freeform 217"/>
          <p:cNvSpPr>
            <a:spLocks noEditPoints="1"/>
          </p:cNvSpPr>
          <p:nvPr userDrawn="1"/>
        </p:nvSpPr>
        <p:spPr bwMode="auto">
          <a:xfrm>
            <a:off x="4191000" y="1208088"/>
            <a:ext cx="174625" cy="171450"/>
          </a:xfrm>
          <a:custGeom>
            <a:avLst/>
            <a:gdLst>
              <a:gd name="T0" fmla="*/ 0 w 130"/>
              <a:gd name="T1" fmla="*/ 64 h 128"/>
              <a:gd name="T2" fmla="*/ 0 w 130"/>
              <a:gd name="T3" fmla="*/ 52 h 128"/>
              <a:gd name="T4" fmla="*/ 10 w 130"/>
              <a:gd name="T5" fmla="*/ 30 h 128"/>
              <a:gd name="T6" fmla="*/ 28 w 130"/>
              <a:gd name="T7" fmla="*/ 12 h 128"/>
              <a:gd name="T8" fmla="*/ 50 w 130"/>
              <a:gd name="T9" fmla="*/ 2 h 128"/>
              <a:gd name="T10" fmla="*/ 64 w 130"/>
              <a:gd name="T11" fmla="*/ 0 h 128"/>
              <a:gd name="T12" fmla="*/ 90 w 130"/>
              <a:gd name="T13" fmla="*/ 6 h 128"/>
              <a:gd name="T14" fmla="*/ 112 w 130"/>
              <a:gd name="T15" fmla="*/ 20 h 128"/>
              <a:gd name="T16" fmla="*/ 124 w 130"/>
              <a:gd name="T17" fmla="*/ 40 h 128"/>
              <a:gd name="T18" fmla="*/ 130 w 130"/>
              <a:gd name="T19" fmla="*/ 64 h 128"/>
              <a:gd name="T20" fmla="*/ 130 w 130"/>
              <a:gd name="T21" fmla="*/ 64 h 128"/>
              <a:gd name="T22" fmla="*/ 124 w 130"/>
              <a:gd name="T23" fmla="*/ 90 h 128"/>
              <a:gd name="T24" fmla="*/ 112 w 130"/>
              <a:gd name="T25" fmla="*/ 110 h 128"/>
              <a:gd name="T26" fmla="*/ 90 w 130"/>
              <a:gd name="T27" fmla="*/ 124 h 128"/>
              <a:gd name="T28" fmla="*/ 64 w 130"/>
              <a:gd name="T29" fmla="*/ 128 h 128"/>
              <a:gd name="T30" fmla="*/ 50 w 130"/>
              <a:gd name="T31" fmla="*/ 128 h 128"/>
              <a:gd name="T32" fmla="*/ 28 w 130"/>
              <a:gd name="T33" fmla="*/ 118 h 128"/>
              <a:gd name="T34" fmla="*/ 10 w 130"/>
              <a:gd name="T35" fmla="*/ 100 h 128"/>
              <a:gd name="T36" fmla="*/ 0 w 130"/>
              <a:gd name="T37" fmla="*/ 78 h 128"/>
              <a:gd name="T38" fmla="*/ 0 w 130"/>
              <a:gd name="T39" fmla="*/ 66 h 128"/>
              <a:gd name="T40" fmla="*/ 102 w 130"/>
              <a:gd name="T41" fmla="*/ 64 h 128"/>
              <a:gd name="T42" fmla="*/ 100 w 130"/>
              <a:gd name="T43" fmla="*/ 56 h 128"/>
              <a:gd name="T44" fmla="*/ 96 w 130"/>
              <a:gd name="T45" fmla="*/ 42 h 128"/>
              <a:gd name="T46" fmla="*/ 86 w 130"/>
              <a:gd name="T47" fmla="*/ 32 h 128"/>
              <a:gd name="T48" fmla="*/ 72 w 130"/>
              <a:gd name="T49" fmla="*/ 26 h 128"/>
              <a:gd name="T50" fmla="*/ 64 w 130"/>
              <a:gd name="T51" fmla="*/ 26 h 128"/>
              <a:gd name="T52" fmla="*/ 48 w 130"/>
              <a:gd name="T53" fmla="*/ 28 h 128"/>
              <a:gd name="T54" fmla="*/ 38 w 130"/>
              <a:gd name="T55" fmla="*/ 36 h 128"/>
              <a:gd name="T56" fmla="*/ 30 w 130"/>
              <a:gd name="T57" fmla="*/ 50 h 128"/>
              <a:gd name="T58" fmla="*/ 28 w 130"/>
              <a:gd name="T59" fmla="*/ 64 h 128"/>
              <a:gd name="T60" fmla="*/ 28 w 130"/>
              <a:gd name="T61" fmla="*/ 64 h 128"/>
              <a:gd name="T62" fmla="*/ 30 w 130"/>
              <a:gd name="T63" fmla="*/ 80 h 128"/>
              <a:gd name="T64" fmla="*/ 38 w 130"/>
              <a:gd name="T65" fmla="*/ 92 h 128"/>
              <a:gd name="T66" fmla="*/ 50 w 130"/>
              <a:gd name="T67" fmla="*/ 102 h 128"/>
              <a:gd name="T68" fmla="*/ 64 w 130"/>
              <a:gd name="T69" fmla="*/ 104 h 128"/>
              <a:gd name="T70" fmla="*/ 72 w 130"/>
              <a:gd name="T71" fmla="*/ 104 h 128"/>
              <a:gd name="T72" fmla="*/ 86 w 130"/>
              <a:gd name="T73" fmla="*/ 98 h 128"/>
              <a:gd name="T74" fmla="*/ 96 w 130"/>
              <a:gd name="T75" fmla="*/ 86 h 128"/>
              <a:gd name="T76" fmla="*/ 100 w 130"/>
              <a:gd name="T77" fmla="*/ 74 h 128"/>
              <a:gd name="T78" fmla="*/ 102 w 130"/>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8">
                <a:moveTo>
                  <a:pt x="0" y="66"/>
                </a:moveTo>
                <a:lnTo>
                  <a:pt x="0" y="64"/>
                </a:lnTo>
                <a:lnTo>
                  <a:pt x="0" y="64"/>
                </a:lnTo>
                <a:lnTo>
                  <a:pt x="0" y="52"/>
                </a:lnTo>
                <a:lnTo>
                  <a:pt x="4" y="40"/>
                </a:lnTo>
                <a:lnTo>
                  <a:pt x="10" y="30"/>
                </a:lnTo>
                <a:lnTo>
                  <a:pt x="18" y="20"/>
                </a:lnTo>
                <a:lnTo>
                  <a:pt x="28" y="12"/>
                </a:lnTo>
                <a:lnTo>
                  <a:pt x="38" y="6"/>
                </a:lnTo>
                <a:lnTo>
                  <a:pt x="50" y="2"/>
                </a:lnTo>
                <a:lnTo>
                  <a:pt x="64" y="0"/>
                </a:lnTo>
                <a:lnTo>
                  <a:pt x="64" y="0"/>
                </a:lnTo>
                <a:lnTo>
                  <a:pt x="78" y="2"/>
                </a:lnTo>
                <a:lnTo>
                  <a:pt x="90" y="6"/>
                </a:lnTo>
                <a:lnTo>
                  <a:pt x="102" y="12"/>
                </a:lnTo>
                <a:lnTo>
                  <a:pt x="112" y="20"/>
                </a:lnTo>
                <a:lnTo>
                  <a:pt x="118" y="28"/>
                </a:lnTo>
                <a:lnTo>
                  <a:pt x="124" y="40"/>
                </a:lnTo>
                <a:lnTo>
                  <a:pt x="128" y="52"/>
                </a:lnTo>
                <a:lnTo>
                  <a:pt x="130" y="64"/>
                </a:lnTo>
                <a:lnTo>
                  <a:pt x="130" y="64"/>
                </a:lnTo>
                <a:lnTo>
                  <a:pt x="130" y="64"/>
                </a:lnTo>
                <a:lnTo>
                  <a:pt x="128" y="78"/>
                </a:lnTo>
                <a:lnTo>
                  <a:pt x="124" y="90"/>
                </a:lnTo>
                <a:lnTo>
                  <a:pt x="118" y="100"/>
                </a:lnTo>
                <a:lnTo>
                  <a:pt x="112" y="110"/>
                </a:lnTo>
                <a:lnTo>
                  <a:pt x="102" y="118"/>
                </a:lnTo>
                <a:lnTo>
                  <a:pt x="90" y="124"/>
                </a:lnTo>
                <a:lnTo>
                  <a:pt x="78" y="128"/>
                </a:lnTo>
                <a:lnTo>
                  <a:pt x="64" y="128"/>
                </a:lnTo>
                <a:lnTo>
                  <a:pt x="64" y="128"/>
                </a:lnTo>
                <a:lnTo>
                  <a:pt x="50" y="128"/>
                </a:lnTo>
                <a:lnTo>
                  <a:pt x="38" y="124"/>
                </a:lnTo>
                <a:lnTo>
                  <a:pt x="28" y="118"/>
                </a:lnTo>
                <a:lnTo>
                  <a:pt x="18" y="110"/>
                </a:lnTo>
                <a:lnTo>
                  <a:pt x="10" y="100"/>
                </a:lnTo>
                <a:lnTo>
                  <a:pt x="4" y="90"/>
                </a:lnTo>
                <a:lnTo>
                  <a:pt x="0" y="78"/>
                </a:lnTo>
                <a:lnTo>
                  <a:pt x="0" y="66"/>
                </a:lnTo>
                <a:lnTo>
                  <a:pt x="0" y="66"/>
                </a:lnTo>
                <a:close/>
                <a:moveTo>
                  <a:pt x="102" y="66"/>
                </a:moveTo>
                <a:lnTo>
                  <a:pt x="102" y="64"/>
                </a:lnTo>
                <a:lnTo>
                  <a:pt x="102" y="64"/>
                </a:lnTo>
                <a:lnTo>
                  <a:pt x="100" y="56"/>
                </a:lnTo>
                <a:lnTo>
                  <a:pt x="98" y="50"/>
                </a:lnTo>
                <a:lnTo>
                  <a:pt x="96" y="42"/>
                </a:lnTo>
                <a:lnTo>
                  <a:pt x="92" y="38"/>
                </a:lnTo>
                <a:lnTo>
                  <a:pt x="86" y="32"/>
                </a:lnTo>
                <a:lnTo>
                  <a:pt x="80" y="28"/>
                </a:lnTo>
                <a:lnTo>
                  <a:pt x="72" y="26"/>
                </a:lnTo>
                <a:lnTo>
                  <a:pt x="64" y="26"/>
                </a:lnTo>
                <a:lnTo>
                  <a:pt x="64" y="26"/>
                </a:lnTo>
                <a:lnTo>
                  <a:pt x="56" y="26"/>
                </a:lnTo>
                <a:lnTo>
                  <a:pt x="48" y="28"/>
                </a:lnTo>
                <a:lnTo>
                  <a:pt x="42" y="32"/>
                </a:lnTo>
                <a:lnTo>
                  <a:pt x="38" y="36"/>
                </a:lnTo>
                <a:lnTo>
                  <a:pt x="32"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6" y="104"/>
                </a:lnTo>
                <a:lnTo>
                  <a:pt x="64" y="104"/>
                </a:lnTo>
                <a:lnTo>
                  <a:pt x="64" y="104"/>
                </a:lnTo>
                <a:lnTo>
                  <a:pt x="72" y="104"/>
                </a:lnTo>
                <a:lnTo>
                  <a:pt x="80" y="102"/>
                </a:lnTo>
                <a:lnTo>
                  <a:pt x="86" y="98"/>
                </a:lnTo>
                <a:lnTo>
                  <a:pt x="92" y="92"/>
                </a:lnTo>
                <a:lnTo>
                  <a:pt x="96" y="86"/>
                </a:lnTo>
                <a:lnTo>
                  <a:pt x="100" y="80"/>
                </a:lnTo>
                <a:lnTo>
                  <a:pt x="100" y="74"/>
                </a:lnTo>
                <a:lnTo>
                  <a:pt x="102" y="66"/>
                </a:lnTo>
                <a:lnTo>
                  <a:pt x="102" y="66"/>
                </a:lnTo>
                <a:close/>
              </a:path>
            </a:pathLst>
          </a:custGeom>
          <a:solidFill>
            <a:srgbClr val="F7D300"/>
          </a:solidFill>
          <a:ln>
            <a:noFill/>
          </a:ln>
        </p:spPr>
        <p:txBody>
          <a:bodyPr/>
          <a:lstStyle/>
          <a:p>
            <a:pPr>
              <a:defRPr/>
            </a:pPr>
            <a:endParaRPr lang="en-US"/>
          </a:p>
        </p:txBody>
      </p:sp>
      <p:sp>
        <p:nvSpPr>
          <p:cNvPr id="107" name="Freeform 218"/>
          <p:cNvSpPr>
            <a:spLocks/>
          </p:cNvSpPr>
          <p:nvPr userDrawn="1"/>
        </p:nvSpPr>
        <p:spPr bwMode="auto">
          <a:xfrm>
            <a:off x="4410075" y="1208088"/>
            <a:ext cx="152400" cy="171450"/>
          </a:xfrm>
          <a:custGeom>
            <a:avLst/>
            <a:gdLst>
              <a:gd name="T0" fmla="*/ 0 w 114"/>
              <a:gd name="T1" fmla="*/ 66 h 128"/>
              <a:gd name="T2" fmla="*/ 0 w 114"/>
              <a:gd name="T3" fmla="*/ 64 h 128"/>
              <a:gd name="T4" fmla="*/ 0 w 114"/>
              <a:gd name="T5" fmla="*/ 64 h 128"/>
              <a:gd name="T6" fmla="*/ 2 w 114"/>
              <a:gd name="T7" fmla="*/ 52 h 128"/>
              <a:gd name="T8" fmla="*/ 4 w 114"/>
              <a:gd name="T9" fmla="*/ 40 h 128"/>
              <a:gd name="T10" fmla="*/ 10 w 114"/>
              <a:gd name="T11" fmla="*/ 30 h 128"/>
              <a:gd name="T12" fmla="*/ 18 w 114"/>
              <a:gd name="T13" fmla="*/ 20 h 128"/>
              <a:gd name="T14" fmla="*/ 28 w 114"/>
              <a:gd name="T15" fmla="*/ 12 h 128"/>
              <a:gd name="T16" fmla="*/ 38 w 114"/>
              <a:gd name="T17" fmla="*/ 6 h 128"/>
              <a:gd name="T18" fmla="*/ 50 w 114"/>
              <a:gd name="T19" fmla="*/ 2 h 128"/>
              <a:gd name="T20" fmla="*/ 64 w 114"/>
              <a:gd name="T21" fmla="*/ 0 h 128"/>
              <a:gd name="T22" fmla="*/ 64 w 114"/>
              <a:gd name="T23" fmla="*/ 0 h 128"/>
              <a:gd name="T24" fmla="*/ 80 w 114"/>
              <a:gd name="T25" fmla="*/ 2 h 128"/>
              <a:gd name="T26" fmla="*/ 92 w 114"/>
              <a:gd name="T27" fmla="*/ 6 h 128"/>
              <a:gd name="T28" fmla="*/ 104 w 114"/>
              <a:gd name="T29" fmla="*/ 14 h 128"/>
              <a:gd name="T30" fmla="*/ 112 w 114"/>
              <a:gd name="T31" fmla="*/ 22 h 128"/>
              <a:gd name="T32" fmla="*/ 96 w 114"/>
              <a:gd name="T33" fmla="*/ 40 h 128"/>
              <a:gd name="T34" fmla="*/ 96 w 114"/>
              <a:gd name="T35" fmla="*/ 40 h 128"/>
              <a:gd name="T36" fmla="*/ 88 w 114"/>
              <a:gd name="T37" fmla="*/ 34 h 128"/>
              <a:gd name="T38" fmla="*/ 82 w 114"/>
              <a:gd name="T39" fmla="*/ 30 h 128"/>
              <a:gd name="T40" fmla="*/ 74 w 114"/>
              <a:gd name="T41" fmla="*/ 26 h 128"/>
              <a:gd name="T42" fmla="*/ 64 w 114"/>
              <a:gd name="T43" fmla="*/ 26 h 128"/>
              <a:gd name="T44" fmla="*/ 64 w 114"/>
              <a:gd name="T45" fmla="*/ 26 h 128"/>
              <a:gd name="T46" fmla="*/ 56 w 114"/>
              <a:gd name="T47" fmla="*/ 26 h 128"/>
              <a:gd name="T48" fmla="*/ 50 w 114"/>
              <a:gd name="T49" fmla="*/ 28 h 128"/>
              <a:gd name="T50" fmla="*/ 44 w 114"/>
              <a:gd name="T51" fmla="*/ 32 h 128"/>
              <a:gd name="T52" fmla="*/ 38 w 114"/>
              <a:gd name="T53" fmla="*/ 36 h 128"/>
              <a:gd name="T54" fmla="*/ 34 w 114"/>
              <a:gd name="T55" fmla="*/ 42 h 128"/>
              <a:gd name="T56" fmla="*/ 30 w 114"/>
              <a:gd name="T57" fmla="*/ 50 h 128"/>
              <a:gd name="T58" fmla="*/ 28 w 114"/>
              <a:gd name="T59" fmla="*/ 56 h 128"/>
              <a:gd name="T60" fmla="*/ 28 w 114"/>
              <a:gd name="T61" fmla="*/ 64 h 128"/>
              <a:gd name="T62" fmla="*/ 28 w 114"/>
              <a:gd name="T63" fmla="*/ 64 h 128"/>
              <a:gd name="T64" fmla="*/ 28 w 114"/>
              <a:gd name="T65" fmla="*/ 64 h 128"/>
              <a:gd name="T66" fmla="*/ 28 w 114"/>
              <a:gd name="T67" fmla="*/ 72 h 128"/>
              <a:gd name="T68" fmla="*/ 30 w 114"/>
              <a:gd name="T69" fmla="*/ 80 h 128"/>
              <a:gd name="T70" fmla="*/ 34 w 114"/>
              <a:gd name="T71" fmla="*/ 86 h 128"/>
              <a:gd name="T72" fmla="*/ 38 w 114"/>
              <a:gd name="T73" fmla="*/ 92 h 128"/>
              <a:gd name="T74" fmla="*/ 44 w 114"/>
              <a:gd name="T75" fmla="*/ 98 h 128"/>
              <a:gd name="T76" fmla="*/ 50 w 114"/>
              <a:gd name="T77" fmla="*/ 102 h 128"/>
              <a:gd name="T78" fmla="*/ 56 w 114"/>
              <a:gd name="T79" fmla="*/ 104 h 128"/>
              <a:gd name="T80" fmla="*/ 64 w 114"/>
              <a:gd name="T81" fmla="*/ 104 h 128"/>
              <a:gd name="T82" fmla="*/ 64 w 114"/>
              <a:gd name="T83" fmla="*/ 104 h 128"/>
              <a:gd name="T84" fmla="*/ 74 w 114"/>
              <a:gd name="T85" fmla="*/ 104 h 128"/>
              <a:gd name="T86" fmla="*/ 82 w 114"/>
              <a:gd name="T87" fmla="*/ 100 h 128"/>
              <a:gd name="T88" fmla="*/ 90 w 114"/>
              <a:gd name="T89" fmla="*/ 96 h 128"/>
              <a:gd name="T90" fmla="*/ 96 w 114"/>
              <a:gd name="T91" fmla="*/ 90 h 128"/>
              <a:gd name="T92" fmla="*/ 114 w 114"/>
              <a:gd name="T93" fmla="*/ 106 h 128"/>
              <a:gd name="T94" fmla="*/ 114 w 114"/>
              <a:gd name="T95" fmla="*/ 106 h 128"/>
              <a:gd name="T96" fmla="*/ 104 w 114"/>
              <a:gd name="T97" fmla="*/ 114 h 128"/>
              <a:gd name="T98" fmla="*/ 92 w 114"/>
              <a:gd name="T99" fmla="*/ 122 h 128"/>
              <a:gd name="T100" fmla="*/ 80 w 114"/>
              <a:gd name="T101" fmla="*/ 128 h 128"/>
              <a:gd name="T102" fmla="*/ 64 w 114"/>
              <a:gd name="T103" fmla="*/ 128 h 128"/>
              <a:gd name="T104" fmla="*/ 64 w 114"/>
              <a:gd name="T105" fmla="*/ 128 h 128"/>
              <a:gd name="T106" fmla="*/ 50 w 114"/>
              <a:gd name="T107" fmla="*/ 128 h 128"/>
              <a:gd name="T108" fmla="*/ 38 w 114"/>
              <a:gd name="T109" fmla="*/ 124 h 128"/>
              <a:gd name="T110" fmla="*/ 28 w 114"/>
              <a:gd name="T111" fmla="*/ 118 h 128"/>
              <a:gd name="T112" fmla="*/ 18 w 114"/>
              <a:gd name="T113" fmla="*/ 110 h 128"/>
              <a:gd name="T114" fmla="*/ 10 w 114"/>
              <a:gd name="T115" fmla="*/ 100 h 128"/>
              <a:gd name="T116" fmla="*/ 4 w 114"/>
              <a:gd name="T117" fmla="*/ 90 h 128"/>
              <a:gd name="T118" fmla="*/ 2 w 114"/>
              <a:gd name="T119" fmla="*/ 78 h 128"/>
              <a:gd name="T120" fmla="*/ 0 w 114"/>
              <a:gd name="T121" fmla="*/ 66 h 128"/>
              <a:gd name="T122" fmla="*/ 0 w 114"/>
              <a:gd name="T12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128">
                <a:moveTo>
                  <a:pt x="0" y="66"/>
                </a:moveTo>
                <a:lnTo>
                  <a:pt x="0" y="64"/>
                </a:lnTo>
                <a:lnTo>
                  <a:pt x="0" y="64"/>
                </a:lnTo>
                <a:lnTo>
                  <a:pt x="2" y="52"/>
                </a:lnTo>
                <a:lnTo>
                  <a:pt x="4" y="40"/>
                </a:lnTo>
                <a:lnTo>
                  <a:pt x="10" y="30"/>
                </a:lnTo>
                <a:lnTo>
                  <a:pt x="18" y="20"/>
                </a:lnTo>
                <a:lnTo>
                  <a:pt x="28" y="12"/>
                </a:lnTo>
                <a:lnTo>
                  <a:pt x="38" y="6"/>
                </a:lnTo>
                <a:lnTo>
                  <a:pt x="50" y="2"/>
                </a:lnTo>
                <a:lnTo>
                  <a:pt x="64" y="0"/>
                </a:lnTo>
                <a:lnTo>
                  <a:pt x="64" y="0"/>
                </a:lnTo>
                <a:lnTo>
                  <a:pt x="80" y="2"/>
                </a:lnTo>
                <a:lnTo>
                  <a:pt x="92" y="6"/>
                </a:lnTo>
                <a:lnTo>
                  <a:pt x="104" y="14"/>
                </a:lnTo>
                <a:lnTo>
                  <a:pt x="112" y="22"/>
                </a:lnTo>
                <a:lnTo>
                  <a:pt x="96" y="40"/>
                </a:lnTo>
                <a:lnTo>
                  <a:pt x="96" y="40"/>
                </a:lnTo>
                <a:lnTo>
                  <a:pt x="88" y="34"/>
                </a:lnTo>
                <a:lnTo>
                  <a:pt x="82" y="30"/>
                </a:lnTo>
                <a:lnTo>
                  <a:pt x="74" y="26"/>
                </a:lnTo>
                <a:lnTo>
                  <a:pt x="64" y="26"/>
                </a:lnTo>
                <a:lnTo>
                  <a:pt x="64" y="26"/>
                </a:lnTo>
                <a:lnTo>
                  <a:pt x="56" y="26"/>
                </a:lnTo>
                <a:lnTo>
                  <a:pt x="50" y="28"/>
                </a:lnTo>
                <a:lnTo>
                  <a:pt x="44" y="32"/>
                </a:lnTo>
                <a:lnTo>
                  <a:pt x="38" y="36"/>
                </a:lnTo>
                <a:lnTo>
                  <a:pt x="34"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6" y="104"/>
                </a:lnTo>
                <a:lnTo>
                  <a:pt x="64" y="104"/>
                </a:lnTo>
                <a:lnTo>
                  <a:pt x="64" y="104"/>
                </a:lnTo>
                <a:lnTo>
                  <a:pt x="74" y="104"/>
                </a:lnTo>
                <a:lnTo>
                  <a:pt x="82" y="100"/>
                </a:lnTo>
                <a:lnTo>
                  <a:pt x="90" y="96"/>
                </a:lnTo>
                <a:lnTo>
                  <a:pt x="96" y="90"/>
                </a:lnTo>
                <a:lnTo>
                  <a:pt x="114" y="106"/>
                </a:lnTo>
                <a:lnTo>
                  <a:pt x="114" y="106"/>
                </a:lnTo>
                <a:lnTo>
                  <a:pt x="104" y="114"/>
                </a:lnTo>
                <a:lnTo>
                  <a:pt x="92" y="122"/>
                </a:lnTo>
                <a:lnTo>
                  <a:pt x="80" y="128"/>
                </a:lnTo>
                <a:lnTo>
                  <a:pt x="64" y="128"/>
                </a:lnTo>
                <a:lnTo>
                  <a:pt x="64" y="128"/>
                </a:lnTo>
                <a:lnTo>
                  <a:pt x="50" y="128"/>
                </a:lnTo>
                <a:lnTo>
                  <a:pt x="38" y="124"/>
                </a:lnTo>
                <a:lnTo>
                  <a:pt x="28" y="118"/>
                </a:lnTo>
                <a:lnTo>
                  <a:pt x="18" y="110"/>
                </a:lnTo>
                <a:lnTo>
                  <a:pt x="10" y="100"/>
                </a:lnTo>
                <a:lnTo>
                  <a:pt x="4" y="90"/>
                </a:lnTo>
                <a:lnTo>
                  <a:pt x="2" y="78"/>
                </a:lnTo>
                <a:lnTo>
                  <a:pt x="0" y="66"/>
                </a:lnTo>
                <a:lnTo>
                  <a:pt x="0" y="66"/>
                </a:lnTo>
                <a:close/>
              </a:path>
            </a:pathLst>
          </a:custGeom>
          <a:solidFill>
            <a:srgbClr val="F7D300"/>
          </a:solidFill>
          <a:ln>
            <a:noFill/>
          </a:ln>
        </p:spPr>
        <p:txBody>
          <a:bodyPr/>
          <a:lstStyle/>
          <a:p>
            <a:pPr>
              <a:defRPr/>
            </a:pPr>
            <a:endParaRPr lang="en-US"/>
          </a:p>
        </p:txBody>
      </p:sp>
      <p:sp>
        <p:nvSpPr>
          <p:cNvPr id="108" name="Freeform 219"/>
          <p:cNvSpPr>
            <a:spLocks/>
          </p:cNvSpPr>
          <p:nvPr userDrawn="1"/>
        </p:nvSpPr>
        <p:spPr bwMode="auto">
          <a:xfrm>
            <a:off x="4608513" y="1212850"/>
            <a:ext cx="147637" cy="166688"/>
          </a:xfrm>
          <a:custGeom>
            <a:avLst/>
            <a:gdLst>
              <a:gd name="T0" fmla="*/ 0 w 110"/>
              <a:gd name="T1" fmla="*/ 78 h 124"/>
              <a:gd name="T2" fmla="*/ 0 w 110"/>
              <a:gd name="T3" fmla="*/ 0 h 124"/>
              <a:gd name="T4" fmla="*/ 28 w 110"/>
              <a:gd name="T5" fmla="*/ 0 h 124"/>
              <a:gd name="T6" fmla="*/ 28 w 110"/>
              <a:gd name="T7" fmla="*/ 70 h 124"/>
              <a:gd name="T8" fmla="*/ 28 w 110"/>
              <a:gd name="T9" fmla="*/ 70 h 124"/>
              <a:gd name="T10" fmla="*/ 30 w 110"/>
              <a:gd name="T11" fmla="*/ 82 h 124"/>
              <a:gd name="T12" fmla="*/ 36 w 110"/>
              <a:gd name="T13" fmla="*/ 92 h 124"/>
              <a:gd name="T14" fmla="*/ 44 w 110"/>
              <a:gd name="T15" fmla="*/ 96 h 124"/>
              <a:gd name="T16" fmla="*/ 54 w 110"/>
              <a:gd name="T17" fmla="*/ 98 h 124"/>
              <a:gd name="T18" fmla="*/ 54 w 110"/>
              <a:gd name="T19" fmla="*/ 98 h 124"/>
              <a:gd name="T20" fmla="*/ 66 w 110"/>
              <a:gd name="T21" fmla="*/ 96 h 124"/>
              <a:gd name="T22" fmla="*/ 74 w 110"/>
              <a:gd name="T23" fmla="*/ 90 h 124"/>
              <a:gd name="T24" fmla="*/ 80 w 110"/>
              <a:gd name="T25" fmla="*/ 82 h 124"/>
              <a:gd name="T26" fmla="*/ 82 w 110"/>
              <a:gd name="T27" fmla="*/ 68 h 124"/>
              <a:gd name="T28" fmla="*/ 82 w 110"/>
              <a:gd name="T29" fmla="*/ 0 h 124"/>
              <a:gd name="T30" fmla="*/ 110 w 110"/>
              <a:gd name="T31" fmla="*/ 0 h 124"/>
              <a:gd name="T32" fmla="*/ 110 w 110"/>
              <a:gd name="T33" fmla="*/ 122 h 124"/>
              <a:gd name="T34" fmla="*/ 82 w 110"/>
              <a:gd name="T35" fmla="*/ 122 h 124"/>
              <a:gd name="T36" fmla="*/ 82 w 110"/>
              <a:gd name="T37" fmla="*/ 102 h 124"/>
              <a:gd name="T38" fmla="*/ 82 w 110"/>
              <a:gd name="T39" fmla="*/ 102 h 124"/>
              <a:gd name="T40" fmla="*/ 76 w 110"/>
              <a:gd name="T41" fmla="*/ 112 h 124"/>
              <a:gd name="T42" fmla="*/ 68 w 110"/>
              <a:gd name="T43" fmla="*/ 118 h 124"/>
              <a:gd name="T44" fmla="*/ 58 w 110"/>
              <a:gd name="T45" fmla="*/ 122 h 124"/>
              <a:gd name="T46" fmla="*/ 44 w 110"/>
              <a:gd name="T47" fmla="*/ 124 h 124"/>
              <a:gd name="T48" fmla="*/ 44 w 110"/>
              <a:gd name="T49" fmla="*/ 124 h 124"/>
              <a:gd name="T50" fmla="*/ 34 w 110"/>
              <a:gd name="T51" fmla="*/ 124 h 124"/>
              <a:gd name="T52" fmla="*/ 26 w 110"/>
              <a:gd name="T53" fmla="*/ 122 h 124"/>
              <a:gd name="T54" fmla="*/ 18 w 110"/>
              <a:gd name="T55" fmla="*/ 118 h 124"/>
              <a:gd name="T56" fmla="*/ 12 w 110"/>
              <a:gd name="T57" fmla="*/ 112 h 124"/>
              <a:gd name="T58" fmla="*/ 8 w 110"/>
              <a:gd name="T59" fmla="*/ 104 h 124"/>
              <a:gd name="T60" fmla="*/ 4 w 110"/>
              <a:gd name="T61" fmla="*/ 96 h 124"/>
              <a:gd name="T62" fmla="*/ 2 w 110"/>
              <a:gd name="T63" fmla="*/ 88 h 124"/>
              <a:gd name="T64" fmla="*/ 0 w 110"/>
              <a:gd name="T65" fmla="*/ 78 h 124"/>
              <a:gd name="T66" fmla="*/ 0 w 110"/>
              <a:gd name="T67" fmla="*/ 7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 h="124">
                <a:moveTo>
                  <a:pt x="0" y="78"/>
                </a:moveTo>
                <a:lnTo>
                  <a:pt x="0" y="0"/>
                </a:lnTo>
                <a:lnTo>
                  <a:pt x="28" y="0"/>
                </a:lnTo>
                <a:lnTo>
                  <a:pt x="28" y="70"/>
                </a:lnTo>
                <a:lnTo>
                  <a:pt x="28" y="70"/>
                </a:lnTo>
                <a:lnTo>
                  <a:pt x="30" y="82"/>
                </a:lnTo>
                <a:lnTo>
                  <a:pt x="36" y="92"/>
                </a:lnTo>
                <a:lnTo>
                  <a:pt x="44" y="96"/>
                </a:lnTo>
                <a:lnTo>
                  <a:pt x="54" y="98"/>
                </a:lnTo>
                <a:lnTo>
                  <a:pt x="54" y="98"/>
                </a:lnTo>
                <a:lnTo>
                  <a:pt x="66" y="96"/>
                </a:lnTo>
                <a:lnTo>
                  <a:pt x="74" y="90"/>
                </a:lnTo>
                <a:lnTo>
                  <a:pt x="80" y="82"/>
                </a:lnTo>
                <a:lnTo>
                  <a:pt x="82" y="68"/>
                </a:lnTo>
                <a:lnTo>
                  <a:pt x="82" y="0"/>
                </a:lnTo>
                <a:lnTo>
                  <a:pt x="110" y="0"/>
                </a:lnTo>
                <a:lnTo>
                  <a:pt x="110" y="122"/>
                </a:lnTo>
                <a:lnTo>
                  <a:pt x="82" y="122"/>
                </a:lnTo>
                <a:lnTo>
                  <a:pt x="82" y="102"/>
                </a:lnTo>
                <a:lnTo>
                  <a:pt x="82" y="102"/>
                </a:lnTo>
                <a:lnTo>
                  <a:pt x="76" y="112"/>
                </a:lnTo>
                <a:lnTo>
                  <a:pt x="68" y="118"/>
                </a:lnTo>
                <a:lnTo>
                  <a:pt x="58" y="122"/>
                </a:lnTo>
                <a:lnTo>
                  <a:pt x="44" y="124"/>
                </a:lnTo>
                <a:lnTo>
                  <a:pt x="44" y="124"/>
                </a:lnTo>
                <a:lnTo>
                  <a:pt x="34" y="124"/>
                </a:lnTo>
                <a:lnTo>
                  <a:pt x="26" y="122"/>
                </a:lnTo>
                <a:lnTo>
                  <a:pt x="18" y="118"/>
                </a:lnTo>
                <a:lnTo>
                  <a:pt x="12" y="112"/>
                </a:lnTo>
                <a:lnTo>
                  <a:pt x="8" y="104"/>
                </a:lnTo>
                <a:lnTo>
                  <a:pt x="4" y="96"/>
                </a:lnTo>
                <a:lnTo>
                  <a:pt x="2" y="88"/>
                </a:lnTo>
                <a:lnTo>
                  <a:pt x="0" y="78"/>
                </a:lnTo>
                <a:lnTo>
                  <a:pt x="0" y="78"/>
                </a:lnTo>
                <a:close/>
              </a:path>
            </a:pathLst>
          </a:custGeom>
          <a:solidFill>
            <a:srgbClr val="F7D300"/>
          </a:solidFill>
          <a:ln>
            <a:noFill/>
          </a:ln>
        </p:spPr>
        <p:txBody>
          <a:bodyPr/>
          <a:lstStyle/>
          <a:p>
            <a:pPr>
              <a:defRPr/>
            </a:pPr>
            <a:endParaRPr lang="en-US"/>
          </a:p>
        </p:txBody>
      </p:sp>
      <p:sp>
        <p:nvSpPr>
          <p:cNvPr id="109" name="Freeform 220"/>
          <p:cNvSpPr>
            <a:spLocks/>
          </p:cNvSpPr>
          <p:nvPr userDrawn="1"/>
        </p:nvSpPr>
        <p:spPr bwMode="auto">
          <a:xfrm>
            <a:off x="4808538" y="1211263"/>
            <a:ext cx="128587" cy="168275"/>
          </a:xfrm>
          <a:custGeom>
            <a:avLst/>
            <a:gdLst>
              <a:gd name="T0" fmla="*/ 12 w 96"/>
              <a:gd name="T1" fmla="*/ 88 h 126"/>
              <a:gd name="T2" fmla="*/ 22 w 96"/>
              <a:gd name="T3" fmla="*/ 96 h 126"/>
              <a:gd name="T4" fmla="*/ 42 w 96"/>
              <a:gd name="T5" fmla="*/ 104 h 126"/>
              <a:gd name="T6" fmla="*/ 52 w 96"/>
              <a:gd name="T7" fmla="*/ 104 h 126"/>
              <a:gd name="T8" fmla="*/ 66 w 96"/>
              <a:gd name="T9" fmla="*/ 100 h 126"/>
              <a:gd name="T10" fmla="*/ 70 w 96"/>
              <a:gd name="T11" fmla="*/ 90 h 126"/>
              <a:gd name="T12" fmla="*/ 70 w 96"/>
              <a:gd name="T13" fmla="*/ 90 h 126"/>
              <a:gd name="T14" fmla="*/ 68 w 96"/>
              <a:gd name="T15" fmla="*/ 84 h 126"/>
              <a:gd name="T16" fmla="*/ 44 w 96"/>
              <a:gd name="T17" fmla="*/ 74 h 126"/>
              <a:gd name="T18" fmla="*/ 30 w 96"/>
              <a:gd name="T19" fmla="*/ 68 h 126"/>
              <a:gd name="T20" fmla="*/ 12 w 96"/>
              <a:gd name="T21" fmla="*/ 58 h 126"/>
              <a:gd name="T22" fmla="*/ 6 w 96"/>
              <a:gd name="T23" fmla="*/ 46 h 126"/>
              <a:gd name="T24" fmla="*/ 6 w 96"/>
              <a:gd name="T25" fmla="*/ 36 h 126"/>
              <a:gd name="T26" fmla="*/ 6 w 96"/>
              <a:gd name="T27" fmla="*/ 28 h 126"/>
              <a:gd name="T28" fmla="*/ 12 w 96"/>
              <a:gd name="T29" fmla="*/ 14 h 126"/>
              <a:gd name="T30" fmla="*/ 24 w 96"/>
              <a:gd name="T31" fmla="*/ 6 h 126"/>
              <a:gd name="T32" fmla="*/ 40 w 96"/>
              <a:gd name="T33" fmla="*/ 0 h 126"/>
              <a:gd name="T34" fmla="*/ 48 w 96"/>
              <a:gd name="T35" fmla="*/ 0 h 126"/>
              <a:gd name="T36" fmla="*/ 72 w 96"/>
              <a:gd name="T37" fmla="*/ 4 h 126"/>
              <a:gd name="T38" fmla="*/ 94 w 96"/>
              <a:gd name="T39" fmla="*/ 14 h 126"/>
              <a:gd name="T40" fmla="*/ 82 w 96"/>
              <a:gd name="T41" fmla="*/ 34 h 126"/>
              <a:gd name="T42" fmla="*/ 56 w 96"/>
              <a:gd name="T43" fmla="*/ 22 h 126"/>
              <a:gd name="T44" fmla="*/ 48 w 96"/>
              <a:gd name="T45" fmla="*/ 22 h 126"/>
              <a:gd name="T46" fmla="*/ 36 w 96"/>
              <a:gd name="T47" fmla="*/ 26 h 126"/>
              <a:gd name="T48" fmla="*/ 32 w 96"/>
              <a:gd name="T49" fmla="*/ 34 h 126"/>
              <a:gd name="T50" fmla="*/ 32 w 96"/>
              <a:gd name="T51" fmla="*/ 34 h 126"/>
              <a:gd name="T52" fmla="*/ 34 w 96"/>
              <a:gd name="T53" fmla="*/ 40 h 126"/>
              <a:gd name="T54" fmla="*/ 58 w 96"/>
              <a:gd name="T55" fmla="*/ 52 h 126"/>
              <a:gd name="T56" fmla="*/ 72 w 96"/>
              <a:gd name="T57" fmla="*/ 56 h 126"/>
              <a:gd name="T58" fmla="*/ 90 w 96"/>
              <a:gd name="T59" fmla="*/ 68 h 126"/>
              <a:gd name="T60" fmla="*/ 96 w 96"/>
              <a:gd name="T61" fmla="*/ 80 h 126"/>
              <a:gd name="T62" fmla="*/ 96 w 96"/>
              <a:gd name="T63" fmla="*/ 88 h 126"/>
              <a:gd name="T64" fmla="*/ 96 w 96"/>
              <a:gd name="T65" fmla="*/ 96 h 126"/>
              <a:gd name="T66" fmla="*/ 90 w 96"/>
              <a:gd name="T67" fmla="*/ 112 h 126"/>
              <a:gd name="T68" fmla="*/ 76 w 96"/>
              <a:gd name="T69" fmla="*/ 120 h 126"/>
              <a:gd name="T70" fmla="*/ 60 w 96"/>
              <a:gd name="T71" fmla="*/ 126 h 126"/>
              <a:gd name="T72" fmla="*/ 52 w 96"/>
              <a:gd name="T73" fmla="*/ 126 h 126"/>
              <a:gd name="T74" fmla="*/ 24 w 96"/>
              <a:gd name="T75" fmla="*/ 122 h 126"/>
              <a:gd name="T76" fmla="*/ 0 w 96"/>
              <a:gd name="T77"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126">
                <a:moveTo>
                  <a:pt x="0" y="108"/>
                </a:moveTo>
                <a:lnTo>
                  <a:pt x="12" y="88"/>
                </a:lnTo>
                <a:lnTo>
                  <a:pt x="12" y="88"/>
                </a:lnTo>
                <a:lnTo>
                  <a:pt x="22" y="96"/>
                </a:lnTo>
                <a:lnTo>
                  <a:pt x="32" y="100"/>
                </a:lnTo>
                <a:lnTo>
                  <a:pt x="42" y="104"/>
                </a:lnTo>
                <a:lnTo>
                  <a:pt x="52" y="104"/>
                </a:lnTo>
                <a:lnTo>
                  <a:pt x="52" y="104"/>
                </a:lnTo>
                <a:lnTo>
                  <a:pt x="60" y="104"/>
                </a:lnTo>
                <a:lnTo>
                  <a:pt x="66" y="100"/>
                </a:lnTo>
                <a:lnTo>
                  <a:pt x="70" y="96"/>
                </a:lnTo>
                <a:lnTo>
                  <a:pt x="70" y="90"/>
                </a:lnTo>
                <a:lnTo>
                  <a:pt x="70" y="90"/>
                </a:lnTo>
                <a:lnTo>
                  <a:pt x="70" y="90"/>
                </a:lnTo>
                <a:lnTo>
                  <a:pt x="70" y="86"/>
                </a:lnTo>
                <a:lnTo>
                  <a:pt x="68" y="84"/>
                </a:lnTo>
                <a:lnTo>
                  <a:pt x="62" y="80"/>
                </a:lnTo>
                <a:lnTo>
                  <a:pt x="44" y="74"/>
                </a:lnTo>
                <a:lnTo>
                  <a:pt x="44" y="74"/>
                </a:lnTo>
                <a:lnTo>
                  <a:pt x="30" y="68"/>
                </a:lnTo>
                <a:lnTo>
                  <a:pt x="18" y="62"/>
                </a:lnTo>
                <a:lnTo>
                  <a:pt x="12" y="58"/>
                </a:lnTo>
                <a:lnTo>
                  <a:pt x="8" y="52"/>
                </a:lnTo>
                <a:lnTo>
                  <a:pt x="6" y="46"/>
                </a:lnTo>
                <a:lnTo>
                  <a:pt x="6" y="38"/>
                </a:lnTo>
                <a:lnTo>
                  <a:pt x="6" y="36"/>
                </a:lnTo>
                <a:lnTo>
                  <a:pt x="6" y="36"/>
                </a:lnTo>
                <a:lnTo>
                  <a:pt x="6" y="28"/>
                </a:lnTo>
                <a:lnTo>
                  <a:pt x="8" y="22"/>
                </a:lnTo>
                <a:lnTo>
                  <a:pt x="12" y="14"/>
                </a:lnTo>
                <a:lnTo>
                  <a:pt x="18" y="10"/>
                </a:lnTo>
                <a:lnTo>
                  <a:pt x="24" y="6"/>
                </a:lnTo>
                <a:lnTo>
                  <a:pt x="32" y="2"/>
                </a:lnTo>
                <a:lnTo>
                  <a:pt x="40" y="0"/>
                </a:lnTo>
                <a:lnTo>
                  <a:pt x="48" y="0"/>
                </a:lnTo>
                <a:lnTo>
                  <a:pt x="48" y="0"/>
                </a:lnTo>
                <a:lnTo>
                  <a:pt x="60" y="0"/>
                </a:lnTo>
                <a:lnTo>
                  <a:pt x="72" y="4"/>
                </a:lnTo>
                <a:lnTo>
                  <a:pt x="84" y="8"/>
                </a:lnTo>
                <a:lnTo>
                  <a:pt x="94" y="14"/>
                </a:lnTo>
                <a:lnTo>
                  <a:pt x="82" y="34"/>
                </a:lnTo>
                <a:lnTo>
                  <a:pt x="82" y="34"/>
                </a:lnTo>
                <a:lnTo>
                  <a:pt x="64" y="24"/>
                </a:lnTo>
                <a:lnTo>
                  <a:pt x="56" y="22"/>
                </a:lnTo>
                <a:lnTo>
                  <a:pt x="48" y="22"/>
                </a:lnTo>
                <a:lnTo>
                  <a:pt x="48" y="22"/>
                </a:lnTo>
                <a:lnTo>
                  <a:pt x="40" y="22"/>
                </a:lnTo>
                <a:lnTo>
                  <a:pt x="36" y="26"/>
                </a:lnTo>
                <a:lnTo>
                  <a:pt x="32" y="28"/>
                </a:lnTo>
                <a:lnTo>
                  <a:pt x="32" y="34"/>
                </a:lnTo>
                <a:lnTo>
                  <a:pt x="32" y="34"/>
                </a:lnTo>
                <a:lnTo>
                  <a:pt x="32" y="34"/>
                </a:lnTo>
                <a:lnTo>
                  <a:pt x="32" y="38"/>
                </a:lnTo>
                <a:lnTo>
                  <a:pt x="34" y="40"/>
                </a:lnTo>
                <a:lnTo>
                  <a:pt x="40" y="44"/>
                </a:lnTo>
                <a:lnTo>
                  <a:pt x="58" y="52"/>
                </a:lnTo>
                <a:lnTo>
                  <a:pt x="58" y="52"/>
                </a:lnTo>
                <a:lnTo>
                  <a:pt x="72" y="56"/>
                </a:lnTo>
                <a:lnTo>
                  <a:pt x="84" y="64"/>
                </a:lnTo>
                <a:lnTo>
                  <a:pt x="90" y="68"/>
                </a:lnTo>
                <a:lnTo>
                  <a:pt x="94" y="74"/>
                </a:lnTo>
                <a:lnTo>
                  <a:pt x="96" y="80"/>
                </a:lnTo>
                <a:lnTo>
                  <a:pt x="96" y="88"/>
                </a:lnTo>
                <a:lnTo>
                  <a:pt x="96" y="88"/>
                </a:lnTo>
                <a:lnTo>
                  <a:pt x="96" y="88"/>
                </a:lnTo>
                <a:lnTo>
                  <a:pt x="96" y="96"/>
                </a:lnTo>
                <a:lnTo>
                  <a:pt x="94" y="104"/>
                </a:lnTo>
                <a:lnTo>
                  <a:pt x="90" y="112"/>
                </a:lnTo>
                <a:lnTo>
                  <a:pt x="84" y="116"/>
                </a:lnTo>
                <a:lnTo>
                  <a:pt x="76" y="120"/>
                </a:lnTo>
                <a:lnTo>
                  <a:pt x="70" y="124"/>
                </a:lnTo>
                <a:lnTo>
                  <a:pt x="60" y="126"/>
                </a:lnTo>
                <a:lnTo>
                  <a:pt x="52" y="126"/>
                </a:lnTo>
                <a:lnTo>
                  <a:pt x="52" y="126"/>
                </a:lnTo>
                <a:lnTo>
                  <a:pt x="38" y="126"/>
                </a:lnTo>
                <a:lnTo>
                  <a:pt x="24" y="122"/>
                </a:lnTo>
                <a:lnTo>
                  <a:pt x="12" y="116"/>
                </a:lnTo>
                <a:lnTo>
                  <a:pt x="0" y="108"/>
                </a:lnTo>
                <a:lnTo>
                  <a:pt x="0" y="108"/>
                </a:lnTo>
                <a:close/>
              </a:path>
            </a:pathLst>
          </a:custGeom>
          <a:solidFill>
            <a:srgbClr val="F7D300"/>
          </a:solidFill>
          <a:ln>
            <a:noFill/>
          </a:ln>
        </p:spPr>
        <p:txBody>
          <a:bodyPr/>
          <a:lstStyle/>
          <a:p>
            <a:pPr>
              <a:defRPr/>
            </a:pPr>
            <a:endParaRPr lang="en-US"/>
          </a:p>
        </p:txBody>
      </p:sp>
      <p:sp>
        <p:nvSpPr>
          <p:cNvPr id="110" name="Freeform 221"/>
          <p:cNvSpPr>
            <a:spLocks noEditPoints="1"/>
          </p:cNvSpPr>
          <p:nvPr userDrawn="1"/>
        </p:nvSpPr>
        <p:spPr bwMode="auto">
          <a:xfrm>
            <a:off x="4983163" y="1208088"/>
            <a:ext cx="157162" cy="171450"/>
          </a:xfrm>
          <a:custGeom>
            <a:avLst/>
            <a:gdLst>
              <a:gd name="T0" fmla="*/ 0 w 118"/>
              <a:gd name="T1" fmla="*/ 64 h 128"/>
              <a:gd name="T2" fmla="*/ 2 w 118"/>
              <a:gd name="T3" fmla="*/ 52 h 128"/>
              <a:gd name="T4" fmla="*/ 10 w 118"/>
              <a:gd name="T5" fmla="*/ 30 h 128"/>
              <a:gd name="T6" fmla="*/ 26 w 118"/>
              <a:gd name="T7" fmla="*/ 12 h 128"/>
              <a:gd name="T8" fmla="*/ 48 w 118"/>
              <a:gd name="T9" fmla="*/ 2 h 128"/>
              <a:gd name="T10" fmla="*/ 60 w 118"/>
              <a:gd name="T11" fmla="*/ 0 h 128"/>
              <a:gd name="T12" fmla="*/ 86 w 118"/>
              <a:gd name="T13" fmla="*/ 6 h 128"/>
              <a:gd name="T14" fmla="*/ 104 w 118"/>
              <a:gd name="T15" fmla="*/ 20 h 128"/>
              <a:gd name="T16" fmla="*/ 114 w 118"/>
              <a:gd name="T17" fmla="*/ 42 h 128"/>
              <a:gd name="T18" fmla="*/ 118 w 118"/>
              <a:gd name="T19" fmla="*/ 66 h 128"/>
              <a:gd name="T20" fmla="*/ 118 w 118"/>
              <a:gd name="T21" fmla="*/ 74 h 128"/>
              <a:gd name="T22" fmla="*/ 28 w 118"/>
              <a:gd name="T23" fmla="*/ 74 h 128"/>
              <a:gd name="T24" fmla="*/ 36 w 118"/>
              <a:gd name="T25" fmla="*/ 94 h 128"/>
              <a:gd name="T26" fmla="*/ 50 w 118"/>
              <a:gd name="T27" fmla="*/ 104 h 128"/>
              <a:gd name="T28" fmla="*/ 64 w 118"/>
              <a:gd name="T29" fmla="*/ 106 h 128"/>
              <a:gd name="T30" fmla="*/ 82 w 118"/>
              <a:gd name="T31" fmla="*/ 102 h 128"/>
              <a:gd name="T32" fmla="*/ 96 w 118"/>
              <a:gd name="T33" fmla="*/ 92 h 128"/>
              <a:gd name="T34" fmla="*/ 114 w 118"/>
              <a:gd name="T35" fmla="*/ 106 h 128"/>
              <a:gd name="T36" fmla="*/ 92 w 118"/>
              <a:gd name="T37" fmla="*/ 122 h 128"/>
              <a:gd name="T38" fmla="*/ 62 w 118"/>
              <a:gd name="T39" fmla="*/ 128 h 128"/>
              <a:gd name="T40" fmla="*/ 50 w 118"/>
              <a:gd name="T41" fmla="*/ 128 h 128"/>
              <a:gd name="T42" fmla="*/ 28 w 118"/>
              <a:gd name="T43" fmla="*/ 118 h 128"/>
              <a:gd name="T44" fmla="*/ 10 w 118"/>
              <a:gd name="T45" fmla="*/ 102 h 128"/>
              <a:gd name="T46" fmla="*/ 2 w 118"/>
              <a:gd name="T47" fmla="*/ 78 h 128"/>
              <a:gd name="T48" fmla="*/ 0 w 118"/>
              <a:gd name="T49" fmla="*/ 66 h 128"/>
              <a:gd name="T50" fmla="*/ 90 w 118"/>
              <a:gd name="T51" fmla="*/ 56 h 128"/>
              <a:gd name="T52" fmla="*/ 82 w 118"/>
              <a:gd name="T53" fmla="*/ 34 h 128"/>
              <a:gd name="T54" fmla="*/ 72 w 118"/>
              <a:gd name="T55" fmla="*/ 26 h 128"/>
              <a:gd name="T56" fmla="*/ 60 w 118"/>
              <a:gd name="T57" fmla="*/ 24 h 128"/>
              <a:gd name="T58" fmla="*/ 54 w 118"/>
              <a:gd name="T59" fmla="*/ 24 h 128"/>
              <a:gd name="T60" fmla="*/ 38 w 118"/>
              <a:gd name="T61" fmla="*/ 32 h 128"/>
              <a:gd name="T62" fmla="*/ 28 w 118"/>
              <a:gd name="T6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 h="128">
                <a:moveTo>
                  <a:pt x="0" y="66"/>
                </a:moveTo>
                <a:lnTo>
                  <a:pt x="0" y="64"/>
                </a:lnTo>
                <a:lnTo>
                  <a:pt x="0" y="64"/>
                </a:lnTo>
                <a:lnTo>
                  <a:pt x="2" y="52"/>
                </a:lnTo>
                <a:lnTo>
                  <a:pt x="4" y="40"/>
                </a:lnTo>
                <a:lnTo>
                  <a:pt x="10" y="30"/>
                </a:lnTo>
                <a:lnTo>
                  <a:pt x="16" y="20"/>
                </a:lnTo>
                <a:lnTo>
                  <a:pt x="26" y="12"/>
                </a:lnTo>
                <a:lnTo>
                  <a:pt x="36" y="6"/>
                </a:lnTo>
                <a:lnTo>
                  <a:pt x="48" y="2"/>
                </a:lnTo>
                <a:lnTo>
                  <a:pt x="60" y="0"/>
                </a:lnTo>
                <a:lnTo>
                  <a:pt x="60" y="0"/>
                </a:lnTo>
                <a:lnTo>
                  <a:pt x="74" y="2"/>
                </a:lnTo>
                <a:lnTo>
                  <a:pt x="86" y="6"/>
                </a:lnTo>
                <a:lnTo>
                  <a:pt x="96" y="12"/>
                </a:lnTo>
                <a:lnTo>
                  <a:pt x="104" y="20"/>
                </a:lnTo>
                <a:lnTo>
                  <a:pt x="110" y="30"/>
                </a:lnTo>
                <a:lnTo>
                  <a:pt x="114" y="42"/>
                </a:lnTo>
                <a:lnTo>
                  <a:pt x="118" y="54"/>
                </a:lnTo>
                <a:lnTo>
                  <a:pt x="118" y="66"/>
                </a:lnTo>
                <a:lnTo>
                  <a:pt x="118" y="66"/>
                </a:lnTo>
                <a:lnTo>
                  <a:pt x="118" y="74"/>
                </a:lnTo>
                <a:lnTo>
                  <a:pt x="28" y="74"/>
                </a:lnTo>
                <a:lnTo>
                  <a:pt x="28" y="74"/>
                </a:lnTo>
                <a:lnTo>
                  <a:pt x="32" y="88"/>
                </a:lnTo>
                <a:lnTo>
                  <a:pt x="36" y="94"/>
                </a:lnTo>
                <a:lnTo>
                  <a:pt x="40" y="98"/>
                </a:lnTo>
                <a:lnTo>
                  <a:pt x="50" y="104"/>
                </a:lnTo>
                <a:lnTo>
                  <a:pt x="64" y="106"/>
                </a:lnTo>
                <a:lnTo>
                  <a:pt x="64" y="106"/>
                </a:lnTo>
                <a:lnTo>
                  <a:pt x="74" y="104"/>
                </a:lnTo>
                <a:lnTo>
                  <a:pt x="82" y="102"/>
                </a:lnTo>
                <a:lnTo>
                  <a:pt x="90" y="98"/>
                </a:lnTo>
                <a:lnTo>
                  <a:pt x="96" y="92"/>
                </a:lnTo>
                <a:lnTo>
                  <a:pt x="114" y="106"/>
                </a:lnTo>
                <a:lnTo>
                  <a:pt x="114" y="106"/>
                </a:lnTo>
                <a:lnTo>
                  <a:pt x="104" y="116"/>
                </a:lnTo>
                <a:lnTo>
                  <a:pt x="92" y="122"/>
                </a:lnTo>
                <a:lnTo>
                  <a:pt x="78" y="128"/>
                </a:lnTo>
                <a:lnTo>
                  <a:pt x="62" y="128"/>
                </a:lnTo>
                <a:lnTo>
                  <a:pt x="62" y="128"/>
                </a:lnTo>
                <a:lnTo>
                  <a:pt x="50" y="128"/>
                </a:lnTo>
                <a:lnTo>
                  <a:pt x="38" y="124"/>
                </a:lnTo>
                <a:lnTo>
                  <a:pt x="28" y="118"/>
                </a:lnTo>
                <a:lnTo>
                  <a:pt x="18" y="112"/>
                </a:lnTo>
                <a:lnTo>
                  <a:pt x="10" y="102"/>
                </a:lnTo>
                <a:lnTo>
                  <a:pt x="4" y="92"/>
                </a:lnTo>
                <a:lnTo>
                  <a:pt x="2" y="78"/>
                </a:lnTo>
                <a:lnTo>
                  <a:pt x="0" y="66"/>
                </a:lnTo>
                <a:lnTo>
                  <a:pt x="0" y="66"/>
                </a:lnTo>
                <a:close/>
                <a:moveTo>
                  <a:pt x="90" y="56"/>
                </a:moveTo>
                <a:lnTo>
                  <a:pt x="90" y="56"/>
                </a:lnTo>
                <a:lnTo>
                  <a:pt x="88" y="44"/>
                </a:lnTo>
                <a:lnTo>
                  <a:pt x="82" y="34"/>
                </a:lnTo>
                <a:lnTo>
                  <a:pt x="78" y="30"/>
                </a:lnTo>
                <a:lnTo>
                  <a:pt x="72" y="26"/>
                </a:lnTo>
                <a:lnTo>
                  <a:pt x="66" y="24"/>
                </a:lnTo>
                <a:lnTo>
                  <a:pt x="60" y="24"/>
                </a:lnTo>
                <a:lnTo>
                  <a:pt x="60" y="24"/>
                </a:lnTo>
                <a:lnTo>
                  <a:pt x="54" y="24"/>
                </a:lnTo>
                <a:lnTo>
                  <a:pt x="48" y="26"/>
                </a:lnTo>
                <a:lnTo>
                  <a:pt x="38" y="32"/>
                </a:lnTo>
                <a:lnTo>
                  <a:pt x="32" y="44"/>
                </a:lnTo>
                <a:lnTo>
                  <a:pt x="28" y="56"/>
                </a:lnTo>
                <a:lnTo>
                  <a:pt x="90" y="56"/>
                </a:lnTo>
                <a:close/>
              </a:path>
            </a:pathLst>
          </a:custGeom>
          <a:solidFill>
            <a:srgbClr val="F7D300"/>
          </a:solidFill>
          <a:ln>
            <a:noFill/>
          </a:ln>
        </p:spPr>
        <p:txBody>
          <a:bodyPr/>
          <a:lstStyle/>
          <a:p>
            <a:pPr>
              <a:defRPr/>
            </a:pPr>
            <a:endParaRPr lang="en-US"/>
          </a:p>
        </p:txBody>
      </p:sp>
      <p:sp>
        <p:nvSpPr>
          <p:cNvPr id="111" name="Freeform 222"/>
          <p:cNvSpPr>
            <a:spLocks noEditPoints="1"/>
          </p:cNvSpPr>
          <p:nvPr userDrawn="1"/>
        </p:nvSpPr>
        <p:spPr bwMode="auto">
          <a:xfrm>
            <a:off x="5189538" y="1149350"/>
            <a:ext cx="168275" cy="230188"/>
          </a:xfrm>
          <a:custGeom>
            <a:avLst/>
            <a:gdLst>
              <a:gd name="T0" fmla="*/ 0 w 126"/>
              <a:gd name="T1" fmla="*/ 108 h 172"/>
              <a:gd name="T2" fmla="*/ 0 w 126"/>
              <a:gd name="T3" fmla="*/ 94 h 172"/>
              <a:gd name="T4" fmla="*/ 10 w 126"/>
              <a:gd name="T5" fmla="*/ 70 h 172"/>
              <a:gd name="T6" fmla="*/ 26 w 126"/>
              <a:gd name="T7" fmla="*/ 54 h 172"/>
              <a:gd name="T8" fmla="*/ 46 w 126"/>
              <a:gd name="T9" fmla="*/ 46 h 172"/>
              <a:gd name="T10" fmla="*/ 56 w 126"/>
              <a:gd name="T11" fmla="*/ 44 h 172"/>
              <a:gd name="T12" fmla="*/ 82 w 126"/>
              <a:gd name="T13" fmla="*/ 52 h 172"/>
              <a:gd name="T14" fmla="*/ 98 w 126"/>
              <a:gd name="T15" fmla="*/ 66 h 172"/>
              <a:gd name="T16" fmla="*/ 126 w 126"/>
              <a:gd name="T17" fmla="*/ 0 h 172"/>
              <a:gd name="T18" fmla="*/ 98 w 126"/>
              <a:gd name="T19" fmla="*/ 170 h 172"/>
              <a:gd name="T20" fmla="*/ 98 w 126"/>
              <a:gd name="T21" fmla="*/ 150 h 172"/>
              <a:gd name="T22" fmla="*/ 82 w 126"/>
              <a:gd name="T23" fmla="*/ 166 h 172"/>
              <a:gd name="T24" fmla="*/ 56 w 126"/>
              <a:gd name="T25" fmla="*/ 172 h 172"/>
              <a:gd name="T26" fmla="*/ 46 w 126"/>
              <a:gd name="T27" fmla="*/ 172 h 172"/>
              <a:gd name="T28" fmla="*/ 26 w 126"/>
              <a:gd name="T29" fmla="*/ 164 h 172"/>
              <a:gd name="T30" fmla="*/ 10 w 126"/>
              <a:gd name="T31" fmla="*/ 146 h 172"/>
              <a:gd name="T32" fmla="*/ 0 w 126"/>
              <a:gd name="T33" fmla="*/ 124 h 172"/>
              <a:gd name="T34" fmla="*/ 0 w 126"/>
              <a:gd name="T35" fmla="*/ 108 h 172"/>
              <a:gd name="T36" fmla="*/ 98 w 126"/>
              <a:gd name="T37" fmla="*/ 108 h 172"/>
              <a:gd name="T38" fmla="*/ 98 w 126"/>
              <a:gd name="T39" fmla="*/ 100 h 172"/>
              <a:gd name="T40" fmla="*/ 92 w 126"/>
              <a:gd name="T41" fmla="*/ 86 h 172"/>
              <a:gd name="T42" fmla="*/ 82 w 126"/>
              <a:gd name="T43" fmla="*/ 76 h 172"/>
              <a:gd name="T44" fmla="*/ 70 w 126"/>
              <a:gd name="T45" fmla="*/ 70 h 172"/>
              <a:gd name="T46" fmla="*/ 62 w 126"/>
              <a:gd name="T47" fmla="*/ 70 h 172"/>
              <a:gd name="T48" fmla="*/ 50 w 126"/>
              <a:gd name="T49" fmla="*/ 72 h 172"/>
              <a:gd name="T50" fmla="*/ 38 w 126"/>
              <a:gd name="T51" fmla="*/ 80 h 172"/>
              <a:gd name="T52" fmla="*/ 30 w 126"/>
              <a:gd name="T53" fmla="*/ 92 h 172"/>
              <a:gd name="T54" fmla="*/ 28 w 126"/>
              <a:gd name="T55" fmla="*/ 108 h 172"/>
              <a:gd name="T56" fmla="*/ 28 w 126"/>
              <a:gd name="T57" fmla="*/ 108 h 172"/>
              <a:gd name="T58" fmla="*/ 30 w 126"/>
              <a:gd name="T59" fmla="*/ 126 h 172"/>
              <a:gd name="T60" fmla="*/ 38 w 126"/>
              <a:gd name="T61" fmla="*/ 138 h 172"/>
              <a:gd name="T62" fmla="*/ 50 w 126"/>
              <a:gd name="T63" fmla="*/ 146 h 172"/>
              <a:gd name="T64" fmla="*/ 62 w 126"/>
              <a:gd name="T65" fmla="*/ 148 h 172"/>
              <a:gd name="T66" fmla="*/ 70 w 126"/>
              <a:gd name="T67" fmla="*/ 148 h 172"/>
              <a:gd name="T68" fmla="*/ 82 w 126"/>
              <a:gd name="T69" fmla="*/ 142 h 172"/>
              <a:gd name="T70" fmla="*/ 92 w 126"/>
              <a:gd name="T71" fmla="*/ 132 h 172"/>
              <a:gd name="T72" fmla="*/ 98 w 126"/>
              <a:gd name="T73" fmla="*/ 118 h 172"/>
              <a:gd name="T74" fmla="*/ 98 w 126"/>
              <a:gd name="T75" fmla="*/ 10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2">
                <a:moveTo>
                  <a:pt x="0" y="108"/>
                </a:moveTo>
                <a:lnTo>
                  <a:pt x="0" y="108"/>
                </a:lnTo>
                <a:lnTo>
                  <a:pt x="0" y="108"/>
                </a:lnTo>
                <a:lnTo>
                  <a:pt x="0" y="94"/>
                </a:lnTo>
                <a:lnTo>
                  <a:pt x="4" y="82"/>
                </a:lnTo>
                <a:lnTo>
                  <a:pt x="10" y="70"/>
                </a:lnTo>
                <a:lnTo>
                  <a:pt x="16" y="62"/>
                </a:lnTo>
                <a:lnTo>
                  <a:pt x="26" y="54"/>
                </a:lnTo>
                <a:lnTo>
                  <a:pt x="36" y="50"/>
                </a:lnTo>
                <a:lnTo>
                  <a:pt x="46" y="46"/>
                </a:lnTo>
                <a:lnTo>
                  <a:pt x="56" y="44"/>
                </a:lnTo>
                <a:lnTo>
                  <a:pt x="56" y="44"/>
                </a:lnTo>
                <a:lnTo>
                  <a:pt x="70" y="46"/>
                </a:lnTo>
                <a:lnTo>
                  <a:pt x="82" y="52"/>
                </a:lnTo>
                <a:lnTo>
                  <a:pt x="90" y="58"/>
                </a:lnTo>
                <a:lnTo>
                  <a:pt x="98" y="66"/>
                </a:lnTo>
                <a:lnTo>
                  <a:pt x="98" y="0"/>
                </a:lnTo>
                <a:lnTo>
                  <a:pt x="126" y="0"/>
                </a:lnTo>
                <a:lnTo>
                  <a:pt x="126" y="170"/>
                </a:lnTo>
                <a:lnTo>
                  <a:pt x="98" y="170"/>
                </a:lnTo>
                <a:lnTo>
                  <a:pt x="98" y="150"/>
                </a:lnTo>
                <a:lnTo>
                  <a:pt x="98" y="150"/>
                </a:lnTo>
                <a:lnTo>
                  <a:pt x="90" y="158"/>
                </a:lnTo>
                <a:lnTo>
                  <a:pt x="82" y="166"/>
                </a:lnTo>
                <a:lnTo>
                  <a:pt x="70" y="170"/>
                </a:lnTo>
                <a:lnTo>
                  <a:pt x="56" y="172"/>
                </a:lnTo>
                <a:lnTo>
                  <a:pt x="56" y="172"/>
                </a:lnTo>
                <a:lnTo>
                  <a:pt x="46" y="172"/>
                </a:lnTo>
                <a:lnTo>
                  <a:pt x="36" y="168"/>
                </a:lnTo>
                <a:lnTo>
                  <a:pt x="26" y="164"/>
                </a:lnTo>
                <a:lnTo>
                  <a:pt x="18" y="156"/>
                </a:lnTo>
                <a:lnTo>
                  <a:pt x="10" y="146"/>
                </a:lnTo>
                <a:lnTo>
                  <a:pt x="4" y="136"/>
                </a:lnTo>
                <a:lnTo>
                  <a:pt x="0" y="124"/>
                </a:lnTo>
                <a:lnTo>
                  <a:pt x="0" y="108"/>
                </a:lnTo>
                <a:lnTo>
                  <a:pt x="0" y="108"/>
                </a:lnTo>
                <a:close/>
                <a:moveTo>
                  <a:pt x="98" y="108"/>
                </a:moveTo>
                <a:lnTo>
                  <a:pt x="98" y="108"/>
                </a:lnTo>
                <a:lnTo>
                  <a:pt x="98" y="108"/>
                </a:lnTo>
                <a:lnTo>
                  <a:pt x="98" y="100"/>
                </a:lnTo>
                <a:lnTo>
                  <a:pt x="96" y="92"/>
                </a:lnTo>
                <a:lnTo>
                  <a:pt x="92" y="86"/>
                </a:lnTo>
                <a:lnTo>
                  <a:pt x="88" y="80"/>
                </a:lnTo>
                <a:lnTo>
                  <a:pt x="82" y="76"/>
                </a:lnTo>
                <a:lnTo>
                  <a:pt x="76" y="72"/>
                </a:lnTo>
                <a:lnTo>
                  <a:pt x="70" y="70"/>
                </a:lnTo>
                <a:lnTo>
                  <a:pt x="62" y="70"/>
                </a:lnTo>
                <a:lnTo>
                  <a:pt x="62" y="70"/>
                </a:lnTo>
                <a:lnTo>
                  <a:pt x="56" y="70"/>
                </a:lnTo>
                <a:lnTo>
                  <a:pt x="50" y="72"/>
                </a:lnTo>
                <a:lnTo>
                  <a:pt x="44" y="76"/>
                </a:lnTo>
                <a:lnTo>
                  <a:pt x="38" y="80"/>
                </a:lnTo>
                <a:lnTo>
                  <a:pt x="34" y="86"/>
                </a:lnTo>
                <a:lnTo>
                  <a:pt x="30" y="92"/>
                </a:lnTo>
                <a:lnTo>
                  <a:pt x="28" y="100"/>
                </a:lnTo>
                <a:lnTo>
                  <a:pt x="28" y="108"/>
                </a:lnTo>
                <a:lnTo>
                  <a:pt x="28" y="108"/>
                </a:lnTo>
                <a:lnTo>
                  <a:pt x="28" y="108"/>
                </a:lnTo>
                <a:lnTo>
                  <a:pt x="28" y="118"/>
                </a:lnTo>
                <a:lnTo>
                  <a:pt x="30" y="126"/>
                </a:lnTo>
                <a:lnTo>
                  <a:pt x="34" y="132"/>
                </a:lnTo>
                <a:lnTo>
                  <a:pt x="38" y="138"/>
                </a:lnTo>
                <a:lnTo>
                  <a:pt x="44" y="142"/>
                </a:lnTo>
                <a:lnTo>
                  <a:pt x="50" y="146"/>
                </a:lnTo>
                <a:lnTo>
                  <a:pt x="56" y="148"/>
                </a:lnTo>
                <a:lnTo>
                  <a:pt x="62" y="148"/>
                </a:lnTo>
                <a:lnTo>
                  <a:pt x="62" y="148"/>
                </a:lnTo>
                <a:lnTo>
                  <a:pt x="70" y="148"/>
                </a:lnTo>
                <a:lnTo>
                  <a:pt x="76" y="146"/>
                </a:lnTo>
                <a:lnTo>
                  <a:pt x="82" y="142"/>
                </a:lnTo>
                <a:lnTo>
                  <a:pt x="88" y="138"/>
                </a:lnTo>
                <a:lnTo>
                  <a:pt x="92" y="132"/>
                </a:lnTo>
                <a:lnTo>
                  <a:pt x="96" y="124"/>
                </a:lnTo>
                <a:lnTo>
                  <a:pt x="98" y="118"/>
                </a:lnTo>
                <a:lnTo>
                  <a:pt x="98" y="108"/>
                </a:lnTo>
                <a:lnTo>
                  <a:pt x="98" y="108"/>
                </a:lnTo>
                <a:close/>
              </a:path>
            </a:pathLst>
          </a:custGeom>
          <a:solidFill>
            <a:srgbClr val="F7D300"/>
          </a:solidFill>
          <a:ln>
            <a:noFill/>
          </a:ln>
        </p:spPr>
        <p:txBody>
          <a:bodyPr/>
          <a:lstStyle/>
          <a:p>
            <a:pPr>
              <a:defRPr/>
            </a:pPr>
            <a:endParaRPr lang="en-US"/>
          </a:p>
        </p:txBody>
      </p:sp>
      <p:sp>
        <p:nvSpPr>
          <p:cNvPr id="112" name="Freeform 223"/>
          <p:cNvSpPr>
            <a:spLocks noEditPoints="1"/>
          </p:cNvSpPr>
          <p:nvPr userDrawn="1"/>
        </p:nvSpPr>
        <p:spPr bwMode="auto">
          <a:xfrm>
            <a:off x="5522913" y="1211263"/>
            <a:ext cx="150812" cy="168275"/>
          </a:xfrm>
          <a:custGeom>
            <a:avLst/>
            <a:gdLst>
              <a:gd name="T0" fmla="*/ 84 w 112"/>
              <a:gd name="T1" fmla="*/ 108 h 126"/>
              <a:gd name="T2" fmla="*/ 76 w 112"/>
              <a:gd name="T3" fmla="*/ 116 h 126"/>
              <a:gd name="T4" fmla="*/ 56 w 112"/>
              <a:gd name="T5" fmla="*/ 126 h 126"/>
              <a:gd name="T6" fmla="*/ 44 w 112"/>
              <a:gd name="T7" fmla="*/ 126 h 126"/>
              <a:gd name="T8" fmla="*/ 28 w 112"/>
              <a:gd name="T9" fmla="*/ 124 h 126"/>
              <a:gd name="T10" fmla="*/ 14 w 112"/>
              <a:gd name="T11" fmla="*/ 116 h 126"/>
              <a:gd name="T12" fmla="*/ 4 w 112"/>
              <a:gd name="T13" fmla="*/ 104 h 126"/>
              <a:gd name="T14" fmla="*/ 0 w 112"/>
              <a:gd name="T15" fmla="*/ 88 h 126"/>
              <a:gd name="T16" fmla="*/ 0 w 112"/>
              <a:gd name="T17" fmla="*/ 88 h 126"/>
              <a:gd name="T18" fmla="*/ 4 w 112"/>
              <a:gd name="T19" fmla="*/ 70 h 126"/>
              <a:gd name="T20" fmla="*/ 14 w 112"/>
              <a:gd name="T21" fmla="*/ 58 h 126"/>
              <a:gd name="T22" fmla="*/ 30 w 112"/>
              <a:gd name="T23" fmla="*/ 50 h 126"/>
              <a:gd name="T24" fmla="*/ 50 w 112"/>
              <a:gd name="T25" fmla="*/ 48 h 126"/>
              <a:gd name="T26" fmla="*/ 68 w 112"/>
              <a:gd name="T27" fmla="*/ 50 h 126"/>
              <a:gd name="T28" fmla="*/ 84 w 112"/>
              <a:gd name="T29" fmla="*/ 50 h 126"/>
              <a:gd name="T30" fmla="*/ 82 w 112"/>
              <a:gd name="T31" fmla="*/ 40 h 126"/>
              <a:gd name="T32" fmla="*/ 76 w 112"/>
              <a:gd name="T33" fmla="*/ 32 h 126"/>
              <a:gd name="T34" fmla="*/ 54 w 112"/>
              <a:gd name="T35" fmla="*/ 24 h 126"/>
              <a:gd name="T36" fmla="*/ 36 w 112"/>
              <a:gd name="T37" fmla="*/ 26 h 126"/>
              <a:gd name="T38" fmla="*/ 10 w 112"/>
              <a:gd name="T39" fmla="*/ 10 h 126"/>
              <a:gd name="T40" fmla="*/ 32 w 112"/>
              <a:gd name="T41" fmla="*/ 2 h 126"/>
              <a:gd name="T42" fmla="*/ 58 w 112"/>
              <a:gd name="T43" fmla="*/ 0 h 126"/>
              <a:gd name="T44" fmla="*/ 70 w 112"/>
              <a:gd name="T45" fmla="*/ 0 h 126"/>
              <a:gd name="T46" fmla="*/ 90 w 112"/>
              <a:gd name="T47" fmla="*/ 8 h 126"/>
              <a:gd name="T48" fmla="*/ 104 w 112"/>
              <a:gd name="T49" fmla="*/ 20 h 126"/>
              <a:gd name="T50" fmla="*/ 110 w 112"/>
              <a:gd name="T51" fmla="*/ 40 h 126"/>
              <a:gd name="T52" fmla="*/ 112 w 112"/>
              <a:gd name="T53" fmla="*/ 124 h 126"/>
              <a:gd name="T54" fmla="*/ 84 w 112"/>
              <a:gd name="T55" fmla="*/ 72 h 126"/>
              <a:gd name="T56" fmla="*/ 72 w 112"/>
              <a:gd name="T57" fmla="*/ 70 h 126"/>
              <a:gd name="T58" fmla="*/ 56 w 112"/>
              <a:gd name="T59" fmla="*/ 68 h 126"/>
              <a:gd name="T60" fmla="*/ 36 w 112"/>
              <a:gd name="T61" fmla="*/ 72 h 126"/>
              <a:gd name="T62" fmla="*/ 28 w 112"/>
              <a:gd name="T63" fmla="*/ 86 h 126"/>
              <a:gd name="T64" fmla="*/ 28 w 112"/>
              <a:gd name="T65" fmla="*/ 88 h 126"/>
              <a:gd name="T66" fmla="*/ 34 w 112"/>
              <a:gd name="T67" fmla="*/ 100 h 126"/>
              <a:gd name="T68" fmla="*/ 52 w 112"/>
              <a:gd name="T69" fmla="*/ 106 h 126"/>
              <a:gd name="T70" fmla="*/ 64 w 112"/>
              <a:gd name="T71" fmla="*/ 104 h 126"/>
              <a:gd name="T72" fmla="*/ 82 w 112"/>
              <a:gd name="T73" fmla="*/ 90 h 126"/>
              <a:gd name="T74" fmla="*/ 84 w 112"/>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26">
                <a:moveTo>
                  <a:pt x="84" y="124"/>
                </a:moveTo>
                <a:lnTo>
                  <a:pt x="84" y="108"/>
                </a:lnTo>
                <a:lnTo>
                  <a:pt x="84" y="108"/>
                </a:lnTo>
                <a:lnTo>
                  <a:pt x="76" y="116"/>
                </a:lnTo>
                <a:lnTo>
                  <a:pt x="68" y="122"/>
                </a:lnTo>
                <a:lnTo>
                  <a:pt x="56" y="126"/>
                </a:lnTo>
                <a:lnTo>
                  <a:pt x="44" y="126"/>
                </a:lnTo>
                <a:lnTo>
                  <a:pt x="44" y="126"/>
                </a:lnTo>
                <a:lnTo>
                  <a:pt x="36" y="126"/>
                </a:lnTo>
                <a:lnTo>
                  <a:pt x="28" y="124"/>
                </a:lnTo>
                <a:lnTo>
                  <a:pt x="20" y="120"/>
                </a:lnTo>
                <a:lnTo>
                  <a:pt x="14" y="116"/>
                </a:lnTo>
                <a:lnTo>
                  <a:pt x="8" y="112"/>
                </a:lnTo>
                <a:lnTo>
                  <a:pt x="4" y="104"/>
                </a:lnTo>
                <a:lnTo>
                  <a:pt x="2" y="98"/>
                </a:lnTo>
                <a:lnTo>
                  <a:pt x="0" y="88"/>
                </a:lnTo>
                <a:lnTo>
                  <a:pt x="0" y="88"/>
                </a:lnTo>
                <a:lnTo>
                  <a:pt x="0" y="88"/>
                </a:lnTo>
                <a:lnTo>
                  <a:pt x="2"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80" y="36"/>
                </a:lnTo>
                <a:lnTo>
                  <a:pt x="76" y="32"/>
                </a:lnTo>
                <a:lnTo>
                  <a:pt x="66" y="26"/>
                </a:lnTo>
                <a:lnTo>
                  <a:pt x="54" y="24"/>
                </a:lnTo>
                <a:lnTo>
                  <a:pt x="54" y="24"/>
                </a:lnTo>
                <a:lnTo>
                  <a:pt x="36" y="26"/>
                </a:lnTo>
                <a:lnTo>
                  <a:pt x="18" y="32"/>
                </a:lnTo>
                <a:lnTo>
                  <a:pt x="10" y="10"/>
                </a:lnTo>
                <a:lnTo>
                  <a:pt x="10" y="10"/>
                </a:lnTo>
                <a:lnTo>
                  <a:pt x="32" y="2"/>
                </a:lnTo>
                <a:lnTo>
                  <a:pt x="44" y="0"/>
                </a:lnTo>
                <a:lnTo>
                  <a:pt x="58" y="0"/>
                </a:lnTo>
                <a:lnTo>
                  <a:pt x="58" y="0"/>
                </a:lnTo>
                <a:lnTo>
                  <a:pt x="70" y="0"/>
                </a:lnTo>
                <a:lnTo>
                  <a:pt x="82" y="4"/>
                </a:lnTo>
                <a:lnTo>
                  <a:pt x="90" y="8"/>
                </a:lnTo>
                <a:lnTo>
                  <a:pt x="98" y="14"/>
                </a:lnTo>
                <a:lnTo>
                  <a:pt x="104" y="20"/>
                </a:lnTo>
                <a:lnTo>
                  <a:pt x="108" y="30"/>
                </a:lnTo>
                <a:lnTo>
                  <a:pt x="110" y="40"/>
                </a:lnTo>
                <a:lnTo>
                  <a:pt x="112" y="52"/>
                </a:lnTo>
                <a:lnTo>
                  <a:pt x="112" y="124"/>
                </a:lnTo>
                <a:lnTo>
                  <a:pt x="84" y="124"/>
                </a:lnTo>
                <a:close/>
                <a:moveTo>
                  <a:pt x="84" y="72"/>
                </a:moveTo>
                <a:lnTo>
                  <a:pt x="84" y="72"/>
                </a:lnTo>
                <a:lnTo>
                  <a:pt x="72" y="70"/>
                </a:lnTo>
                <a:lnTo>
                  <a:pt x="56" y="68"/>
                </a:lnTo>
                <a:lnTo>
                  <a:pt x="56" y="68"/>
                </a:lnTo>
                <a:lnTo>
                  <a:pt x="44" y="70"/>
                </a:lnTo>
                <a:lnTo>
                  <a:pt x="36"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7D300"/>
          </a:solidFill>
          <a:ln>
            <a:noFill/>
          </a:ln>
        </p:spPr>
        <p:txBody>
          <a:bodyPr/>
          <a:lstStyle/>
          <a:p>
            <a:pPr>
              <a:defRPr/>
            </a:pPr>
            <a:endParaRPr lang="en-US"/>
          </a:p>
        </p:txBody>
      </p:sp>
      <p:sp>
        <p:nvSpPr>
          <p:cNvPr id="113" name="Freeform 224"/>
          <p:cNvSpPr>
            <a:spLocks noEditPoints="1"/>
          </p:cNvSpPr>
          <p:nvPr userDrawn="1"/>
        </p:nvSpPr>
        <p:spPr bwMode="auto">
          <a:xfrm>
            <a:off x="5734050" y="1208088"/>
            <a:ext cx="168275" cy="220662"/>
          </a:xfrm>
          <a:custGeom>
            <a:avLst/>
            <a:gdLst>
              <a:gd name="T0" fmla="*/ 28 w 126"/>
              <a:gd name="T1" fmla="*/ 4 h 164"/>
              <a:gd name="T2" fmla="*/ 28 w 126"/>
              <a:gd name="T3" fmla="*/ 24 h 164"/>
              <a:gd name="T4" fmla="*/ 46 w 126"/>
              <a:gd name="T5" fmla="*/ 8 h 164"/>
              <a:gd name="T6" fmla="*/ 70 w 126"/>
              <a:gd name="T7" fmla="*/ 0 h 164"/>
              <a:gd name="T8" fmla="*/ 80 w 126"/>
              <a:gd name="T9" fmla="*/ 2 h 164"/>
              <a:gd name="T10" fmla="*/ 100 w 126"/>
              <a:gd name="T11" fmla="*/ 10 h 164"/>
              <a:gd name="T12" fmla="*/ 116 w 126"/>
              <a:gd name="T13" fmla="*/ 26 h 164"/>
              <a:gd name="T14" fmla="*/ 126 w 126"/>
              <a:gd name="T15" fmla="*/ 50 h 164"/>
              <a:gd name="T16" fmla="*/ 126 w 126"/>
              <a:gd name="T17" fmla="*/ 64 h 164"/>
              <a:gd name="T18" fmla="*/ 126 w 126"/>
              <a:gd name="T19" fmla="*/ 80 h 164"/>
              <a:gd name="T20" fmla="*/ 116 w 126"/>
              <a:gd name="T21" fmla="*/ 102 h 164"/>
              <a:gd name="T22" fmla="*/ 100 w 126"/>
              <a:gd name="T23" fmla="*/ 120 h 164"/>
              <a:gd name="T24" fmla="*/ 80 w 126"/>
              <a:gd name="T25" fmla="*/ 128 h 164"/>
              <a:gd name="T26" fmla="*/ 70 w 126"/>
              <a:gd name="T27" fmla="*/ 128 h 164"/>
              <a:gd name="T28" fmla="*/ 44 w 126"/>
              <a:gd name="T29" fmla="*/ 122 h 164"/>
              <a:gd name="T30" fmla="*/ 28 w 126"/>
              <a:gd name="T31" fmla="*/ 106 h 164"/>
              <a:gd name="T32" fmla="*/ 0 w 126"/>
              <a:gd name="T33" fmla="*/ 164 h 164"/>
              <a:gd name="T34" fmla="*/ 98 w 126"/>
              <a:gd name="T35" fmla="*/ 64 h 164"/>
              <a:gd name="T36" fmla="*/ 98 w 126"/>
              <a:gd name="T37" fmla="*/ 64 h 164"/>
              <a:gd name="T38" fmla="*/ 96 w 126"/>
              <a:gd name="T39" fmla="*/ 48 h 164"/>
              <a:gd name="T40" fmla="*/ 88 w 126"/>
              <a:gd name="T41" fmla="*/ 36 h 164"/>
              <a:gd name="T42" fmla="*/ 76 w 126"/>
              <a:gd name="T43" fmla="*/ 28 h 164"/>
              <a:gd name="T44" fmla="*/ 64 w 126"/>
              <a:gd name="T45" fmla="*/ 26 h 164"/>
              <a:gd name="T46" fmla="*/ 56 w 126"/>
              <a:gd name="T47" fmla="*/ 26 h 164"/>
              <a:gd name="T48" fmla="*/ 44 w 126"/>
              <a:gd name="T49" fmla="*/ 32 h 164"/>
              <a:gd name="T50" fmla="*/ 34 w 126"/>
              <a:gd name="T51" fmla="*/ 42 h 164"/>
              <a:gd name="T52" fmla="*/ 28 w 126"/>
              <a:gd name="T53" fmla="*/ 56 h 164"/>
              <a:gd name="T54" fmla="*/ 28 w 126"/>
              <a:gd name="T55" fmla="*/ 64 h 164"/>
              <a:gd name="T56" fmla="*/ 28 w 126"/>
              <a:gd name="T57" fmla="*/ 74 h 164"/>
              <a:gd name="T58" fmla="*/ 34 w 126"/>
              <a:gd name="T59" fmla="*/ 88 h 164"/>
              <a:gd name="T60" fmla="*/ 44 w 126"/>
              <a:gd name="T61" fmla="*/ 98 h 164"/>
              <a:gd name="T62" fmla="*/ 56 w 126"/>
              <a:gd name="T63" fmla="*/ 104 h 164"/>
              <a:gd name="T64" fmla="*/ 64 w 126"/>
              <a:gd name="T65" fmla="*/ 104 h 164"/>
              <a:gd name="T66" fmla="*/ 76 w 126"/>
              <a:gd name="T67" fmla="*/ 102 h 164"/>
              <a:gd name="T68" fmla="*/ 88 w 126"/>
              <a:gd name="T69" fmla="*/ 94 h 164"/>
              <a:gd name="T70" fmla="*/ 96 w 126"/>
              <a:gd name="T71" fmla="*/ 82 h 164"/>
              <a:gd name="T72" fmla="*/ 98 w 126"/>
              <a:gd name="T73" fmla="*/ 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64">
                <a:moveTo>
                  <a:pt x="0" y="4"/>
                </a:moveTo>
                <a:lnTo>
                  <a:pt x="28" y="4"/>
                </a:lnTo>
                <a:lnTo>
                  <a:pt x="28" y="24"/>
                </a:lnTo>
                <a:lnTo>
                  <a:pt x="28" y="24"/>
                </a:lnTo>
                <a:lnTo>
                  <a:pt x="36" y="14"/>
                </a:lnTo>
                <a:lnTo>
                  <a:pt x="46" y="8"/>
                </a:lnTo>
                <a:lnTo>
                  <a:pt x="56" y="2"/>
                </a:lnTo>
                <a:lnTo>
                  <a:pt x="70" y="0"/>
                </a:lnTo>
                <a:lnTo>
                  <a:pt x="70" y="0"/>
                </a:lnTo>
                <a:lnTo>
                  <a:pt x="80" y="2"/>
                </a:lnTo>
                <a:lnTo>
                  <a:pt x="90" y="6"/>
                </a:lnTo>
                <a:lnTo>
                  <a:pt x="100" y="10"/>
                </a:lnTo>
                <a:lnTo>
                  <a:pt x="110" y="18"/>
                </a:lnTo>
                <a:lnTo>
                  <a:pt x="116" y="26"/>
                </a:lnTo>
                <a:lnTo>
                  <a:pt x="122" y="38"/>
                </a:lnTo>
                <a:lnTo>
                  <a:pt x="126" y="50"/>
                </a:lnTo>
                <a:lnTo>
                  <a:pt x="126" y="64"/>
                </a:lnTo>
                <a:lnTo>
                  <a:pt x="126" y="64"/>
                </a:lnTo>
                <a:lnTo>
                  <a:pt x="126" y="64"/>
                </a:lnTo>
                <a:lnTo>
                  <a:pt x="126" y="80"/>
                </a:lnTo>
                <a:lnTo>
                  <a:pt x="122" y="92"/>
                </a:lnTo>
                <a:lnTo>
                  <a:pt x="116" y="102"/>
                </a:lnTo>
                <a:lnTo>
                  <a:pt x="110" y="112"/>
                </a:lnTo>
                <a:lnTo>
                  <a:pt x="100" y="120"/>
                </a:lnTo>
                <a:lnTo>
                  <a:pt x="92" y="124"/>
                </a:lnTo>
                <a:lnTo>
                  <a:pt x="80" y="128"/>
                </a:lnTo>
                <a:lnTo>
                  <a:pt x="70" y="128"/>
                </a:lnTo>
                <a:lnTo>
                  <a:pt x="70" y="128"/>
                </a:lnTo>
                <a:lnTo>
                  <a:pt x="56" y="126"/>
                </a:lnTo>
                <a:lnTo>
                  <a:pt x="44" y="122"/>
                </a:lnTo>
                <a:lnTo>
                  <a:pt x="36" y="116"/>
                </a:lnTo>
                <a:lnTo>
                  <a:pt x="28" y="106"/>
                </a:lnTo>
                <a:lnTo>
                  <a:pt x="28" y="164"/>
                </a:lnTo>
                <a:lnTo>
                  <a:pt x="0" y="164"/>
                </a:lnTo>
                <a:lnTo>
                  <a:pt x="0" y="4"/>
                </a:lnTo>
                <a:close/>
                <a:moveTo>
                  <a:pt x="98" y="64"/>
                </a:moveTo>
                <a:lnTo>
                  <a:pt x="98" y="64"/>
                </a:lnTo>
                <a:lnTo>
                  <a:pt x="98" y="64"/>
                </a:lnTo>
                <a:lnTo>
                  <a:pt x="98" y="56"/>
                </a:lnTo>
                <a:lnTo>
                  <a:pt x="96" y="48"/>
                </a:lnTo>
                <a:lnTo>
                  <a:pt x="92" y="42"/>
                </a:lnTo>
                <a:lnTo>
                  <a:pt x="88" y="36"/>
                </a:lnTo>
                <a:lnTo>
                  <a:pt x="82" y="32"/>
                </a:lnTo>
                <a:lnTo>
                  <a:pt x="76" y="28"/>
                </a:lnTo>
                <a:lnTo>
                  <a:pt x="70" y="26"/>
                </a:lnTo>
                <a:lnTo>
                  <a:pt x="64" y="26"/>
                </a:lnTo>
                <a:lnTo>
                  <a:pt x="64" y="26"/>
                </a:lnTo>
                <a:lnTo>
                  <a:pt x="56" y="26"/>
                </a:lnTo>
                <a:lnTo>
                  <a:pt x="50" y="28"/>
                </a:lnTo>
                <a:lnTo>
                  <a:pt x="44" y="32"/>
                </a:lnTo>
                <a:lnTo>
                  <a:pt x="38" y="36"/>
                </a:lnTo>
                <a:lnTo>
                  <a:pt x="34" y="42"/>
                </a:lnTo>
                <a:lnTo>
                  <a:pt x="30" y="48"/>
                </a:lnTo>
                <a:lnTo>
                  <a:pt x="28" y="56"/>
                </a:lnTo>
                <a:lnTo>
                  <a:pt x="28" y="64"/>
                </a:lnTo>
                <a:lnTo>
                  <a:pt x="28" y="64"/>
                </a:lnTo>
                <a:lnTo>
                  <a:pt x="28" y="64"/>
                </a:lnTo>
                <a:lnTo>
                  <a:pt x="28" y="74"/>
                </a:lnTo>
                <a:lnTo>
                  <a:pt x="30" y="82"/>
                </a:lnTo>
                <a:lnTo>
                  <a:pt x="34" y="88"/>
                </a:lnTo>
                <a:lnTo>
                  <a:pt x="38" y="94"/>
                </a:lnTo>
                <a:lnTo>
                  <a:pt x="44" y="98"/>
                </a:lnTo>
                <a:lnTo>
                  <a:pt x="50" y="102"/>
                </a:lnTo>
                <a:lnTo>
                  <a:pt x="56" y="104"/>
                </a:lnTo>
                <a:lnTo>
                  <a:pt x="64" y="104"/>
                </a:lnTo>
                <a:lnTo>
                  <a:pt x="64" y="104"/>
                </a:lnTo>
                <a:lnTo>
                  <a:pt x="70" y="104"/>
                </a:lnTo>
                <a:lnTo>
                  <a:pt x="76" y="102"/>
                </a:lnTo>
                <a:lnTo>
                  <a:pt x="82" y="98"/>
                </a:lnTo>
                <a:lnTo>
                  <a:pt x="88" y="94"/>
                </a:lnTo>
                <a:lnTo>
                  <a:pt x="92" y="88"/>
                </a:lnTo>
                <a:lnTo>
                  <a:pt x="96" y="82"/>
                </a:lnTo>
                <a:lnTo>
                  <a:pt x="98" y="74"/>
                </a:lnTo>
                <a:lnTo>
                  <a:pt x="98" y="64"/>
                </a:lnTo>
                <a:lnTo>
                  <a:pt x="98" y="64"/>
                </a:lnTo>
                <a:close/>
              </a:path>
            </a:pathLst>
          </a:custGeom>
          <a:solidFill>
            <a:srgbClr val="F7D300"/>
          </a:solidFill>
          <a:ln>
            <a:noFill/>
          </a:ln>
        </p:spPr>
        <p:txBody>
          <a:bodyPr/>
          <a:lstStyle/>
          <a:p>
            <a:pPr>
              <a:defRPr/>
            </a:pPr>
            <a:endParaRPr lang="en-US"/>
          </a:p>
        </p:txBody>
      </p:sp>
      <p:sp>
        <p:nvSpPr>
          <p:cNvPr id="114" name="Freeform 225"/>
          <p:cNvSpPr>
            <a:spLocks noEditPoints="1"/>
          </p:cNvSpPr>
          <p:nvPr userDrawn="1"/>
        </p:nvSpPr>
        <p:spPr bwMode="auto">
          <a:xfrm>
            <a:off x="5959475" y="1208088"/>
            <a:ext cx="171450" cy="220662"/>
          </a:xfrm>
          <a:custGeom>
            <a:avLst/>
            <a:gdLst>
              <a:gd name="T0" fmla="*/ 28 w 128"/>
              <a:gd name="T1" fmla="*/ 4 h 164"/>
              <a:gd name="T2" fmla="*/ 28 w 128"/>
              <a:gd name="T3" fmla="*/ 24 h 164"/>
              <a:gd name="T4" fmla="*/ 46 w 128"/>
              <a:gd name="T5" fmla="*/ 8 h 164"/>
              <a:gd name="T6" fmla="*/ 70 w 128"/>
              <a:gd name="T7" fmla="*/ 0 h 164"/>
              <a:gd name="T8" fmla="*/ 82 w 128"/>
              <a:gd name="T9" fmla="*/ 2 h 164"/>
              <a:gd name="T10" fmla="*/ 102 w 128"/>
              <a:gd name="T11" fmla="*/ 10 h 164"/>
              <a:gd name="T12" fmla="*/ 118 w 128"/>
              <a:gd name="T13" fmla="*/ 26 h 164"/>
              <a:gd name="T14" fmla="*/ 126 w 128"/>
              <a:gd name="T15" fmla="*/ 50 h 164"/>
              <a:gd name="T16" fmla="*/ 128 w 128"/>
              <a:gd name="T17" fmla="*/ 64 h 164"/>
              <a:gd name="T18" fmla="*/ 126 w 128"/>
              <a:gd name="T19" fmla="*/ 80 h 164"/>
              <a:gd name="T20" fmla="*/ 118 w 128"/>
              <a:gd name="T21" fmla="*/ 102 h 164"/>
              <a:gd name="T22" fmla="*/ 102 w 128"/>
              <a:gd name="T23" fmla="*/ 120 h 164"/>
              <a:gd name="T24" fmla="*/ 82 w 128"/>
              <a:gd name="T25" fmla="*/ 128 h 164"/>
              <a:gd name="T26" fmla="*/ 70 w 128"/>
              <a:gd name="T27" fmla="*/ 128 h 164"/>
              <a:gd name="T28" fmla="*/ 46 w 128"/>
              <a:gd name="T29" fmla="*/ 122 h 164"/>
              <a:gd name="T30" fmla="*/ 28 w 128"/>
              <a:gd name="T31" fmla="*/ 106 h 164"/>
              <a:gd name="T32" fmla="*/ 0 w 128"/>
              <a:gd name="T33" fmla="*/ 164 h 164"/>
              <a:gd name="T34" fmla="*/ 100 w 128"/>
              <a:gd name="T35" fmla="*/ 64 h 164"/>
              <a:gd name="T36" fmla="*/ 100 w 128"/>
              <a:gd name="T37" fmla="*/ 64 h 164"/>
              <a:gd name="T38" fmla="*/ 96 w 128"/>
              <a:gd name="T39" fmla="*/ 48 h 164"/>
              <a:gd name="T40" fmla="*/ 88 w 128"/>
              <a:gd name="T41" fmla="*/ 36 h 164"/>
              <a:gd name="T42" fmla="*/ 78 w 128"/>
              <a:gd name="T43" fmla="*/ 28 h 164"/>
              <a:gd name="T44" fmla="*/ 64 w 128"/>
              <a:gd name="T45" fmla="*/ 26 h 164"/>
              <a:gd name="T46" fmla="*/ 56 w 128"/>
              <a:gd name="T47" fmla="*/ 26 h 164"/>
              <a:gd name="T48" fmla="*/ 44 w 128"/>
              <a:gd name="T49" fmla="*/ 32 h 164"/>
              <a:gd name="T50" fmla="*/ 34 w 128"/>
              <a:gd name="T51" fmla="*/ 42 h 164"/>
              <a:gd name="T52" fmla="*/ 28 w 128"/>
              <a:gd name="T53" fmla="*/ 56 h 164"/>
              <a:gd name="T54" fmla="*/ 28 w 128"/>
              <a:gd name="T55" fmla="*/ 64 h 164"/>
              <a:gd name="T56" fmla="*/ 28 w 128"/>
              <a:gd name="T57" fmla="*/ 74 h 164"/>
              <a:gd name="T58" fmla="*/ 34 w 128"/>
              <a:gd name="T59" fmla="*/ 88 h 164"/>
              <a:gd name="T60" fmla="*/ 44 w 128"/>
              <a:gd name="T61" fmla="*/ 98 h 164"/>
              <a:gd name="T62" fmla="*/ 56 w 128"/>
              <a:gd name="T63" fmla="*/ 104 h 164"/>
              <a:gd name="T64" fmla="*/ 64 w 128"/>
              <a:gd name="T65" fmla="*/ 104 h 164"/>
              <a:gd name="T66" fmla="*/ 78 w 128"/>
              <a:gd name="T67" fmla="*/ 102 h 164"/>
              <a:gd name="T68" fmla="*/ 88 w 128"/>
              <a:gd name="T69" fmla="*/ 94 h 164"/>
              <a:gd name="T70" fmla="*/ 96 w 128"/>
              <a:gd name="T71" fmla="*/ 82 h 164"/>
              <a:gd name="T72" fmla="*/ 100 w 128"/>
              <a:gd name="T73" fmla="*/ 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64">
                <a:moveTo>
                  <a:pt x="0" y="4"/>
                </a:moveTo>
                <a:lnTo>
                  <a:pt x="28" y="4"/>
                </a:lnTo>
                <a:lnTo>
                  <a:pt x="28" y="24"/>
                </a:lnTo>
                <a:lnTo>
                  <a:pt x="28" y="24"/>
                </a:lnTo>
                <a:lnTo>
                  <a:pt x="36" y="14"/>
                </a:lnTo>
                <a:lnTo>
                  <a:pt x="46" y="8"/>
                </a:lnTo>
                <a:lnTo>
                  <a:pt x="56" y="2"/>
                </a:lnTo>
                <a:lnTo>
                  <a:pt x="70" y="0"/>
                </a:lnTo>
                <a:lnTo>
                  <a:pt x="70" y="0"/>
                </a:lnTo>
                <a:lnTo>
                  <a:pt x="82" y="2"/>
                </a:lnTo>
                <a:lnTo>
                  <a:pt x="92" y="6"/>
                </a:lnTo>
                <a:lnTo>
                  <a:pt x="102" y="10"/>
                </a:lnTo>
                <a:lnTo>
                  <a:pt x="110" y="18"/>
                </a:lnTo>
                <a:lnTo>
                  <a:pt x="118" y="26"/>
                </a:lnTo>
                <a:lnTo>
                  <a:pt x="122" y="38"/>
                </a:lnTo>
                <a:lnTo>
                  <a:pt x="126" y="50"/>
                </a:lnTo>
                <a:lnTo>
                  <a:pt x="128" y="64"/>
                </a:lnTo>
                <a:lnTo>
                  <a:pt x="128" y="64"/>
                </a:lnTo>
                <a:lnTo>
                  <a:pt x="128" y="64"/>
                </a:lnTo>
                <a:lnTo>
                  <a:pt x="126" y="80"/>
                </a:lnTo>
                <a:lnTo>
                  <a:pt x="122" y="92"/>
                </a:lnTo>
                <a:lnTo>
                  <a:pt x="118" y="102"/>
                </a:lnTo>
                <a:lnTo>
                  <a:pt x="110" y="112"/>
                </a:lnTo>
                <a:lnTo>
                  <a:pt x="102" y="120"/>
                </a:lnTo>
                <a:lnTo>
                  <a:pt x="92" y="124"/>
                </a:lnTo>
                <a:lnTo>
                  <a:pt x="82" y="128"/>
                </a:lnTo>
                <a:lnTo>
                  <a:pt x="70" y="128"/>
                </a:lnTo>
                <a:lnTo>
                  <a:pt x="70" y="128"/>
                </a:lnTo>
                <a:lnTo>
                  <a:pt x="56" y="126"/>
                </a:lnTo>
                <a:lnTo>
                  <a:pt x="46" y="122"/>
                </a:lnTo>
                <a:lnTo>
                  <a:pt x="36" y="116"/>
                </a:lnTo>
                <a:lnTo>
                  <a:pt x="28" y="106"/>
                </a:lnTo>
                <a:lnTo>
                  <a:pt x="28" y="164"/>
                </a:lnTo>
                <a:lnTo>
                  <a:pt x="0" y="164"/>
                </a:lnTo>
                <a:lnTo>
                  <a:pt x="0" y="4"/>
                </a:lnTo>
                <a:close/>
                <a:moveTo>
                  <a:pt x="100" y="64"/>
                </a:moveTo>
                <a:lnTo>
                  <a:pt x="100" y="64"/>
                </a:lnTo>
                <a:lnTo>
                  <a:pt x="100" y="64"/>
                </a:lnTo>
                <a:lnTo>
                  <a:pt x="98" y="56"/>
                </a:lnTo>
                <a:lnTo>
                  <a:pt x="96" y="48"/>
                </a:lnTo>
                <a:lnTo>
                  <a:pt x="92" y="42"/>
                </a:lnTo>
                <a:lnTo>
                  <a:pt x="88" y="36"/>
                </a:lnTo>
                <a:lnTo>
                  <a:pt x="84" y="32"/>
                </a:lnTo>
                <a:lnTo>
                  <a:pt x="78" y="28"/>
                </a:lnTo>
                <a:lnTo>
                  <a:pt x="70" y="26"/>
                </a:lnTo>
                <a:lnTo>
                  <a:pt x="64" y="26"/>
                </a:lnTo>
                <a:lnTo>
                  <a:pt x="64" y="26"/>
                </a:lnTo>
                <a:lnTo>
                  <a:pt x="56" y="26"/>
                </a:lnTo>
                <a:lnTo>
                  <a:pt x="50" y="28"/>
                </a:lnTo>
                <a:lnTo>
                  <a:pt x="44" y="32"/>
                </a:lnTo>
                <a:lnTo>
                  <a:pt x="38" y="36"/>
                </a:lnTo>
                <a:lnTo>
                  <a:pt x="34" y="42"/>
                </a:lnTo>
                <a:lnTo>
                  <a:pt x="32" y="48"/>
                </a:lnTo>
                <a:lnTo>
                  <a:pt x="28" y="56"/>
                </a:lnTo>
                <a:lnTo>
                  <a:pt x="28" y="64"/>
                </a:lnTo>
                <a:lnTo>
                  <a:pt x="28" y="64"/>
                </a:lnTo>
                <a:lnTo>
                  <a:pt x="28" y="64"/>
                </a:lnTo>
                <a:lnTo>
                  <a:pt x="28" y="74"/>
                </a:lnTo>
                <a:lnTo>
                  <a:pt x="32" y="82"/>
                </a:lnTo>
                <a:lnTo>
                  <a:pt x="34" y="88"/>
                </a:lnTo>
                <a:lnTo>
                  <a:pt x="38" y="94"/>
                </a:lnTo>
                <a:lnTo>
                  <a:pt x="44" y="98"/>
                </a:lnTo>
                <a:lnTo>
                  <a:pt x="50" y="102"/>
                </a:lnTo>
                <a:lnTo>
                  <a:pt x="56" y="104"/>
                </a:lnTo>
                <a:lnTo>
                  <a:pt x="64" y="104"/>
                </a:lnTo>
                <a:lnTo>
                  <a:pt x="64" y="104"/>
                </a:lnTo>
                <a:lnTo>
                  <a:pt x="72" y="104"/>
                </a:lnTo>
                <a:lnTo>
                  <a:pt x="78" y="102"/>
                </a:lnTo>
                <a:lnTo>
                  <a:pt x="84" y="98"/>
                </a:lnTo>
                <a:lnTo>
                  <a:pt x="88" y="94"/>
                </a:lnTo>
                <a:lnTo>
                  <a:pt x="94" y="88"/>
                </a:lnTo>
                <a:lnTo>
                  <a:pt x="96" y="82"/>
                </a:lnTo>
                <a:lnTo>
                  <a:pt x="98" y="74"/>
                </a:lnTo>
                <a:lnTo>
                  <a:pt x="100" y="64"/>
                </a:lnTo>
                <a:lnTo>
                  <a:pt x="100" y="64"/>
                </a:lnTo>
                <a:close/>
              </a:path>
            </a:pathLst>
          </a:custGeom>
          <a:solidFill>
            <a:srgbClr val="F7D300"/>
          </a:solidFill>
          <a:ln>
            <a:noFill/>
          </a:ln>
        </p:spPr>
        <p:txBody>
          <a:bodyPr/>
          <a:lstStyle/>
          <a:p>
            <a:pPr>
              <a:defRPr/>
            </a:pPr>
            <a:endParaRPr lang="en-US"/>
          </a:p>
        </p:txBody>
      </p:sp>
      <p:sp>
        <p:nvSpPr>
          <p:cNvPr id="115" name="Freeform 226"/>
          <p:cNvSpPr>
            <a:spLocks/>
          </p:cNvSpPr>
          <p:nvPr userDrawn="1"/>
        </p:nvSpPr>
        <p:spPr bwMode="auto">
          <a:xfrm>
            <a:off x="6186488" y="1211263"/>
            <a:ext cx="93662" cy="166687"/>
          </a:xfrm>
          <a:custGeom>
            <a:avLst/>
            <a:gdLst>
              <a:gd name="T0" fmla="*/ 0 w 70"/>
              <a:gd name="T1" fmla="*/ 2 h 124"/>
              <a:gd name="T2" fmla="*/ 28 w 70"/>
              <a:gd name="T3" fmla="*/ 2 h 124"/>
              <a:gd name="T4" fmla="*/ 28 w 70"/>
              <a:gd name="T5" fmla="*/ 30 h 124"/>
              <a:gd name="T6" fmla="*/ 28 w 70"/>
              <a:gd name="T7" fmla="*/ 30 h 124"/>
              <a:gd name="T8" fmla="*/ 34 w 70"/>
              <a:gd name="T9" fmla="*/ 16 h 124"/>
              <a:gd name="T10" fmla="*/ 44 w 70"/>
              <a:gd name="T11" fmla="*/ 6 h 124"/>
              <a:gd name="T12" fmla="*/ 50 w 70"/>
              <a:gd name="T13" fmla="*/ 4 h 124"/>
              <a:gd name="T14" fmla="*/ 56 w 70"/>
              <a:gd name="T15" fmla="*/ 0 h 124"/>
              <a:gd name="T16" fmla="*/ 64 w 70"/>
              <a:gd name="T17" fmla="*/ 0 h 124"/>
              <a:gd name="T18" fmla="*/ 70 w 70"/>
              <a:gd name="T19" fmla="*/ 0 h 124"/>
              <a:gd name="T20" fmla="*/ 70 w 70"/>
              <a:gd name="T21" fmla="*/ 28 h 124"/>
              <a:gd name="T22" fmla="*/ 70 w 70"/>
              <a:gd name="T23" fmla="*/ 28 h 124"/>
              <a:gd name="T24" fmla="*/ 70 w 70"/>
              <a:gd name="T25" fmla="*/ 28 h 124"/>
              <a:gd name="T26" fmla="*/ 60 w 70"/>
              <a:gd name="T27" fmla="*/ 30 h 124"/>
              <a:gd name="T28" fmla="*/ 52 w 70"/>
              <a:gd name="T29" fmla="*/ 32 h 124"/>
              <a:gd name="T30" fmla="*/ 46 w 70"/>
              <a:gd name="T31" fmla="*/ 36 h 124"/>
              <a:gd name="T32" fmla="*/ 40 w 70"/>
              <a:gd name="T33" fmla="*/ 40 h 124"/>
              <a:gd name="T34" fmla="*/ 34 w 70"/>
              <a:gd name="T35" fmla="*/ 48 h 124"/>
              <a:gd name="T36" fmla="*/ 30 w 70"/>
              <a:gd name="T37" fmla="*/ 56 h 124"/>
              <a:gd name="T38" fmla="*/ 28 w 70"/>
              <a:gd name="T39" fmla="*/ 66 h 124"/>
              <a:gd name="T40" fmla="*/ 28 w 70"/>
              <a:gd name="T41" fmla="*/ 78 h 124"/>
              <a:gd name="T42" fmla="*/ 28 w 70"/>
              <a:gd name="T43" fmla="*/ 124 h 124"/>
              <a:gd name="T44" fmla="*/ 0 w 70"/>
              <a:gd name="T45" fmla="*/ 124 h 124"/>
              <a:gd name="T46" fmla="*/ 0 w 70"/>
              <a:gd name="T47" fmla="*/ 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124">
                <a:moveTo>
                  <a:pt x="0" y="2"/>
                </a:moveTo>
                <a:lnTo>
                  <a:pt x="28" y="2"/>
                </a:lnTo>
                <a:lnTo>
                  <a:pt x="28" y="30"/>
                </a:lnTo>
                <a:lnTo>
                  <a:pt x="28" y="30"/>
                </a:lnTo>
                <a:lnTo>
                  <a:pt x="34" y="16"/>
                </a:lnTo>
                <a:lnTo>
                  <a:pt x="44" y="6"/>
                </a:lnTo>
                <a:lnTo>
                  <a:pt x="50" y="4"/>
                </a:lnTo>
                <a:lnTo>
                  <a:pt x="56" y="0"/>
                </a:lnTo>
                <a:lnTo>
                  <a:pt x="64" y="0"/>
                </a:lnTo>
                <a:lnTo>
                  <a:pt x="70" y="0"/>
                </a:lnTo>
                <a:lnTo>
                  <a:pt x="70" y="28"/>
                </a:lnTo>
                <a:lnTo>
                  <a:pt x="70" y="28"/>
                </a:lnTo>
                <a:lnTo>
                  <a:pt x="70" y="28"/>
                </a:lnTo>
                <a:lnTo>
                  <a:pt x="60" y="30"/>
                </a:lnTo>
                <a:lnTo>
                  <a:pt x="52" y="32"/>
                </a:lnTo>
                <a:lnTo>
                  <a:pt x="46" y="36"/>
                </a:lnTo>
                <a:lnTo>
                  <a:pt x="40" y="40"/>
                </a:lnTo>
                <a:lnTo>
                  <a:pt x="34" y="48"/>
                </a:lnTo>
                <a:lnTo>
                  <a:pt x="30" y="56"/>
                </a:lnTo>
                <a:lnTo>
                  <a:pt x="28" y="66"/>
                </a:lnTo>
                <a:lnTo>
                  <a:pt x="28" y="78"/>
                </a:lnTo>
                <a:lnTo>
                  <a:pt x="28" y="124"/>
                </a:lnTo>
                <a:lnTo>
                  <a:pt x="0" y="124"/>
                </a:lnTo>
                <a:lnTo>
                  <a:pt x="0" y="2"/>
                </a:lnTo>
                <a:close/>
              </a:path>
            </a:pathLst>
          </a:custGeom>
          <a:solidFill>
            <a:srgbClr val="F7D300"/>
          </a:solidFill>
          <a:ln>
            <a:noFill/>
          </a:ln>
        </p:spPr>
        <p:txBody>
          <a:bodyPr/>
          <a:lstStyle/>
          <a:p>
            <a:pPr>
              <a:defRPr/>
            </a:pPr>
            <a:endParaRPr lang="en-US"/>
          </a:p>
        </p:txBody>
      </p:sp>
      <p:sp>
        <p:nvSpPr>
          <p:cNvPr id="116" name="Freeform 227"/>
          <p:cNvSpPr>
            <a:spLocks noEditPoints="1"/>
          </p:cNvSpPr>
          <p:nvPr userDrawn="1"/>
        </p:nvSpPr>
        <p:spPr bwMode="auto">
          <a:xfrm>
            <a:off x="6318250" y="1208088"/>
            <a:ext cx="176213" cy="171450"/>
          </a:xfrm>
          <a:custGeom>
            <a:avLst/>
            <a:gdLst>
              <a:gd name="T0" fmla="*/ 0 w 132"/>
              <a:gd name="T1" fmla="*/ 64 h 128"/>
              <a:gd name="T2" fmla="*/ 2 w 132"/>
              <a:gd name="T3" fmla="*/ 52 h 128"/>
              <a:gd name="T4" fmla="*/ 12 w 132"/>
              <a:gd name="T5" fmla="*/ 30 h 128"/>
              <a:gd name="T6" fmla="*/ 30 w 132"/>
              <a:gd name="T7" fmla="*/ 12 h 128"/>
              <a:gd name="T8" fmla="*/ 52 w 132"/>
              <a:gd name="T9" fmla="*/ 2 h 128"/>
              <a:gd name="T10" fmla="*/ 66 w 132"/>
              <a:gd name="T11" fmla="*/ 0 h 128"/>
              <a:gd name="T12" fmla="*/ 92 w 132"/>
              <a:gd name="T13" fmla="*/ 6 h 128"/>
              <a:gd name="T14" fmla="*/ 112 w 132"/>
              <a:gd name="T15" fmla="*/ 20 h 128"/>
              <a:gd name="T16" fmla="*/ 126 w 132"/>
              <a:gd name="T17" fmla="*/ 40 h 128"/>
              <a:gd name="T18" fmla="*/ 132 w 132"/>
              <a:gd name="T19" fmla="*/ 64 h 128"/>
              <a:gd name="T20" fmla="*/ 132 w 132"/>
              <a:gd name="T21" fmla="*/ 64 h 128"/>
              <a:gd name="T22" fmla="*/ 126 w 132"/>
              <a:gd name="T23" fmla="*/ 90 h 128"/>
              <a:gd name="T24" fmla="*/ 112 w 132"/>
              <a:gd name="T25" fmla="*/ 110 h 128"/>
              <a:gd name="T26" fmla="*/ 92 w 132"/>
              <a:gd name="T27" fmla="*/ 124 h 128"/>
              <a:gd name="T28" fmla="*/ 66 w 132"/>
              <a:gd name="T29" fmla="*/ 128 h 128"/>
              <a:gd name="T30" fmla="*/ 52 w 132"/>
              <a:gd name="T31" fmla="*/ 128 h 128"/>
              <a:gd name="T32" fmla="*/ 28 w 132"/>
              <a:gd name="T33" fmla="*/ 118 h 128"/>
              <a:gd name="T34" fmla="*/ 12 w 132"/>
              <a:gd name="T35" fmla="*/ 100 h 128"/>
              <a:gd name="T36" fmla="*/ 2 w 132"/>
              <a:gd name="T37" fmla="*/ 78 h 128"/>
              <a:gd name="T38" fmla="*/ 0 w 132"/>
              <a:gd name="T39" fmla="*/ 66 h 128"/>
              <a:gd name="T40" fmla="*/ 104 w 132"/>
              <a:gd name="T41" fmla="*/ 64 h 128"/>
              <a:gd name="T42" fmla="*/ 102 w 132"/>
              <a:gd name="T43" fmla="*/ 56 h 128"/>
              <a:gd name="T44" fmla="*/ 98 w 132"/>
              <a:gd name="T45" fmla="*/ 42 h 128"/>
              <a:gd name="T46" fmla="*/ 88 w 132"/>
              <a:gd name="T47" fmla="*/ 32 h 128"/>
              <a:gd name="T48" fmla="*/ 74 w 132"/>
              <a:gd name="T49" fmla="*/ 26 h 128"/>
              <a:gd name="T50" fmla="*/ 66 w 132"/>
              <a:gd name="T51" fmla="*/ 26 h 128"/>
              <a:gd name="T52" fmla="*/ 50 w 132"/>
              <a:gd name="T53" fmla="*/ 28 h 128"/>
              <a:gd name="T54" fmla="*/ 38 w 132"/>
              <a:gd name="T55" fmla="*/ 36 h 128"/>
              <a:gd name="T56" fmla="*/ 32 w 132"/>
              <a:gd name="T57" fmla="*/ 50 h 128"/>
              <a:gd name="T58" fmla="*/ 28 w 132"/>
              <a:gd name="T59" fmla="*/ 64 h 128"/>
              <a:gd name="T60" fmla="*/ 28 w 132"/>
              <a:gd name="T61" fmla="*/ 64 h 128"/>
              <a:gd name="T62" fmla="*/ 32 w 132"/>
              <a:gd name="T63" fmla="*/ 80 h 128"/>
              <a:gd name="T64" fmla="*/ 40 w 132"/>
              <a:gd name="T65" fmla="*/ 92 h 128"/>
              <a:gd name="T66" fmla="*/ 52 w 132"/>
              <a:gd name="T67" fmla="*/ 102 h 128"/>
              <a:gd name="T68" fmla="*/ 66 w 132"/>
              <a:gd name="T69" fmla="*/ 104 h 128"/>
              <a:gd name="T70" fmla="*/ 74 w 132"/>
              <a:gd name="T71" fmla="*/ 104 h 128"/>
              <a:gd name="T72" fmla="*/ 88 w 132"/>
              <a:gd name="T73" fmla="*/ 98 h 128"/>
              <a:gd name="T74" fmla="*/ 98 w 132"/>
              <a:gd name="T75" fmla="*/ 86 h 128"/>
              <a:gd name="T76" fmla="*/ 102 w 132"/>
              <a:gd name="T77" fmla="*/ 74 h 128"/>
              <a:gd name="T78" fmla="*/ 104 w 132"/>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28">
                <a:moveTo>
                  <a:pt x="0" y="66"/>
                </a:moveTo>
                <a:lnTo>
                  <a:pt x="0" y="64"/>
                </a:lnTo>
                <a:lnTo>
                  <a:pt x="0" y="64"/>
                </a:lnTo>
                <a:lnTo>
                  <a:pt x="2" y="52"/>
                </a:lnTo>
                <a:lnTo>
                  <a:pt x="6" y="40"/>
                </a:lnTo>
                <a:lnTo>
                  <a:pt x="12" y="30"/>
                </a:lnTo>
                <a:lnTo>
                  <a:pt x="20" y="20"/>
                </a:lnTo>
                <a:lnTo>
                  <a:pt x="30" y="12"/>
                </a:lnTo>
                <a:lnTo>
                  <a:pt x="40" y="6"/>
                </a:lnTo>
                <a:lnTo>
                  <a:pt x="52" y="2"/>
                </a:lnTo>
                <a:lnTo>
                  <a:pt x="66" y="0"/>
                </a:lnTo>
                <a:lnTo>
                  <a:pt x="66" y="0"/>
                </a:lnTo>
                <a:lnTo>
                  <a:pt x="80" y="2"/>
                </a:lnTo>
                <a:lnTo>
                  <a:pt x="92" y="6"/>
                </a:lnTo>
                <a:lnTo>
                  <a:pt x="104" y="12"/>
                </a:lnTo>
                <a:lnTo>
                  <a:pt x="112" y="20"/>
                </a:lnTo>
                <a:lnTo>
                  <a:pt x="120" y="28"/>
                </a:lnTo>
                <a:lnTo>
                  <a:pt x="126" y="40"/>
                </a:lnTo>
                <a:lnTo>
                  <a:pt x="130" y="52"/>
                </a:lnTo>
                <a:lnTo>
                  <a:pt x="132" y="64"/>
                </a:lnTo>
                <a:lnTo>
                  <a:pt x="132" y="64"/>
                </a:lnTo>
                <a:lnTo>
                  <a:pt x="132" y="64"/>
                </a:lnTo>
                <a:lnTo>
                  <a:pt x="130" y="78"/>
                </a:lnTo>
                <a:lnTo>
                  <a:pt x="126" y="90"/>
                </a:lnTo>
                <a:lnTo>
                  <a:pt x="120" y="100"/>
                </a:lnTo>
                <a:lnTo>
                  <a:pt x="112" y="110"/>
                </a:lnTo>
                <a:lnTo>
                  <a:pt x="104" y="118"/>
                </a:lnTo>
                <a:lnTo>
                  <a:pt x="92" y="124"/>
                </a:lnTo>
                <a:lnTo>
                  <a:pt x="80" y="128"/>
                </a:lnTo>
                <a:lnTo>
                  <a:pt x="66" y="128"/>
                </a:lnTo>
                <a:lnTo>
                  <a:pt x="66" y="128"/>
                </a:lnTo>
                <a:lnTo>
                  <a:pt x="52" y="128"/>
                </a:lnTo>
                <a:lnTo>
                  <a:pt x="40" y="124"/>
                </a:lnTo>
                <a:lnTo>
                  <a:pt x="28" y="118"/>
                </a:lnTo>
                <a:lnTo>
                  <a:pt x="20" y="110"/>
                </a:lnTo>
                <a:lnTo>
                  <a:pt x="12" y="100"/>
                </a:lnTo>
                <a:lnTo>
                  <a:pt x="6" y="90"/>
                </a:lnTo>
                <a:lnTo>
                  <a:pt x="2" y="78"/>
                </a:lnTo>
                <a:lnTo>
                  <a:pt x="0" y="66"/>
                </a:lnTo>
                <a:lnTo>
                  <a:pt x="0" y="66"/>
                </a:lnTo>
                <a:close/>
                <a:moveTo>
                  <a:pt x="104" y="66"/>
                </a:moveTo>
                <a:lnTo>
                  <a:pt x="104" y="64"/>
                </a:lnTo>
                <a:lnTo>
                  <a:pt x="104" y="64"/>
                </a:lnTo>
                <a:lnTo>
                  <a:pt x="102" y="56"/>
                </a:lnTo>
                <a:lnTo>
                  <a:pt x="100" y="50"/>
                </a:lnTo>
                <a:lnTo>
                  <a:pt x="98" y="42"/>
                </a:lnTo>
                <a:lnTo>
                  <a:pt x="92" y="38"/>
                </a:lnTo>
                <a:lnTo>
                  <a:pt x="88" y="32"/>
                </a:lnTo>
                <a:lnTo>
                  <a:pt x="80" y="28"/>
                </a:lnTo>
                <a:lnTo>
                  <a:pt x="74" y="26"/>
                </a:lnTo>
                <a:lnTo>
                  <a:pt x="66" y="26"/>
                </a:lnTo>
                <a:lnTo>
                  <a:pt x="66" y="26"/>
                </a:lnTo>
                <a:lnTo>
                  <a:pt x="58" y="26"/>
                </a:lnTo>
                <a:lnTo>
                  <a:pt x="50" y="28"/>
                </a:lnTo>
                <a:lnTo>
                  <a:pt x="44" y="32"/>
                </a:lnTo>
                <a:lnTo>
                  <a:pt x="38" y="36"/>
                </a:lnTo>
                <a:lnTo>
                  <a:pt x="34" y="42"/>
                </a:lnTo>
                <a:lnTo>
                  <a:pt x="32" y="50"/>
                </a:lnTo>
                <a:lnTo>
                  <a:pt x="30" y="56"/>
                </a:lnTo>
                <a:lnTo>
                  <a:pt x="28" y="64"/>
                </a:lnTo>
                <a:lnTo>
                  <a:pt x="28" y="64"/>
                </a:lnTo>
                <a:lnTo>
                  <a:pt x="28" y="64"/>
                </a:lnTo>
                <a:lnTo>
                  <a:pt x="30" y="72"/>
                </a:lnTo>
                <a:lnTo>
                  <a:pt x="32" y="80"/>
                </a:lnTo>
                <a:lnTo>
                  <a:pt x="34" y="86"/>
                </a:lnTo>
                <a:lnTo>
                  <a:pt x="40" y="92"/>
                </a:lnTo>
                <a:lnTo>
                  <a:pt x="44" y="98"/>
                </a:lnTo>
                <a:lnTo>
                  <a:pt x="52" y="102"/>
                </a:lnTo>
                <a:lnTo>
                  <a:pt x="58" y="104"/>
                </a:lnTo>
                <a:lnTo>
                  <a:pt x="66" y="104"/>
                </a:lnTo>
                <a:lnTo>
                  <a:pt x="66" y="104"/>
                </a:lnTo>
                <a:lnTo>
                  <a:pt x="74" y="104"/>
                </a:lnTo>
                <a:lnTo>
                  <a:pt x="82" y="102"/>
                </a:lnTo>
                <a:lnTo>
                  <a:pt x="88" y="98"/>
                </a:lnTo>
                <a:lnTo>
                  <a:pt x="94" y="92"/>
                </a:lnTo>
                <a:lnTo>
                  <a:pt x="98" y="86"/>
                </a:lnTo>
                <a:lnTo>
                  <a:pt x="100" y="80"/>
                </a:lnTo>
                <a:lnTo>
                  <a:pt x="102" y="74"/>
                </a:lnTo>
                <a:lnTo>
                  <a:pt x="104" y="66"/>
                </a:lnTo>
                <a:lnTo>
                  <a:pt x="104" y="66"/>
                </a:lnTo>
                <a:close/>
              </a:path>
            </a:pathLst>
          </a:custGeom>
          <a:solidFill>
            <a:srgbClr val="F7D300"/>
          </a:solidFill>
          <a:ln>
            <a:noFill/>
          </a:ln>
        </p:spPr>
        <p:txBody>
          <a:bodyPr/>
          <a:lstStyle/>
          <a:p>
            <a:pPr>
              <a:defRPr/>
            </a:pPr>
            <a:endParaRPr lang="en-US"/>
          </a:p>
        </p:txBody>
      </p:sp>
      <p:sp>
        <p:nvSpPr>
          <p:cNvPr id="117" name="Freeform 228"/>
          <p:cNvSpPr>
            <a:spLocks noEditPoints="1"/>
          </p:cNvSpPr>
          <p:nvPr userDrawn="1"/>
        </p:nvSpPr>
        <p:spPr bwMode="auto">
          <a:xfrm>
            <a:off x="6537325" y="1211263"/>
            <a:ext cx="146050" cy="168275"/>
          </a:xfrm>
          <a:custGeom>
            <a:avLst/>
            <a:gdLst>
              <a:gd name="T0" fmla="*/ 82 w 110"/>
              <a:gd name="T1" fmla="*/ 108 h 126"/>
              <a:gd name="T2" fmla="*/ 76 w 110"/>
              <a:gd name="T3" fmla="*/ 116 h 126"/>
              <a:gd name="T4" fmla="*/ 56 w 110"/>
              <a:gd name="T5" fmla="*/ 126 h 126"/>
              <a:gd name="T6" fmla="*/ 44 w 110"/>
              <a:gd name="T7" fmla="*/ 126 h 126"/>
              <a:gd name="T8" fmla="*/ 26 w 110"/>
              <a:gd name="T9" fmla="*/ 124 h 126"/>
              <a:gd name="T10" fmla="*/ 12 w 110"/>
              <a:gd name="T11" fmla="*/ 116 h 126"/>
              <a:gd name="T12" fmla="*/ 4 w 110"/>
              <a:gd name="T13" fmla="*/ 104 h 126"/>
              <a:gd name="T14" fmla="*/ 0 w 110"/>
              <a:gd name="T15" fmla="*/ 88 h 126"/>
              <a:gd name="T16" fmla="*/ 0 w 110"/>
              <a:gd name="T17" fmla="*/ 88 h 126"/>
              <a:gd name="T18" fmla="*/ 4 w 110"/>
              <a:gd name="T19" fmla="*/ 70 h 126"/>
              <a:gd name="T20" fmla="*/ 14 w 110"/>
              <a:gd name="T21" fmla="*/ 58 h 126"/>
              <a:gd name="T22" fmla="*/ 30 w 110"/>
              <a:gd name="T23" fmla="*/ 50 h 126"/>
              <a:gd name="T24" fmla="*/ 50 w 110"/>
              <a:gd name="T25" fmla="*/ 48 h 126"/>
              <a:gd name="T26" fmla="*/ 68 w 110"/>
              <a:gd name="T27" fmla="*/ 50 h 126"/>
              <a:gd name="T28" fmla="*/ 84 w 110"/>
              <a:gd name="T29" fmla="*/ 50 h 126"/>
              <a:gd name="T30" fmla="*/ 82 w 110"/>
              <a:gd name="T31" fmla="*/ 40 h 126"/>
              <a:gd name="T32" fmla="*/ 76 w 110"/>
              <a:gd name="T33" fmla="*/ 32 h 126"/>
              <a:gd name="T34" fmla="*/ 54 w 110"/>
              <a:gd name="T35" fmla="*/ 24 h 126"/>
              <a:gd name="T36" fmla="*/ 34 w 110"/>
              <a:gd name="T37" fmla="*/ 26 h 126"/>
              <a:gd name="T38" fmla="*/ 10 w 110"/>
              <a:gd name="T39" fmla="*/ 10 h 126"/>
              <a:gd name="T40" fmla="*/ 32 w 110"/>
              <a:gd name="T41" fmla="*/ 2 h 126"/>
              <a:gd name="T42" fmla="*/ 56 w 110"/>
              <a:gd name="T43" fmla="*/ 0 h 126"/>
              <a:gd name="T44" fmla="*/ 70 w 110"/>
              <a:gd name="T45" fmla="*/ 0 h 126"/>
              <a:gd name="T46" fmla="*/ 90 w 110"/>
              <a:gd name="T47" fmla="*/ 8 h 126"/>
              <a:gd name="T48" fmla="*/ 104 w 110"/>
              <a:gd name="T49" fmla="*/ 20 h 126"/>
              <a:gd name="T50" fmla="*/ 110 w 110"/>
              <a:gd name="T51" fmla="*/ 40 h 126"/>
              <a:gd name="T52" fmla="*/ 110 w 110"/>
              <a:gd name="T53" fmla="*/ 124 h 126"/>
              <a:gd name="T54" fmla="*/ 84 w 110"/>
              <a:gd name="T55" fmla="*/ 72 h 126"/>
              <a:gd name="T56" fmla="*/ 72 w 110"/>
              <a:gd name="T57" fmla="*/ 70 h 126"/>
              <a:gd name="T58" fmla="*/ 56 w 110"/>
              <a:gd name="T59" fmla="*/ 68 h 126"/>
              <a:gd name="T60" fmla="*/ 34 w 110"/>
              <a:gd name="T61" fmla="*/ 72 h 126"/>
              <a:gd name="T62" fmla="*/ 28 w 110"/>
              <a:gd name="T63" fmla="*/ 86 h 126"/>
              <a:gd name="T64" fmla="*/ 28 w 110"/>
              <a:gd name="T65" fmla="*/ 88 h 126"/>
              <a:gd name="T66" fmla="*/ 34 w 110"/>
              <a:gd name="T67" fmla="*/ 100 h 126"/>
              <a:gd name="T68" fmla="*/ 52 w 110"/>
              <a:gd name="T69" fmla="*/ 106 h 126"/>
              <a:gd name="T70" fmla="*/ 64 w 110"/>
              <a:gd name="T71" fmla="*/ 104 h 126"/>
              <a:gd name="T72" fmla="*/ 82 w 110"/>
              <a:gd name="T73" fmla="*/ 90 h 126"/>
              <a:gd name="T74" fmla="*/ 84 w 110"/>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26">
                <a:moveTo>
                  <a:pt x="82" y="124"/>
                </a:moveTo>
                <a:lnTo>
                  <a:pt x="82" y="108"/>
                </a:lnTo>
                <a:lnTo>
                  <a:pt x="82" y="108"/>
                </a:lnTo>
                <a:lnTo>
                  <a:pt x="76" y="116"/>
                </a:lnTo>
                <a:lnTo>
                  <a:pt x="66" y="122"/>
                </a:lnTo>
                <a:lnTo>
                  <a:pt x="56" y="126"/>
                </a:lnTo>
                <a:lnTo>
                  <a:pt x="44" y="126"/>
                </a:lnTo>
                <a:lnTo>
                  <a:pt x="44" y="126"/>
                </a:lnTo>
                <a:lnTo>
                  <a:pt x="34" y="126"/>
                </a:lnTo>
                <a:lnTo>
                  <a:pt x="26" y="124"/>
                </a:lnTo>
                <a:lnTo>
                  <a:pt x="20" y="120"/>
                </a:lnTo>
                <a:lnTo>
                  <a:pt x="12" y="116"/>
                </a:lnTo>
                <a:lnTo>
                  <a:pt x="8" y="112"/>
                </a:lnTo>
                <a:lnTo>
                  <a:pt x="4" y="104"/>
                </a:lnTo>
                <a:lnTo>
                  <a:pt x="0" y="98"/>
                </a:lnTo>
                <a:lnTo>
                  <a:pt x="0" y="88"/>
                </a:lnTo>
                <a:lnTo>
                  <a:pt x="0" y="88"/>
                </a:lnTo>
                <a:lnTo>
                  <a:pt x="0" y="88"/>
                </a:lnTo>
                <a:lnTo>
                  <a:pt x="0"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78" y="36"/>
                </a:lnTo>
                <a:lnTo>
                  <a:pt x="76" y="32"/>
                </a:lnTo>
                <a:lnTo>
                  <a:pt x="66" y="26"/>
                </a:lnTo>
                <a:lnTo>
                  <a:pt x="54" y="24"/>
                </a:lnTo>
                <a:lnTo>
                  <a:pt x="54" y="24"/>
                </a:lnTo>
                <a:lnTo>
                  <a:pt x="34" y="26"/>
                </a:lnTo>
                <a:lnTo>
                  <a:pt x="18" y="32"/>
                </a:lnTo>
                <a:lnTo>
                  <a:pt x="10" y="10"/>
                </a:lnTo>
                <a:lnTo>
                  <a:pt x="10" y="10"/>
                </a:lnTo>
                <a:lnTo>
                  <a:pt x="32" y="2"/>
                </a:lnTo>
                <a:lnTo>
                  <a:pt x="44" y="0"/>
                </a:lnTo>
                <a:lnTo>
                  <a:pt x="56" y="0"/>
                </a:lnTo>
                <a:lnTo>
                  <a:pt x="56" y="0"/>
                </a:lnTo>
                <a:lnTo>
                  <a:pt x="70" y="0"/>
                </a:lnTo>
                <a:lnTo>
                  <a:pt x="80" y="4"/>
                </a:lnTo>
                <a:lnTo>
                  <a:pt x="90" y="8"/>
                </a:lnTo>
                <a:lnTo>
                  <a:pt x="98" y="14"/>
                </a:lnTo>
                <a:lnTo>
                  <a:pt x="104" y="20"/>
                </a:lnTo>
                <a:lnTo>
                  <a:pt x="108" y="30"/>
                </a:lnTo>
                <a:lnTo>
                  <a:pt x="110" y="40"/>
                </a:lnTo>
                <a:lnTo>
                  <a:pt x="110" y="52"/>
                </a:lnTo>
                <a:lnTo>
                  <a:pt x="110" y="124"/>
                </a:lnTo>
                <a:lnTo>
                  <a:pt x="82" y="124"/>
                </a:lnTo>
                <a:close/>
                <a:moveTo>
                  <a:pt x="84" y="72"/>
                </a:moveTo>
                <a:lnTo>
                  <a:pt x="84" y="72"/>
                </a:lnTo>
                <a:lnTo>
                  <a:pt x="72" y="70"/>
                </a:lnTo>
                <a:lnTo>
                  <a:pt x="56" y="68"/>
                </a:lnTo>
                <a:lnTo>
                  <a:pt x="56" y="68"/>
                </a:lnTo>
                <a:lnTo>
                  <a:pt x="44" y="70"/>
                </a:lnTo>
                <a:lnTo>
                  <a:pt x="34"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7D300"/>
          </a:solidFill>
          <a:ln>
            <a:noFill/>
          </a:ln>
        </p:spPr>
        <p:txBody>
          <a:bodyPr/>
          <a:lstStyle/>
          <a:p>
            <a:pPr>
              <a:defRPr/>
            </a:pPr>
            <a:endParaRPr lang="en-US"/>
          </a:p>
        </p:txBody>
      </p:sp>
      <p:sp>
        <p:nvSpPr>
          <p:cNvPr id="118" name="Freeform 229"/>
          <p:cNvSpPr>
            <a:spLocks/>
          </p:cNvSpPr>
          <p:nvPr userDrawn="1"/>
        </p:nvSpPr>
        <p:spPr bwMode="auto">
          <a:xfrm>
            <a:off x="6737350" y="1208088"/>
            <a:ext cx="152400" cy="171450"/>
          </a:xfrm>
          <a:custGeom>
            <a:avLst/>
            <a:gdLst>
              <a:gd name="T0" fmla="*/ 0 w 114"/>
              <a:gd name="T1" fmla="*/ 66 h 128"/>
              <a:gd name="T2" fmla="*/ 0 w 114"/>
              <a:gd name="T3" fmla="*/ 64 h 128"/>
              <a:gd name="T4" fmla="*/ 0 w 114"/>
              <a:gd name="T5" fmla="*/ 64 h 128"/>
              <a:gd name="T6" fmla="*/ 2 w 114"/>
              <a:gd name="T7" fmla="*/ 52 h 128"/>
              <a:gd name="T8" fmla="*/ 6 w 114"/>
              <a:gd name="T9" fmla="*/ 40 h 128"/>
              <a:gd name="T10" fmla="*/ 10 w 114"/>
              <a:gd name="T11" fmla="*/ 30 h 128"/>
              <a:gd name="T12" fmla="*/ 18 w 114"/>
              <a:gd name="T13" fmla="*/ 20 h 128"/>
              <a:gd name="T14" fmla="*/ 28 w 114"/>
              <a:gd name="T15" fmla="*/ 12 h 128"/>
              <a:gd name="T16" fmla="*/ 38 w 114"/>
              <a:gd name="T17" fmla="*/ 6 h 128"/>
              <a:gd name="T18" fmla="*/ 50 w 114"/>
              <a:gd name="T19" fmla="*/ 2 h 128"/>
              <a:gd name="T20" fmla="*/ 64 w 114"/>
              <a:gd name="T21" fmla="*/ 0 h 128"/>
              <a:gd name="T22" fmla="*/ 64 w 114"/>
              <a:gd name="T23" fmla="*/ 0 h 128"/>
              <a:gd name="T24" fmla="*/ 80 w 114"/>
              <a:gd name="T25" fmla="*/ 2 h 128"/>
              <a:gd name="T26" fmla="*/ 92 w 114"/>
              <a:gd name="T27" fmla="*/ 6 h 128"/>
              <a:gd name="T28" fmla="*/ 104 w 114"/>
              <a:gd name="T29" fmla="*/ 14 h 128"/>
              <a:gd name="T30" fmla="*/ 114 w 114"/>
              <a:gd name="T31" fmla="*/ 22 h 128"/>
              <a:gd name="T32" fmla="*/ 96 w 114"/>
              <a:gd name="T33" fmla="*/ 40 h 128"/>
              <a:gd name="T34" fmla="*/ 96 w 114"/>
              <a:gd name="T35" fmla="*/ 40 h 128"/>
              <a:gd name="T36" fmla="*/ 90 w 114"/>
              <a:gd name="T37" fmla="*/ 34 h 128"/>
              <a:gd name="T38" fmla="*/ 82 w 114"/>
              <a:gd name="T39" fmla="*/ 30 h 128"/>
              <a:gd name="T40" fmla="*/ 74 w 114"/>
              <a:gd name="T41" fmla="*/ 26 h 128"/>
              <a:gd name="T42" fmla="*/ 64 w 114"/>
              <a:gd name="T43" fmla="*/ 26 h 128"/>
              <a:gd name="T44" fmla="*/ 64 w 114"/>
              <a:gd name="T45" fmla="*/ 26 h 128"/>
              <a:gd name="T46" fmla="*/ 56 w 114"/>
              <a:gd name="T47" fmla="*/ 26 h 128"/>
              <a:gd name="T48" fmla="*/ 50 w 114"/>
              <a:gd name="T49" fmla="*/ 28 h 128"/>
              <a:gd name="T50" fmla="*/ 44 w 114"/>
              <a:gd name="T51" fmla="*/ 32 h 128"/>
              <a:gd name="T52" fmla="*/ 38 w 114"/>
              <a:gd name="T53" fmla="*/ 36 h 128"/>
              <a:gd name="T54" fmla="*/ 34 w 114"/>
              <a:gd name="T55" fmla="*/ 42 h 128"/>
              <a:gd name="T56" fmla="*/ 32 w 114"/>
              <a:gd name="T57" fmla="*/ 50 h 128"/>
              <a:gd name="T58" fmla="*/ 30 w 114"/>
              <a:gd name="T59" fmla="*/ 56 h 128"/>
              <a:gd name="T60" fmla="*/ 28 w 114"/>
              <a:gd name="T61" fmla="*/ 64 h 128"/>
              <a:gd name="T62" fmla="*/ 28 w 114"/>
              <a:gd name="T63" fmla="*/ 64 h 128"/>
              <a:gd name="T64" fmla="*/ 28 w 114"/>
              <a:gd name="T65" fmla="*/ 64 h 128"/>
              <a:gd name="T66" fmla="*/ 30 w 114"/>
              <a:gd name="T67" fmla="*/ 72 h 128"/>
              <a:gd name="T68" fmla="*/ 32 w 114"/>
              <a:gd name="T69" fmla="*/ 80 h 128"/>
              <a:gd name="T70" fmla="*/ 34 w 114"/>
              <a:gd name="T71" fmla="*/ 86 h 128"/>
              <a:gd name="T72" fmla="*/ 38 w 114"/>
              <a:gd name="T73" fmla="*/ 92 h 128"/>
              <a:gd name="T74" fmla="*/ 44 w 114"/>
              <a:gd name="T75" fmla="*/ 98 h 128"/>
              <a:gd name="T76" fmla="*/ 50 w 114"/>
              <a:gd name="T77" fmla="*/ 102 h 128"/>
              <a:gd name="T78" fmla="*/ 58 w 114"/>
              <a:gd name="T79" fmla="*/ 104 h 128"/>
              <a:gd name="T80" fmla="*/ 66 w 114"/>
              <a:gd name="T81" fmla="*/ 104 h 128"/>
              <a:gd name="T82" fmla="*/ 66 w 114"/>
              <a:gd name="T83" fmla="*/ 104 h 128"/>
              <a:gd name="T84" fmla="*/ 74 w 114"/>
              <a:gd name="T85" fmla="*/ 104 h 128"/>
              <a:gd name="T86" fmla="*/ 82 w 114"/>
              <a:gd name="T87" fmla="*/ 100 h 128"/>
              <a:gd name="T88" fmla="*/ 90 w 114"/>
              <a:gd name="T89" fmla="*/ 96 h 128"/>
              <a:gd name="T90" fmla="*/ 98 w 114"/>
              <a:gd name="T91" fmla="*/ 90 h 128"/>
              <a:gd name="T92" fmla="*/ 114 w 114"/>
              <a:gd name="T93" fmla="*/ 106 h 128"/>
              <a:gd name="T94" fmla="*/ 114 w 114"/>
              <a:gd name="T95" fmla="*/ 106 h 128"/>
              <a:gd name="T96" fmla="*/ 104 w 114"/>
              <a:gd name="T97" fmla="*/ 114 h 128"/>
              <a:gd name="T98" fmla="*/ 94 w 114"/>
              <a:gd name="T99" fmla="*/ 122 h 128"/>
              <a:gd name="T100" fmla="*/ 80 w 114"/>
              <a:gd name="T101" fmla="*/ 128 h 128"/>
              <a:gd name="T102" fmla="*/ 64 w 114"/>
              <a:gd name="T103" fmla="*/ 128 h 128"/>
              <a:gd name="T104" fmla="*/ 64 w 114"/>
              <a:gd name="T105" fmla="*/ 128 h 128"/>
              <a:gd name="T106" fmla="*/ 50 w 114"/>
              <a:gd name="T107" fmla="*/ 128 h 128"/>
              <a:gd name="T108" fmla="*/ 38 w 114"/>
              <a:gd name="T109" fmla="*/ 124 h 128"/>
              <a:gd name="T110" fmla="*/ 28 w 114"/>
              <a:gd name="T111" fmla="*/ 118 h 128"/>
              <a:gd name="T112" fmla="*/ 18 w 114"/>
              <a:gd name="T113" fmla="*/ 110 h 128"/>
              <a:gd name="T114" fmla="*/ 10 w 114"/>
              <a:gd name="T115" fmla="*/ 100 h 128"/>
              <a:gd name="T116" fmla="*/ 6 w 114"/>
              <a:gd name="T117" fmla="*/ 90 h 128"/>
              <a:gd name="T118" fmla="*/ 2 w 114"/>
              <a:gd name="T119" fmla="*/ 78 h 128"/>
              <a:gd name="T120" fmla="*/ 0 w 114"/>
              <a:gd name="T121" fmla="*/ 66 h 128"/>
              <a:gd name="T122" fmla="*/ 0 w 114"/>
              <a:gd name="T12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128">
                <a:moveTo>
                  <a:pt x="0" y="66"/>
                </a:moveTo>
                <a:lnTo>
                  <a:pt x="0" y="64"/>
                </a:lnTo>
                <a:lnTo>
                  <a:pt x="0" y="64"/>
                </a:lnTo>
                <a:lnTo>
                  <a:pt x="2" y="52"/>
                </a:lnTo>
                <a:lnTo>
                  <a:pt x="6" y="40"/>
                </a:lnTo>
                <a:lnTo>
                  <a:pt x="10" y="30"/>
                </a:lnTo>
                <a:lnTo>
                  <a:pt x="18" y="20"/>
                </a:lnTo>
                <a:lnTo>
                  <a:pt x="28" y="12"/>
                </a:lnTo>
                <a:lnTo>
                  <a:pt x="38" y="6"/>
                </a:lnTo>
                <a:lnTo>
                  <a:pt x="50" y="2"/>
                </a:lnTo>
                <a:lnTo>
                  <a:pt x="64" y="0"/>
                </a:lnTo>
                <a:lnTo>
                  <a:pt x="64" y="0"/>
                </a:lnTo>
                <a:lnTo>
                  <a:pt x="80" y="2"/>
                </a:lnTo>
                <a:lnTo>
                  <a:pt x="92" y="6"/>
                </a:lnTo>
                <a:lnTo>
                  <a:pt x="104" y="14"/>
                </a:lnTo>
                <a:lnTo>
                  <a:pt x="114" y="22"/>
                </a:lnTo>
                <a:lnTo>
                  <a:pt x="96" y="40"/>
                </a:lnTo>
                <a:lnTo>
                  <a:pt x="96" y="40"/>
                </a:lnTo>
                <a:lnTo>
                  <a:pt x="90" y="34"/>
                </a:lnTo>
                <a:lnTo>
                  <a:pt x="82" y="30"/>
                </a:lnTo>
                <a:lnTo>
                  <a:pt x="74" y="26"/>
                </a:lnTo>
                <a:lnTo>
                  <a:pt x="64" y="26"/>
                </a:lnTo>
                <a:lnTo>
                  <a:pt x="64" y="26"/>
                </a:lnTo>
                <a:lnTo>
                  <a:pt x="56" y="26"/>
                </a:lnTo>
                <a:lnTo>
                  <a:pt x="50" y="28"/>
                </a:lnTo>
                <a:lnTo>
                  <a:pt x="44" y="32"/>
                </a:lnTo>
                <a:lnTo>
                  <a:pt x="38" y="36"/>
                </a:lnTo>
                <a:lnTo>
                  <a:pt x="34" y="42"/>
                </a:lnTo>
                <a:lnTo>
                  <a:pt x="32" y="50"/>
                </a:lnTo>
                <a:lnTo>
                  <a:pt x="30" y="56"/>
                </a:lnTo>
                <a:lnTo>
                  <a:pt x="28" y="64"/>
                </a:lnTo>
                <a:lnTo>
                  <a:pt x="28" y="64"/>
                </a:lnTo>
                <a:lnTo>
                  <a:pt x="28" y="64"/>
                </a:lnTo>
                <a:lnTo>
                  <a:pt x="30" y="72"/>
                </a:lnTo>
                <a:lnTo>
                  <a:pt x="32" y="80"/>
                </a:lnTo>
                <a:lnTo>
                  <a:pt x="34" y="86"/>
                </a:lnTo>
                <a:lnTo>
                  <a:pt x="38" y="92"/>
                </a:lnTo>
                <a:lnTo>
                  <a:pt x="44" y="98"/>
                </a:lnTo>
                <a:lnTo>
                  <a:pt x="50" y="102"/>
                </a:lnTo>
                <a:lnTo>
                  <a:pt x="58" y="104"/>
                </a:lnTo>
                <a:lnTo>
                  <a:pt x="66" y="104"/>
                </a:lnTo>
                <a:lnTo>
                  <a:pt x="66" y="104"/>
                </a:lnTo>
                <a:lnTo>
                  <a:pt x="74" y="104"/>
                </a:lnTo>
                <a:lnTo>
                  <a:pt x="82" y="100"/>
                </a:lnTo>
                <a:lnTo>
                  <a:pt x="90" y="96"/>
                </a:lnTo>
                <a:lnTo>
                  <a:pt x="98" y="90"/>
                </a:lnTo>
                <a:lnTo>
                  <a:pt x="114" y="106"/>
                </a:lnTo>
                <a:lnTo>
                  <a:pt x="114" y="106"/>
                </a:lnTo>
                <a:lnTo>
                  <a:pt x="104" y="114"/>
                </a:lnTo>
                <a:lnTo>
                  <a:pt x="94" y="122"/>
                </a:lnTo>
                <a:lnTo>
                  <a:pt x="80" y="128"/>
                </a:lnTo>
                <a:lnTo>
                  <a:pt x="64" y="128"/>
                </a:lnTo>
                <a:lnTo>
                  <a:pt x="64" y="128"/>
                </a:lnTo>
                <a:lnTo>
                  <a:pt x="50" y="128"/>
                </a:lnTo>
                <a:lnTo>
                  <a:pt x="38" y="124"/>
                </a:lnTo>
                <a:lnTo>
                  <a:pt x="28" y="118"/>
                </a:lnTo>
                <a:lnTo>
                  <a:pt x="18" y="110"/>
                </a:lnTo>
                <a:lnTo>
                  <a:pt x="10" y="100"/>
                </a:lnTo>
                <a:lnTo>
                  <a:pt x="6" y="90"/>
                </a:lnTo>
                <a:lnTo>
                  <a:pt x="2" y="78"/>
                </a:lnTo>
                <a:lnTo>
                  <a:pt x="0" y="66"/>
                </a:lnTo>
                <a:lnTo>
                  <a:pt x="0" y="66"/>
                </a:lnTo>
                <a:close/>
              </a:path>
            </a:pathLst>
          </a:custGeom>
          <a:solidFill>
            <a:srgbClr val="F7D300"/>
          </a:solidFill>
          <a:ln>
            <a:noFill/>
          </a:ln>
        </p:spPr>
        <p:txBody>
          <a:bodyPr/>
          <a:lstStyle/>
          <a:p>
            <a:pPr>
              <a:defRPr/>
            </a:pPr>
            <a:endParaRPr lang="en-US"/>
          </a:p>
        </p:txBody>
      </p:sp>
      <p:sp>
        <p:nvSpPr>
          <p:cNvPr id="119" name="Freeform 230"/>
          <p:cNvSpPr>
            <a:spLocks/>
          </p:cNvSpPr>
          <p:nvPr userDrawn="1"/>
        </p:nvSpPr>
        <p:spPr bwMode="auto">
          <a:xfrm>
            <a:off x="6940550" y="1149350"/>
            <a:ext cx="147638" cy="228600"/>
          </a:xfrm>
          <a:custGeom>
            <a:avLst/>
            <a:gdLst>
              <a:gd name="T0" fmla="*/ 0 w 110"/>
              <a:gd name="T1" fmla="*/ 0 h 170"/>
              <a:gd name="T2" fmla="*/ 28 w 110"/>
              <a:gd name="T3" fmla="*/ 0 h 170"/>
              <a:gd name="T4" fmla="*/ 28 w 110"/>
              <a:gd name="T5" fmla="*/ 66 h 170"/>
              <a:gd name="T6" fmla="*/ 28 w 110"/>
              <a:gd name="T7" fmla="*/ 66 h 170"/>
              <a:gd name="T8" fmla="*/ 34 w 110"/>
              <a:gd name="T9" fmla="*/ 58 h 170"/>
              <a:gd name="T10" fmla="*/ 42 w 110"/>
              <a:gd name="T11" fmla="*/ 52 h 170"/>
              <a:gd name="T12" fmla="*/ 52 w 110"/>
              <a:gd name="T13" fmla="*/ 46 h 170"/>
              <a:gd name="T14" fmla="*/ 66 w 110"/>
              <a:gd name="T15" fmla="*/ 44 h 170"/>
              <a:gd name="T16" fmla="*/ 66 w 110"/>
              <a:gd name="T17" fmla="*/ 44 h 170"/>
              <a:gd name="T18" fmla="*/ 76 w 110"/>
              <a:gd name="T19" fmla="*/ 46 h 170"/>
              <a:gd name="T20" fmla="*/ 84 w 110"/>
              <a:gd name="T21" fmla="*/ 48 h 170"/>
              <a:gd name="T22" fmla="*/ 92 w 110"/>
              <a:gd name="T23" fmla="*/ 52 h 170"/>
              <a:gd name="T24" fmla="*/ 98 w 110"/>
              <a:gd name="T25" fmla="*/ 58 h 170"/>
              <a:gd name="T26" fmla="*/ 102 w 110"/>
              <a:gd name="T27" fmla="*/ 64 h 170"/>
              <a:gd name="T28" fmla="*/ 106 w 110"/>
              <a:gd name="T29" fmla="*/ 72 h 170"/>
              <a:gd name="T30" fmla="*/ 108 w 110"/>
              <a:gd name="T31" fmla="*/ 82 h 170"/>
              <a:gd name="T32" fmla="*/ 110 w 110"/>
              <a:gd name="T33" fmla="*/ 92 h 170"/>
              <a:gd name="T34" fmla="*/ 110 w 110"/>
              <a:gd name="T35" fmla="*/ 170 h 170"/>
              <a:gd name="T36" fmla="*/ 82 w 110"/>
              <a:gd name="T37" fmla="*/ 170 h 170"/>
              <a:gd name="T38" fmla="*/ 82 w 110"/>
              <a:gd name="T39" fmla="*/ 100 h 170"/>
              <a:gd name="T40" fmla="*/ 82 w 110"/>
              <a:gd name="T41" fmla="*/ 100 h 170"/>
              <a:gd name="T42" fmla="*/ 80 w 110"/>
              <a:gd name="T43" fmla="*/ 88 h 170"/>
              <a:gd name="T44" fmla="*/ 74 w 110"/>
              <a:gd name="T45" fmla="*/ 78 h 170"/>
              <a:gd name="T46" fmla="*/ 66 w 110"/>
              <a:gd name="T47" fmla="*/ 72 h 170"/>
              <a:gd name="T48" fmla="*/ 54 w 110"/>
              <a:gd name="T49" fmla="*/ 70 h 170"/>
              <a:gd name="T50" fmla="*/ 54 w 110"/>
              <a:gd name="T51" fmla="*/ 70 h 170"/>
              <a:gd name="T52" fmla="*/ 44 w 110"/>
              <a:gd name="T53" fmla="*/ 72 h 170"/>
              <a:gd name="T54" fmla="*/ 36 w 110"/>
              <a:gd name="T55" fmla="*/ 78 h 170"/>
              <a:gd name="T56" fmla="*/ 30 w 110"/>
              <a:gd name="T57" fmla="*/ 88 h 170"/>
              <a:gd name="T58" fmla="*/ 28 w 110"/>
              <a:gd name="T59" fmla="*/ 100 h 170"/>
              <a:gd name="T60" fmla="*/ 28 w 110"/>
              <a:gd name="T61" fmla="*/ 170 h 170"/>
              <a:gd name="T62" fmla="*/ 0 w 110"/>
              <a:gd name="T63" fmla="*/ 170 h 170"/>
              <a:gd name="T64" fmla="*/ 0 w 110"/>
              <a:gd name="T6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70">
                <a:moveTo>
                  <a:pt x="0" y="0"/>
                </a:moveTo>
                <a:lnTo>
                  <a:pt x="28" y="0"/>
                </a:lnTo>
                <a:lnTo>
                  <a:pt x="28" y="66"/>
                </a:lnTo>
                <a:lnTo>
                  <a:pt x="28" y="66"/>
                </a:lnTo>
                <a:lnTo>
                  <a:pt x="34" y="58"/>
                </a:lnTo>
                <a:lnTo>
                  <a:pt x="42" y="52"/>
                </a:lnTo>
                <a:lnTo>
                  <a:pt x="52" y="46"/>
                </a:lnTo>
                <a:lnTo>
                  <a:pt x="66" y="44"/>
                </a:lnTo>
                <a:lnTo>
                  <a:pt x="66" y="44"/>
                </a:lnTo>
                <a:lnTo>
                  <a:pt x="76" y="46"/>
                </a:lnTo>
                <a:lnTo>
                  <a:pt x="84" y="48"/>
                </a:lnTo>
                <a:lnTo>
                  <a:pt x="92" y="52"/>
                </a:lnTo>
                <a:lnTo>
                  <a:pt x="98" y="58"/>
                </a:lnTo>
                <a:lnTo>
                  <a:pt x="102" y="64"/>
                </a:lnTo>
                <a:lnTo>
                  <a:pt x="106" y="72"/>
                </a:lnTo>
                <a:lnTo>
                  <a:pt x="108" y="82"/>
                </a:lnTo>
                <a:lnTo>
                  <a:pt x="110" y="92"/>
                </a:lnTo>
                <a:lnTo>
                  <a:pt x="110" y="170"/>
                </a:lnTo>
                <a:lnTo>
                  <a:pt x="82" y="170"/>
                </a:lnTo>
                <a:lnTo>
                  <a:pt x="82" y="100"/>
                </a:lnTo>
                <a:lnTo>
                  <a:pt x="82" y="100"/>
                </a:lnTo>
                <a:lnTo>
                  <a:pt x="80" y="88"/>
                </a:lnTo>
                <a:lnTo>
                  <a:pt x="74" y="78"/>
                </a:lnTo>
                <a:lnTo>
                  <a:pt x="66" y="72"/>
                </a:lnTo>
                <a:lnTo>
                  <a:pt x="54" y="70"/>
                </a:lnTo>
                <a:lnTo>
                  <a:pt x="54" y="70"/>
                </a:lnTo>
                <a:lnTo>
                  <a:pt x="44" y="72"/>
                </a:lnTo>
                <a:lnTo>
                  <a:pt x="36" y="78"/>
                </a:lnTo>
                <a:lnTo>
                  <a:pt x="30" y="88"/>
                </a:lnTo>
                <a:lnTo>
                  <a:pt x="28" y="100"/>
                </a:lnTo>
                <a:lnTo>
                  <a:pt x="28" y="170"/>
                </a:lnTo>
                <a:lnTo>
                  <a:pt x="0" y="170"/>
                </a:lnTo>
                <a:lnTo>
                  <a:pt x="0" y="0"/>
                </a:lnTo>
                <a:close/>
              </a:path>
            </a:pathLst>
          </a:custGeom>
          <a:solidFill>
            <a:srgbClr val="F7D300"/>
          </a:solidFill>
          <a:ln>
            <a:noFill/>
          </a:ln>
        </p:spPr>
        <p:txBody>
          <a:bodyPr/>
          <a:lstStyle/>
          <a:p>
            <a:pPr>
              <a:defRPr/>
            </a:pPr>
            <a:endParaRPr lang="en-US"/>
          </a:p>
        </p:txBody>
      </p:sp>
      <p:sp>
        <p:nvSpPr>
          <p:cNvPr id="120" name="Freeform 232"/>
          <p:cNvSpPr>
            <a:spLocks/>
          </p:cNvSpPr>
          <p:nvPr userDrawn="1"/>
        </p:nvSpPr>
        <p:spPr bwMode="auto">
          <a:xfrm>
            <a:off x="1220788" y="285750"/>
            <a:ext cx="654050" cy="736600"/>
          </a:xfrm>
          <a:custGeom>
            <a:avLst/>
            <a:gdLst>
              <a:gd name="T0" fmla="*/ 0 w 490"/>
              <a:gd name="T1" fmla="*/ 274 h 548"/>
              <a:gd name="T2" fmla="*/ 2 w 490"/>
              <a:gd name="T3" fmla="*/ 246 h 548"/>
              <a:gd name="T4" fmla="*/ 12 w 490"/>
              <a:gd name="T5" fmla="*/ 194 h 548"/>
              <a:gd name="T6" fmla="*/ 32 w 490"/>
              <a:gd name="T7" fmla="*/ 144 h 548"/>
              <a:gd name="T8" fmla="*/ 60 w 490"/>
              <a:gd name="T9" fmla="*/ 100 h 548"/>
              <a:gd name="T10" fmla="*/ 96 w 490"/>
              <a:gd name="T11" fmla="*/ 64 h 548"/>
              <a:gd name="T12" fmla="*/ 140 w 490"/>
              <a:gd name="T13" fmla="*/ 34 h 548"/>
              <a:gd name="T14" fmla="*/ 190 w 490"/>
              <a:gd name="T15" fmla="*/ 12 h 548"/>
              <a:gd name="T16" fmla="*/ 246 w 490"/>
              <a:gd name="T17" fmla="*/ 2 h 548"/>
              <a:gd name="T18" fmla="*/ 276 w 490"/>
              <a:gd name="T19" fmla="*/ 0 h 548"/>
              <a:gd name="T20" fmla="*/ 344 w 490"/>
              <a:gd name="T21" fmla="*/ 6 h 548"/>
              <a:gd name="T22" fmla="*/ 400 w 490"/>
              <a:gd name="T23" fmla="*/ 24 h 548"/>
              <a:gd name="T24" fmla="*/ 446 w 490"/>
              <a:gd name="T25" fmla="*/ 50 h 548"/>
              <a:gd name="T26" fmla="*/ 486 w 490"/>
              <a:gd name="T27" fmla="*/ 82 h 548"/>
              <a:gd name="T28" fmla="*/ 412 w 490"/>
              <a:gd name="T29" fmla="*/ 168 h 548"/>
              <a:gd name="T30" fmla="*/ 380 w 490"/>
              <a:gd name="T31" fmla="*/ 142 h 548"/>
              <a:gd name="T32" fmla="*/ 348 w 490"/>
              <a:gd name="T33" fmla="*/ 124 h 548"/>
              <a:gd name="T34" fmla="*/ 314 w 490"/>
              <a:gd name="T35" fmla="*/ 112 h 548"/>
              <a:gd name="T36" fmla="*/ 276 w 490"/>
              <a:gd name="T37" fmla="*/ 108 h 548"/>
              <a:gd name="T38" fmla="*/ 260 w 490"/>
              <a:gd name="T39" fmla="*/ 108 h 548"/>
              <a:gd name="T40" fmla="*/ 228 w 490"/>
              <a:gd name="T41" fmla="*/ 116 h 548"/>
              <a:gd name="T42" fmla="*/ 200 w 490"/>
              <a:gd name="T43" fmla="*/ 128 h 548"/>
              <a:gd name="T44" fmla="*/ 176 w 490"/>
              <a:gd name="T45" fmla="*/ 146 h 548"/>
              <a:gd name="T46" fmla="*/ 156 w 490"/>
              <a:gd name="T47" fmla="*/ 168 h 548"/>
              <a:gd name="T48" fmla="*/ 140 w 490"/>
              <a:gd name="T49" fmla="*/ 194 h 548"/>
              <a:gd name="T50" fmla="*/ 130 w 490"/>
              <a:gd name="T51" fmla="*/ 224 h 548"/>
              <a:gd name="T52" fmla="*/ 124 w 490"/>
              <a:gd name="T53" fmla="*/ 256 h 548"/>
              <a:gd name="T54" fmla="*/ 122 w 490"/>
              <a:gd name="T55" fmla="*/ 274 h 548"/>
              <a:gd name="T56" fmla="*/ 124 w 490"/>
              <a:gd name="T57" fmla="*/ 292 h 548"/>
              <a:gd name="T58" fmla="*/ 128 w 490"/>
              <a:gd name="T59" fmla="*/ 324 h 548"/>
              <a:gd name="T60" fmla="*/ 140 w 490"/>
              <a:gd name="T61" fmla="*/ 352 h 548"/>
              <a:gd name="T62" fmla="*/ 156 w 490"/>
              <a:gd name="T63" fmla="*/ 380 h 548"/>
              <a:gd name="T64" fmla="*/ 176 w 490"/>
              <a:gd name="T65" fmla="*/ 402 h 548"/>
              <a:gd name="T66" fmla="*/ 200 w 490"/>
              <a:gd name="T67" fmla="*/ 420 h 548"/>
              <a:gd name="T68" fmla="*/ 228 w 490"/>
              <a:gd name="T69" fmla="*/ 432 h 548"/>
              <a:gd name="T70" fmla="*/ 260 w 490"/>
              <a:gd name="T71" fmla="*/ 440 h 548"/>
              <a:gd name="T72" fmla="*/ 276 w 490"/>
              <a:gd name="T73" fmla="*/ 440 h 548"/>
              <a:gd name="T74" fmla="*/ 318 w 490"/>
              <a:gd name="T75" fmla="*/ 436 h 548"/>
              <a:gd name="T76" fmla="*/ 352 w 490"/>
              <a:gd name="T77" fmla="*/ 424 h 548"/>
              <a:gd name="T78" fmla="*/ 384 w 490"/>
              <a:gd name="T79" fmla="*/ 404 h 548"/>
              <a:gd name="T80" fmla="*/ 490 w 490"/>
              <a:gd name="T81" fmla="*/ 454 h 548"/>
              <a:gd name="T82" fmla="*/ 468 w 490"/>
              <a:gd name="T83" fmla="*/ 474 h 548"/>
              <a:gd name="T84" fmla="*/ 424 w 490"/>
              <a:gd name="T85" fmla="*/ 508 h 548"/>
              <a:gd name="T86" fmla="*/ 372 w 490"/>
              <a:gd name="T87" fmla="*/ 534 h 548"/>
              <a:gd name="T88" fmla="*/ 308 w 490"/>
              <a:gd name="T89" fmla="*/ 546 h 548"/>
              <a:gd name="T90" fmla="*/ 272 w 490"/>
              <a:gd name="T91" fmla="*/ 548 h 548"/>
              <a:gd name="T92" fmla="*/ 216 w 490"/>
              <a:gd name="T93" fmla="*/ 542 h 548"/>
              <a:gd name="T94" fmla="*/ 164 w 490"/>
              <a:gd name="T95" fmla="*/ 526 h 548"/>
              <a:gd name="T96" fmla="*/ 118 w 490"/>
              <a:gd name="T97" fmla="*/ 502 h 548"/>
              <a:gd name="T98" fmla="*/ 78 w 490"/>
              <a:gd name="T99" fmla="*/ 468 h 548"/>
              <a:gd name="T100" fmla="*/ 46 w 490"/>
              <a:gd name="T101" fmla="*/ 428 h 548"/>
              <a:gd name="T102" fmla="*/ 22 w 490"/>
              <a:gd name="T103" fmla="*/ 382 h 548"/>
              <a:gd name="T104" fmla="*/ 6 w 490"/>
              <a:gd name="T105" fmla="*/ 332 h 548"/>
              <a:gd name="T106" fmla="*/ 0 w 490"/>
              <a:gd name="T107" fmla="*/ 27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0" h="548">
                <a:moveTo>
                  <a:pt x="0" y="276"/>
                </a:moveTo>
                <a:lnTo>
                  <a:pt x="0" y="274"/>
                </a:lnTo>
                <a:lnTo>
                  <a:pt x="0" y="274"/>
                </a:lnTo>
                <a:lnTo>
                  <a:pt x="2" y="246"/>
                </a:lnTo>
                <a:lnTo>
                  <a:pt x="6" y="220"/>
                </a:lnTo>
                <a:lnTo>
                  <a:pt x="12" y="194"/>
                </a:lnTo>
                <a:lnTo>
                  <a:pt x="22" y="168"/>
                </a:lnTo>
                <a:lnTo>
                  <a:pt x="32" y="144"/>
                </a:lnTo>
                <a:lnTo>
                  <a:pt x="46" y="122"/>
                </a:lnTo>
                <a:lnTo>
                  <a:pt x="60" y="100"/>
                </a:lnTo>
                <a:lnTo>
                  <a:pt x="78" y="80"/>
                </a:lnTo>
                <a:lnTo>
                  <a:pt x="96" y="64"/>
                </a:lnTo>
                <a:lnTo>
                  <a:pt x="118" y="48"/>
                </a:lnTo>
                <a:lnTo>
                  <a:pt x="140" y="34"/>
                </a:lnTo>
                <a:lnTo>
                  <a:pt x="166" y="22"/>
                </a:lnTo>
                <a:lnTo>
                  <a:pt x="190" y="12"/>
                </a:lnTo>
                <a:lnTo>
                  <a:pt x="218" y="6"/>
                </a:lnTo>
                <a:lnTo>
                  <a:pt x="246" y="2"/>
                </a:lnTo>
                <a:lnTo>
                  <a:pt x="276" y="0"/>
                </a:lnTo>
                <a:lnTo>
                  <a:pt x="276" y="0"/>
                </a:lnTo>
                <a:lnTo>
                  <a:pt x="312" y="2"/>
                </a:lnTo>
                <a:lnTo>
                  <a:pt x="344" y="6"/>
                </a:lnTo>
                <a:lnTo>
                  <a:pt x="374" y="14"/>
                </a:lnTo>
                <a:lnTo>
                  <a:pt x="400" y="24"/>
                </a:lnTo>
                <a:lnTo>
                  <a:pt x="424" y="36"/>
                </a:lnTo>
                <a:lnTo>
                  <a:pt x="446" y="50"/>
                </a:lnTo>
                <a:lnTo>
                  <a:pt x="466" y="64"/>
                </a:lnTo>
                <a:lnTo>
                  <a:pt x="486" y="82"/>
                </a:lnTo>
                <a:lnTo>
                  <a:pt x="412" y="168"/>
                </a:lnTo>
                <a:lnTo>
                  <a:pt x="412" y="168"/>
                </a:lnTo>
                <a:lnTo>
                  <a:pt x="396" y="154"/>
                </a:lnTo>
                <a:lnTo>
                  <a:pt x="380" y="142"/>
                </a:lnTo>
                <a:lnTo>
                  <a:pt x="364" y="132"/>
                </a:lnTo>
                <a:lnTo>
                  <a:pt x="348" y="124"/>
                </a:lnTo>
                <a:lnTo>
                  <a:pt x="332" y="118"/>
                </a:lnTo>
                <a:lnTo>
                  <a:pt x="314" y="112"/>
                </a:lnTo>
                <a:lnTo>
                  <a:pt x="296" y="108"/>
                </a:lnTo>
                <a:lnTo>
                  <a:pt x="276" y="108"/>
                </a:lnTo>
                <a:lnTo>
                  <a:pt x="276" y="108"/>
                </a:lnTo>
                <a:lnTo>
                  <a:pt x="260" y="108"/>
                </a:lnTo>
                <a:lnTo>
                  <a:pt x="244" y="112"/>
                </a:lnTo>
                <a:lnTo>
                  <a:pt x="228" y="116"/>
                </a:lnTo>
                <a:lnTo>
                  <a:pt x="214" y="120"/>
                </a:lnTo>
                <a:lnTo>
                  <a:pt x="200" y="128"/>
                </a:lnTo>
                <a:lnTo>
                  <a:pt x="188" y="136"/>
                </a:lnTo>
                <a:lnTo>
                  <a:pt x="176" y="146"/>
                </a:lnTo>
                <a:lnTo>
                  <a:pt x="166" y="156"/>
                </a:lnTo>
                <a:lnTo>
                  <a:pt x="156" y="168"/>
                </a:lnTo>
                <a:lnTo>
                  <a:pt x="148" y="180"/>
                </a:lnTo>
                <a:lnTo>
                  <a:pt x="140" y="194"/>
                </a:lnTo>
                <a:lnTo>
                  <a:pt x="134" y="208"/>
                </a:lnTo>
                <a:lnTo>
                  <a:pt x="130" y="224"/>
                </a:lnTo>
                <a:lnTo>
                  <a:pt x="126" y="240"/>
                </a:lnTo>
                <a:lnTo>
                  <a:pt x="124" y="256"/>
                </a:lnTo>
                <a:lnTo>
                  <a:pt x="122" y="272"/>
                </a:lnTo>
                <a:lnTo>
                  <a:pt x="122" y="274"/>
                </a:lnTo>
                <a:lnTo>
                  <a:pt x="122" y="274"/>
                </a:lnTo>
                <a:lnTo>
                  <a:pt x="124" y="292"/>
                </a:lnTo>
                <a:lnTo>
                  <a:pt x="126" y="308"/>
                </a:lnTo>
                <a:lnTo>
                  <a:pt x="128" y="324"/>
                </a:lnTo>
                <a:lnTo>
                  <a:pt x="134" y="338"/>
                </a:lnTo>
                <a:lnTo>
                  <a:pt x="140" y="352"/>
                </a:lnTo>
                <a:lnTo>
                  <a:pt x="148" y="366"/>
                </a:lnTo>
                <a:lnTo>
                  <a:pt x="156" y="380"/>
                </a:lnTo>
                <a:lnTo>
                  <a:pt x="166" y="392"/>
                </a:lnTo>
                <a:lnTo>
                  <a:pt x="176" y="402"/>
                </a:lnTo>
                <a:lnTo>
                  <a:pt x="188" y="412"/>
                </a:lnTo>
                <a:lnTo>
                  <a:pt x="200" y="420"/>
                </a:lnTo>
                <a:lnTo>
                  <a:pt x="214" y="428"/>
                </a:lnTo>
                <a:lnTo>
                  <a:pt x="228" y="432"/>
                </a:lnTo>
                <a:lnTo>
                  <a:pt x="244" y="438"/>
                </a:lnTo>
                <a:lnTo>
                  <a:pt x="260" y="440"/>
                </a:lnTo>
                <a:lnTo>
                  <a:pt x="276" y="440"/>
                </a:lnTo>
                <a:lnTo>
                  <a:pt x="276" y="440"/>
                </a:lnTo>
                <a:lnTo>
                  <a:pt x="298" y="440"/>
                </a:lnTo>
                <a:lnTo>
                  <a:pt x="318" y="436"/>
                </a:lnTo>
                <a:lnTo>
                  <a:pt x="336" y="430"/>
                </a:lnTo>
                <a:lnTo>
                  <a:pt x="352" y="424"/>
                </a:lnTo>
                <a:lnTo>
                  <a:pt x="368" y="414"/>
                </a:lnTo>
                <a:lnTo>
                  <a:pt x="384" y="404"/>
                </a:lnTo>
                <a:lnTo>
                  <a:pt x="416" y="378"/>
                </a:lnTo>
                <a:lnTo>
                  <a:pt x="490" y="454"/>
                </a:lnTo>
                <a:lnTo>
                  <a:pt x="490" y="454"/>
                </a:lnTo>
                <a:lnTo>
                  <a:pt x="468" y="474"/>
                </a:lnTo>
                <a:lnTo>
                  <a:pt x="446" y="492"/>
                </a:lnTo>
                <a:lnTo>
                  <a:pt x="424" y="508"/>
                </a:lnTo>
                <a:lnTo>
                  <a:pt x="398" y="522"/>
                </a:lnTo>
                <a:lnTo>
                  <a:pt x="372" y="534"/>
                </a:lnTo>
                <a:lnTo>
                  <a:pt x="342" y="542"/>
                </a:lnTo>
                <a:lnTo>
                  <a:pt x="308" y="546"/>
                </a:lnTo>
                <a:lnTo>
                  <a:pt x="272" y="548"/>
                </a:lnTo>
                <a:lnTo>
                  <a:pt x="272" y="548"/>
                </a:lnTo>
                <a:lnTo>
                  <a:pt x="244" y="546"/>
                </a:lnTo>
                <a:lnTo>
                  <a:pt x="216" y="542"/>
                </a:lnTo>
                <a:lnTo>
                  <a:pt x="190" y="536"/>
                </a:lnTo>
                <a:lnTo>
                  <a:pt x="164" y="526"/>
                </a:lnTo>
                <a:lnTo>
                  <a:pt x="140" y="516"/>
                </a:lnTo>
                <a:lnTo>
                  <a:pt x="118" y="502"/>
                </a:lnTo>
                <a:lnTo>
                  <a:pt x="98" y="486"/>
                </a:lnTo>
                <a:lnTo>
                  <a:pt x="78" y="468"/>
                </a:lnTo>
                <a:lnTo>
                  <a:pt x="60" y="450"/>
                </a:lnTo>
                <a:lnTo>
                  <a:pt x="46" y="428"/>
                </a:lnTo>
                <a:lnTo>
                  <a:pt x="32" y="406"/>
                </a:lnTo>
                <a:lnTo>
                  <a:pt x="22" y="382"/>
                </a:lnTo>
                <a:lnTo>
                  <a:pt x="12" y="358"/>
                </a:lnTo>
                <a:lnTo>
                  <a:pt x="6" y="332"/>
                </a:lnTo>
                <a:lnTo>
                  <a:pt x="2" y="304"/>
                </a:lnTo>
                <a:lnTo>
                  <a:pt x="0" y="276"/>
                </a:lnTo>
                <a:lnTo>
                  <a:pt x="0" y="276"/>
                </a:lnTo>
                <a:close/>
              </a:path>
            </a:pathLst>
          </a:custGeom>
          <a:solidFill>
            <a:srgbClr val="F7D300"/>
          </a:solidFill>
          <a:ln>
            <a:noFill/>
          </a:ln>
        </p:spPr>
        <p:txBody>
          <a:bodyPr/>
          <a:lstStyle/>
          <a:p>
            <a:pPr>
              <a:defRPr/>
            </a:pPr>
            <a:endParaRPr lang="en-US"/>
          </a:p>
        </p:txBody>
      </p:sp>
      <p:sp>
        <p:nvSpPr>
          <p:cNvPr id="121" name="Freeform 233"/>
          <p:cNvSpPr>
            <a:spLocks/>
          </p:cNvSpPr>
          <p:nvPr userDrawn="1"/>
        </p:nvSpPr>
        <p:spPr bwMode="auto">
          <a:xfrm>
            <a:off x="1974850" y="298450"/>
            <a:ext cx="598488" cy="711200"/>
          </a:xfrm>
          <a:custGeom>
            <a:avLst/>
            <a:gdLst>
              <a:gd name="T0" fmla="*/ 0 w 448"/>
              <a:gd name="T1" fmla="*/ 0 h 528"/>
              <a:gd name="T2" fmla="*/ 116 w 448"/>
              <a:gd name="T3" fmla="*/ 0 h 528"/>
              <a:gd name="T4" fmla="*/ 116 w 448"/>
              <a:gd name="T5" fmla="*/ 210 h 528"/>
              <a:gd name="T6" fmla="*/ 332 w 448"/>
              <a:gd name="T7" fmla="*/ 210 h 528"/>
              <a:gd name="T8" fmla="*/ 332 w 448"/>
              <a:gd name="T9" fmla="*/ 0 h 528"/>
              <a:gd name="T10" fmla="*/ 448 w 448"/>
              <a:gd name="T11" fmla="*/ 0 h 528"/>
              <a:gd name="T12" fmla="*/ 448 w 448"/>
              <a:gd name="T13" fmla="*/ 528 h 528"/>
              <a:gd name="T14" fmla="*/ 332 w 448"/>
              <a:gd name="T15" fmla="*/ 528 h 528"/>
              <a:gd name="T16" fmla="*/ 332 w 448"/>
              <a:gd name="T17" fmla="*/ 316 h 528"/>
              <a:gd name="T18" fmla="*/ 116 w 448"/>
              <a:gd name="T19" fmla="*/ 316 h 528"/>
              <a:gd name="T20" fmla="*/ 116 w 448"/>
              <a:gd name="T21" fmla="*/ 528 h 528"/>
              <a:gd name="T22" fmla="*/ 0 w 448"/>
              <a:gd name="T23" fmla="*/ 528 h 528"/>
              <a:gd name="T24" fmla="*/ 0 w 448"/>
              <a:gd name="T2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528">
                <a:moveTo>
                  <a:pt x="0" y="0"/>
                </a:moveTo>
                <a:lnTo>
                  <a:pt x="116" y="0"/>
                </a:lnTo>
                <a:lnTo>
                  <a:pt x="116" y="210"/>
                </a:lnTo>
                <a:lnTo>
                  <a:pt x="332" y="210"/>
                </a:lnTo>
                <a:lnTo>
                  <a:pt x="332" y="0"/>
                </a:lnTo>
                <a:lnTo>
                  <a:pt x="448" y="0"/>
                </a:lnTo>
                <a:lnTo>
                  <a:pt x="448" y="528"/>
                </a:lnTo>
                <a:lnTo>
                  <a:pt x="332" y="528"/>
                </a:lnTo>
                <a:lnTo>
                  <a:pt x="332" y="316"/>
                </a:lnTo>
                <a:lnTo>
                  <a:pt x="116" y="316"/>
                </a:lnTo>
                <a:lnTo>
                  <a:pt x="116" y="528"/>
                </a:lnTo>
                <a:lnTo>
                  <a:pt x="0" y="528"/>
                </a:lnTo>
                <a:lnTo>
                  <a:pt x="0" y="0"/>
                </a:lnTo>
                <a:close/>
              </a:path>
            </a:pathLst>
          </a:custGeom>
          <a:solidFill>
            <a:srgbClr val="F7D300"/>
          </a:solidFill>
          <a:ln>
            <a:noFill/>
          </a:ln>
        </p:spPr>
        <p:txBody>
          <a:bodyPr/>
          <a:lstStyle/>
          <a:p>
            <a:pPr>
              <a:defRPr/>
            </a:pPr>
            <a:endParaRPr lang="en-US"/>
          </a:p>
        </p:txBody>
      </p:sp>
      <p:sp>
        <p:nvSpPr>
          <p:cNvPr id="122" name="Freeform 234"/>
          <p:cNvSpPr>
            <a:spLocks/>
          </p:cNvSpPr>
          <p:nvPr userDrawn="1"/>
        </p:nvSpPr>
        <p:spPr bwMode="auto">
          <a:xfrm>
            <a:off x="2733675" y="298450"/>
            <a:ext cx="541338" cy="711200"/>
          </a:xfrm>
          <a:custGeom>
            <a:avLst/>
            <a:gdLst>
              <a:gd name="T0" fmla="*/ 0 w 404"/>
              <a:gd name="T1" fmla="*/ 0 h 528"/>
              <a:gd name="T2" fmla="*/ 400 w 404"/>
              <a:gd name="T3" fmla="*/ 0 h 528"/>
              <a:gd name="T4" fmla="*/ 400 w 404"/>
              <a:gd name="T5" fmla="*/ 104 h 528"/>
              <a:gd name="T6" fmla="*/ 116 w 404"/>
              <a:gd name="T7" fmla="*/ 104 h 528"/>
              <a:gd name="T8" fmla="*/ 116 w 404"/>
              <a:gd name="T9" fmla="*/ 210 h 528"/>
              <a:gd name="T10" fmla="*/ 366 w 404"/>
              <a:gd name="T11" fmla="*/ 210 h 528"/>
              <a:gd name="T12" fmla="*/ 366 w 404"/>
              <a:gd name="T13" fmla="*/ 314 h 528"/>
              <a:gd name="T14" fmla="*/ 116 w 404"/>
              <a:gd name="T15" fmla="*/ 314 h 528"/>
              <a:gd name="T16" fmla="*/ 116 w 404"/>
              <a:gd name="T17" fmla="*/ 426 h 528"/>
              <a:gd name="T18" fmla="*/ 404 w 404"/>
              <a:gd name="T19" fmla="*/ 426 h 528"/>
              <a:gd name="T20" fmla="*/ 404 w 404"/>
              <a:gd name="T21" fmla="*/ 528 h 528"/>
              <a:gd name="T22" fmla="*/ 0 w 404"/>
              <a:gd name="T23" fmla="*/ 528 h 528"/>
              <a:gd name="T24" fmla="*/ 0 w 404"/>
              <a:gd name="T2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4" h="528">
                <a:moveTo>
                  <a:pt x="0" y="0"/>
                </a:moveTo>
                <a:lnTo>
                  <a:pt x="400" y="0"/>
                </a:lnTo>
                <a:lnTo>
                  <a:pt x="400" y="104"/>
                </a:lnTo>
                <a:lnTo>
                  <a:pt x="116" y="104"/>
                </a:lnTo>
                <a:lnTo>
                  <a:pt x="116" y="210"/>
                </a:lnTo>
                <a:lnTo>
                  <a:pt x="366" y="210"/>
                </a:lnTo>
                <a:lnTo>
                  <a:pt x="366" y="314"/>
                </a:lnTo>
                <a:lnTo>
                  <a:pt x="116" y="314"/>
                </a:lnTo>
                <a:lnTo>
                  <a:pt x="116" y="426"/>
                </a:lnTo>
                <a:lnTo>
                  <a:pt x="404" y="426"/>
                </a:lnTo>
                <a:lnTo>
                  <a:pt x="404" y="528"/>
                </a:lnTo>
                <a:lnTo>
                  <a:pt x="0" y="528"/>
                </a:lnTo>
                <a:lnTo>
                  <a:pt x="0" y="0"/>
                </a:lnTo>
                <a:close/>
              </a:path>
            </a:pathLst>
          </a:custGeom>
          <a:solidFill>
            <a:srgbClr val="F7D300"/>
          </a:solidFill>
          <a:ln>
            <a:noFill/>
          </a:ln>
        </p:spPr>
        <p:txBody>
          <a:bodyPr/>
          <a:lstStyle/>
          <a:p>
            <a:pPr>
              <a:defRPr/>
            </a:pPr>
            <a:endParaRPr lang="en-US"/>
          </a:p>
        </p:txBody>
      </p:sp>
      <p:sp>
        <p:nvSpPr>
          <p:cNvPr id="123" name="Freeform 235"/>
          <p:cNvSpPr>
            <a:spLocks/>
          </p:cNvSpPr>
          <p:nvPr userDrawn="1"/>
        </p:nvSpPr>
        <p:spPr bwMode="auto">
          <a:xfrm>
            <a:off x="3408363" y="298450"/>
            <a:ext cx="708025" cy="711200"/>
          </a:xfrm>
          <a:custGeom>
            <a:avLst/>
            <a:gdLst>
              <a:gd name="T0" fmla="*/ 0 w 530"/>
              <a:gd name="T1" fmla="*/ 0 h 528"/>
              <a:gd name="T2" fmla="*/ 126 w 530"/>
              <a:gd name="T3" fmla="*/ 0 h 528"/>
              <a:gd name="T4" fmla="*/ 264 w 530"/>
              <a:gd name="T5" fmla="*/ 224 h 528"/>
              <a:gd name="T6" fmla="*/ 404 w 530"/>
              <a:gd name="T7" fmla="*/ 0 h 528"/>
              <a:gd name="T8" fmla="*/ 530 w 530"/>
              <a:gd name="T9" fmla="*/ 0 h 528"/>
              <a:gd name="T10" fmla="*/ 530 w 530"/>
              <a:gd name="T11" fmla="*/ 528 h 528"/>
              <a:gd name="T12" fmla="*/ 414 w 530"/>
              <a:gd name="T13" fmla="*/ 528 h 528"/>
              <a:gd name="T14" fmla="*/ 414 w 530"/>
              <a:gd name="T15" fmla="*/ 184 h 528"/>
              <a:gd name="T16" fmla="*/ 264 w 530"/>
              <a:gd name="T17" fmla="*/ 410 h 528"/>
              <a:gd name="T18" fmla="*/ 262 w 530"/>
              <a:gd name="T19" fmla="*/ 410 h 528"/>
              <a:gd name="T20" fmla="*/ 114 w 530"/>
              <a:gd name="T21" fmla="*/ 186 h 528"/>
              <a:gd name="T22" fmla="*/ 114 w 530"/>
              <a:gd name="T23" fmla="*/ 528 h 528"/>
              <a:gd name="T24" fmla="*/ 0 w 530"/>
              <a:gd name="T25" fmla="*/ 528 h 528"/>
              <a:gd name="T26" fmla="*/ 0 w 530"/>
              <a:gd name="T27"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0" h="528">
                <a:moveTo>
                  <a:pt x="0" y="0"/>
                </a:moveTo>
                <a:lnTo>
                  <a:pt x="126" y="0"/>
                </a:lnTo>
                <a:lnTo>
                  <a:pt x="264" y="224"/>
                </a:lnTo>
                <a:lnTo>
                  <a:pt x="404" y="0"/>
                </a:lnTo>
                <a:lnTo>
                  <a:pt x="530" y="0"/>
                </a:lnTo>
                <a:lnTo>
                  <a:pt x="530" y="528"/>
                </a:lnTo>
                <a:lnTo>
                  <a:pt x="414" y="528"/>
                </a:lnTo>
                <a:lnTo>
                  <a:pt x="414" y="184"/>
                </a:lnTo>
                <a:lnTo>
                  <a:pt x="264" y="410"/>
                </a:lnTo>
                <a:lnTo>
                  <a:pt x="262" y="410"/>
                </a:lnTo>
                <a:lnTo>
                  <a:pt x="114" y="186"/>
                </a:lnTo>
                <a:lnTo>
                  <a:pt x="114" y="528"/>
                </a:lnTo>
                <a:lnTo>
                  <a:pt x="0" y="528"/>
                </a:lnTo>
                <a:lnTo>
                  <a:pt x="0" y="0"/>
                </a:lnTo>
                <a:close/>
              </a:path>
            </a:pathLst>
          </a:custGeom>
          <a:solidFill>
            <a:srgbClr val="F7D300"/>
          </a:solidFill>
          <a:ln>
            <a:noFill/>
          </a:ln>
        </p:spPr>
        <p:txBody>
          <a:bodyPr/>
          <a:lstStyle/>
          <a:p>
            <a:pPr>
              <a:defRPr/>
            </a:pPr>
            <a:endParaRPr lang="en-US"/>
          </a:p>
        </p:txBody>
      </p:sp>
      <p:sp>
        <p:nvSpPr>
          <p:cNvPr id="124" name="Rectangle 236"/>
          <p:cNvSpPr>
            <a:spLocks noChangeArrowheads="1"/>
          </p:cNvSpPr>
          <p:nvPr userDrawn="1"/>
        </p:nvSpPr>
        <p:spPr bwMode="auto">
          <a:xfrm>
            <a:off x="4279900" y="298450"/>
            <a:ext cx="157163" cy="711200"/>
          </a:xfrm>
          <a:prstGeom prst="rect">
            <a:avLst/>
          </a:prstGeom>
          <a:solidFill>
            <a:srgbClr val="F7D300"/>
          </a:solidFill>
          <a:ln>
            <a:noFill/>
          </a:ln>
        </p:spPr>
        <p:txBody>
          <a:bodyPr/>
          <a:lstStyle/>
          <a:p>
            <a:pPr>
              <a:defRPr/>
            </a:pPr>
            <a:endParaRPr lang="en-US"/>
          </a:p>
        </p:txBody>
      </p:sp>
      <p:sp>
        <p:nvSpPr>
          <p:cNvPr id="125" name="Freeform 237"/>
          <p:cNvSpPr>
            <a:spLocks/>
          </p:cNvSpPr>
          <p:nvPr userDrawn="1"/>
        </p:nvSpPr>
        <p:spPr bwMode="auto">
          <a:xfrm>
            <a:off x="4546600" y="288925"/>
            <a:ext cx="560388" cy="731838"/>
          </a:xfrm>
          <a:custGeom>
            <a:avLst/>
            <a:gdLst>
              <a:gd name="T0" fmla="*/ 68 w 418"/>
              <a:gd name="T1" fmla="*/ 378 h 544"/>
              <a:gd name="T2" fmla="*/ 124 w 418"/>
              <a:gd name="T3" fmla="*/ 414 h 544"/>
              <a:gd name="T4" fmla="*/ 184 w 418"/>
              <a:gd name="T5" fmla="*/ 438 h 544"/>
              <a:gd name="T6" fmla="*/ 226 w 418"/>
              <a:gd name="T7" fmla="*/ 442 h 544"/>
              <a:gd name="T8" fmla="*/ 272 w 418"/>
              <a:gd name="T9" fmla="*/ 434 h 544"/>
              <a:gd name="T10" fmla="*/ 298 w 418"/>
              <a:gd name="T11" fmla="*/ 412 h 544"/>
              <a:gd name="T12" fmla="*/ 304 w 418"/>
              <a:gd name="T13" fmla="*/ 390 h 544"/>
              <a:gd name="T14" fmla="*/ 300 w 418"/>
              <a:gd name="T15" fmla="*/ 370 h 544"/>
              <a:gd name="T16" fmla="*/ 270 w 418"/>
              <a:gd name="T17" fmla="*/ 346 h 544"/>
              <a:gd name="T18" fmla="*/ 196 w 418"/>
              <a:gd name="T19" fmla="*/ 322 h 544"/>
              <a:gd name="T20" fmla="*/ 124 w 418"/>
              <a:gd name="T21" fmla="*/ 300 h 544"/>
              <a:gd name="T22" fmla="*/ 70 w 418"/>
              <a:gd name="T23" fmla="*/ 272 h 544"/>
              <a:gd name="T24" fmla="*/ 40 w 418"/>
              <a:gd name="T25" fmla="*/ 240 h 544"/>
              <a:gd name="T26" fmla="*/ 24 w 418"/>
              <a:gd name="T27" fmla="*/ 198 h 544"/>
              <a:gd name="T28" fmla="*/ 22 w 418"/>
              <a:gd name="T29" fmla="*/ 160 h 544"/>
              <a:gd name="T30" fmla="*/ 24 w 418"/>
              <a:gd name="T31" fmla="*/ 126 h 544"/>
              <a:gd name="T32" fmla="*/ 42 w 418"/>
              <a:gd name="T33" fmla="*/ 80 h 544"/>
              <a:gd name="T34" fmla="*/ 74 w 418"/>
              <a:gd name="T35" fmla="*/ 44 h 544"/>
              <a:gd name="T36" fmla="*/ 116 w 418"/>
              <a:gd name="T37" fmla="*/ 18 h 544"/>
              <a:gd name="T38" fmla="*/ 168 w 418"/>
              <a:gd name="T39" fmla="*/ 2 h 544"/>
              <a:gd name="T40" fmla="*/ 206 w 418"/>
              <a:gd name="T41" fmla="*/ 0 h 544"/>
              <a:gd name="T42" fmla="*/ 288 w 418"/>
              <a:gd name="T43" fmla="*/ 10 h 544"/>
              <a:gd name="T44" fmla="*/ 360 w 418"/>
              <a:gd name="T45" fmla="*/ 38 h 544"/>
              <a:gd name="T46" fmla="*/ 342 w 418"/>
              <a:gd name="T47" fmla="*/ 156 h 544"/>
              <a:gd name="T48" fmla="*/ 290 w 418"/>
              <a:gd name="T49" fmla="*/ 124 h 544"/>
              <a:gd name="T50" fmla="*/ 238 w 418"/>
              <a:gd name="T51" fmla="*/ 106 h 544"/>
              <a:gd name="T52" fmla="*/ 206 w 418"/>
              <a:gd name="T53" fmla="*/ 102 h 544"/>
              <a:gd name="T54" fmla="*/ 164 w 418"/>
              <a:gd name="T55" fmla="*/ 110 h 544"/>
              <a:gd name="T56" fmla="*/ 142 w 418"/>
              <a:gd name="T57" fmla="*/ 130 h 544"/>
              <a:gd name="T58" fmla="*/ 138 w 418"/>
              <a:gd name="T59" fmla="*/ 150 h 544"/>
              <a:gd name="T60" fmla="*/ 142 w 418"/>
              <a:gd name="T61" fmla="*/ 172 h 544"/>
              <a:gd name="T62" fmla="*/ 174 w 418"/>
              <a:gd name="T63" fmla="*/ 196 h 544"/>
              <a:gd name="T64" fmla="*/ 252 w 418"/>
              <a:gd name="T65" fmla="*/ 220 h 544"/>
              <a:gd name="T66" fmla="*/ 352 w 418"/>
              <a:gd name="T67" fmla="*/ 258 h 544"/>
              <a:gd name="T68" fmla="*/ 386 w 418"/>
              <a:gd name="T69" fmla="*/ 284 h 544"/>
              <a:gd name="T70" fmla="*/ 408 w 418"/>
              <a:gd name="T71" fmla="*/ 320 h 544"/>
              <a:gd name="T72" fmla="*/ 418 w 418"/>
              <a:gd name="T73" fmla="*/ 362 h 544"/>
              <a:gd name="T74" fmla="*/ 418 w 418"/>
              <a:gd name="T75" fmla="*/ 380 h 544"/>
              <a:gd name="T76" fmla="*/ 410 w 418"/>
              <a:gd name="T77" fmla="*/ 434 h 544"/>
              <a:gd name="T78" fmla="*/ 388 w 418"/>
              <a:gd name="T79" fmla="*/ 478 h 544"/>
              <a:gd name="T80" fmla="*/ 352 w 418"/>
              <a:gd name="T81" fmla="*/ 512 h 544"/>
              <a:gd name="T82" fmla="*/ 304 w 418"/>
              <a:gd name="T83" fmla="*/ 534 h 544"/>
              <a:gd name="T84" fmla="*/ 246 w 418"/>
              <a:gd name="T85" fmla="*/ 544 h 544"/>
              <a:gd name="T86" fmla="*/ 194 w 418"/>
              <a:gd name="T87" fmla="*/ 544 h 544"/>
              <a:gd name="T88" fmla="*/ 106 w 418"/>
              <a:gd name="T89" fmla="*/ 524 h 544"/>
              <a:gd name="T90" fmla="*/ 24 w 418"/>
              <a:gd name="T91" fmla="*/ 48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8" h="544">
                <a:moveTo>
                  <a:pt x="0" y="460"/>
                </a:moveTo>
                <a:lnTo>
                  <a:pt x="68" y="378"/>
                </a:lnTo>
                <a:lnTo>
                  <a:pt x="68" y="378"/>
                </a:lnTo>
                <a:lnTo>
                  <a:pt x="86" y="392"/>
                </a:lnTo>
                <a:lnTo>
                  <a:pt x="106" y="404"/>
                </a:lnTo>
                <a:lnTo>
                  <a:pt x="124" y="414"/>
                </a:lnTo>
                <a:lnTo>
                  <a:pt x="144" y="424"/>
                </a:lnTo>
                <a:lnTo>
                  <a:pt x="162" y="432"/>
                </a:lnTo>
                <a:lnTo>
                  <a:pt x="184" y="438"/>
                </a:lnTo>
                <a:lnTo>
                  <a:pt x="204" y="440"/>
                </a:lnTo>
                <a:lnTo>
                  <a:pt x="226" y="442"/>
                </a:lnTo>
                <a:lnTo>
                  <a:pt x="226" y="442"/>
                </a:lnTo>
                <a:lnTo>
                  <a:pt x="244" y="440"/>
                </a:lnTo>
                <a:lnTo>
                  <a:pt x="258" y="438"/>
                </a:lnTo>
                <a:lnTo>
                  <a:pt x="272" y="434"/>
                </a:lnTo>
                <a:lnTo>
                  <a:pt x="284" y="428"/>
                </a:lnTo>
                <a:lnTo>
                  <a:pt x="292" y="422"/>
                </a:lnTo>
                <a:lnTo>
                  <a:pt x="298" y="412"/>
                </a:lnTo>
                <a:lnTo>
                  <a:pt x="302" y="402"/>
                </a:lnTo>
                <a:lnTo>
                  <a:pt x="304" y="392"/>
                </a:lnTo>
                <a:lnTo>
                  <a:pt x="304" y="390"/>
                </a:lnTo>
                <a:lnTo>
                  <a:pt x="304" y="390"/>
                </a:lnTo>
                <a:lnTo>
                  <a:pt x="302" y="380"/>
                </a:lnTo>
                <a:lnTo>
                  <a:pt x="300" y="370"/>
                </a:lnTo>
                <a:lnTo>
                  <a:pt x="292" y="362"/>
                </a:lnTo>
                <a:lnTo>
                  <a:pt x="284" y="354"/>
                </a:lnTo>
                <a:lnTo>
                  <a:pt x="270" y="346"/>
                </a:lnTo>
                <a:lnTo>
                  <a:pt x="250" y="338"/>
                </a:lnTo>
                <a:lnTo>
                  <a:pt x="226" y="332"/>
                </a:lnTo>
                <a:lnTo>
                  <a:pt x="196" y="322"/>
                </a:lnTo>
                <a:lnTo>
                  <a:pt x="196" y="322"/>
                </a:lnTo>
                <a:lnTo>
                  <a:pt x="158" y="312"/>
                </a:lnTo>
                <a:lnTo>
                  <a:pt x="124" y="300"/>
                </a:lnTo>
                <a:lnTo>
                  <a:pt x="94" y="288"/>
                </a:lnTo>
                <a:lnTo>
                  <a:pt x="82" y="280"/>
                </a:lnTo>
                <a:lnTo>
                  <a:pt x="70" y="272"/>
                </a:lnTo>
                <a:lnTo>
                  <a:pt x="58" y="262"/>
                </a:lnTo>
                <a:lnTo>
                  <a:pt x="48" y="252"/>
                </a:lnTo>
                <a:lnTo>
                  <a:pt x="40" y="240"/>
                </a:lnTo>
                <a:lnTo>
                  <a:pt x="34" y="226"/>
                </a:lnTo>
                <a:lnTo>
                  <a:pt x="28" y="212"/>
                </a:lnTo>
                <a:lnTo>
                  <a:pt x="24" y="198"/>
                </a:lnTo>
                <a:lnTo>
                  <a:pt x="22" y="180"/>
                </a:lnTo>
                <a:lnTo>
                  <a:pt x="22" y="162"/>
                </a:lnTo>
                <a:lnTo>
                  <a:pt x="22" y="160"/>
                </a:lnTo>
                <a:lnTo>
                  <a:pt x="22" y="160"/>
                </a:lnTo>
                <a:lnTo>
                  <a:pt x="22" y="142"/>
                </a:lnTo>
                <a:lnTo>
                  <a:pt x="24" y="126"/>
                </a:lnTo>
                <a:lnTo>
                  <a:pt x="30" y="110"/>
                </a:lnTo>
                <a:lnTo>
                  <a:pt x="36" y="94"/>
                </a:lnTo>
                <a:lnTo>
                  <a:pt x="42" y="80"/>
                </a:lnTo>
                <a:lnTo>
                  <a:pt x="52" y="66"/>
                </a:lnTo>
                <a:lnTo>
                  <a:pt x="62" y="54"/>
                </a:lnTo>
                <a:lnTo>
                  <a:pt x="74" y="44"/>
                </a:lnTo>
                <a:lnTo>
                  <a:pt x="86" y="34"/>
                </a:lnTo>
                <a:lnTo>
                  <a:pt x="100" y="26"/>
                </a:lnTo>
                <a:lnTo>
                  <a:pt x="116" y="18"/>
                </a:lnTo>
                <a:lnTo>
                  <a:pt x="132" y="12"/>
                </a:lnTo>
                <a:lnTo>
                  <a:pt x="150" y="6"/>
                </a:lnTo>
                <a:lnTo>
                  <a:pt x="168" y="2"/>
                </a:lnTo>
                <a:lnTo>
                  <a:pt x="186" y="0"/>
                </a:lnTo>
                <a:lnTo>
                  <a:pt x="206" y="0"/>
                </a:lnTo>
                <a:lnTo>
                  <a:pt x="206" y="0"/>
                </a:lnTo>
                <a:lnTo>
                  <a:pt x="234" y="2"/>
                </a:lnTo>
                <a:lnTo>
                  <a:pt x="262" y="4"/>
                </a:lnTo>
                <a:lnTo>
                  <a:pt x="288" y="10"/>
                </a:lnTo>
                <a:lnTo>
                  <a:pt x="314" y="18"/>
                </a:lnTo>
                <a:lnTo>
                  <a:pt x="338" y="28"/>
                </a:lnTo>
                <a:lnTo>
                  <a:pt x="360" y="38"/>
                </a:lnTo>
                <a:lnTo>
                  <a:pt x="382" y="52"/>
                </a:lnTo>
                <a:lnTo>
                  <a:pt x="404" y="68"/>
                </a:lnTo>
                <a:lnTo>
                  <a:pt x="342" y="156"/>
                </a:lnTo>
                <a:lnTo>
                  <a:pt x="342" y="156"/>
                </a:lnTo>
                <a:lnTo>
                  <a:pt x="308" y="134"/>
                </a:lnTo>
                <a:lnTo>
                  <a:pt x="290" y="124"/>
                </a:lnTo>
                <a:lnTo>
                  <a:pt x="272" y="116"/>
                </a:lnTo>
                <a:lnTo>
                  <a:pt x="256" y="110"/>
                </a:lnTo>
                <a:lnTo>
                  <a:pt x="238" y="106"/>
                </a:lnTo>
                <a:lnTo>
                  <a:pt x="222" y="104"/>
                </a:lnTo>
                <a:lnTo>
                  <a:pt x="206" y="102"/>
                </a:lnTo>
                <a:lnTo>
                  <a:pt x="206" y="102"/>
                </a:lnTo>
                <a:lnTo>
                  <a:pt x="190" y="104"/>
                </a:lnTo>
                <a:lnTo>
                  <a:pt x="176" y="106"/>
                </a:lnTo>
                <a:lnTo>
                  <a:pt x="164" y="110"/>
                </a:lnTo>
                <a:lnTo>
                  <a:pt x="154" y="116"/>
                </a:lnTo>
                <a:lnTo>
                  <a:pt x="146" y="124"/>
                </a:lnTo>
                <a:lnTo>
                  <a:pt x="142" y="130"/>
                </a:lnTo>
                <a:lnTo>
                  <a:pt x="138" y="140"/>
                </a:lnTo>
                <a:lnTo>
                  <a:pt x="138" y="148"/>
                </a:lnTo>
                <a:lnTo>
                  <a:pt x="138" y="150"/>
                </a:lnTo>
                <a:lnTo>
                  <a:pt x="138" y="150"/>
                </a:lnTo>
                <a:lnTo>
                  <a:pt x="138" y="162"/>
                </a:lnTo>
                <a:lnTo>
                  <a:pt x="142" y="172"/>
                </a:lnTo>
                <a:lnTo>
                  <a:pt x="150" y="182"/>
                </a:lnTo>
                <a:lnTo>
                  <a:pt x="160" y="190"/>
                </a:lnTo>
                <a:lnTo>
                  <a:pt x="174" y="196"/>
                </a:lnTo>
                <a:lnTo>
                  <a:pt x="194" y="204"/>
                </a:lnTo>
                <a:lnTo>
                  <a:pt x="252" y="220"/>
                </a:lnTo>
                <a:lnTo>
                  <a:pt x="252" y="220"/>
                </a:lnTo>
                <a:lnTo>
                  <a:pt x="290" y="232"/>
                </a:lnTo>
                <a:lnTo>
                  <a:pt x="322" y="244"/>
                </a:lnTo>
                <a:lnTo>
                  <a:pt x="352" y="258"/>
                </a:lnTo>
                <a:lnTo>
                  <a:pt x="364" y="266"/>
                </a:lnTo>
                <a:lnTo>
                  <a:pt x="376" y="276"/>
                </a:lnTo>
                <a:lnTo>
                  <a:pt x="386" y="284"/>
                </a:lnTo>
                <a:lnTo>
                  <a:pt x="394" y="296"/>
                </a:lnTo>
                <a:lnTo>
                  <a:pt x="402" y="306"/>
                </a:lnTo>
                <a:lnTo>
                  <a:pt x="408" y="320"/>
                </a:lnTo>
                <a:lnTo>
                  <a:pt x="412" y="332"/>
                </a:lnTo>
                <a:lnTo>
                  <a:pt x="416" y="346"/>
                </a:lnTo>
                <a:lnTo>
                  <a:pt x="418" y="362"/>
                </a:lnTo>
                <a:lnTo>
                  <a:pt x="418" y="378"/>
                </a:lnTo>
                <a:lnTo>
                  <a:pt x="418" y="380"/>
                </a:lnTo>
                <a:lnTo>
                  <a:pt x="418" y="380"/>
                </a:lnTo>
                <a:lnTo>
                  <a:pt x="418" y="400"/>
                </a:lnTo>
                <a:lnTo>
                  <a:pt x="416" y="418"/>
                </a:lnTo>
                <a:lnTo>
                  <a:pt x="410" y="434"/>
                </a:lnTo>
                <a:lnTo>
                  <a:pt x="404" y="450"/>
                </a:lnTo>
                <a:lnTo>
                  <a:pt x="396" y="464"/>
                </a:lnTo>
                <a:lnTo>
                  <a:pt x="388" y="478"/>
                </a:lnTo>
                <a:lnTo>
                  <a:pt x="376" y="490"/>
                </a:lnTo>
                <a:lnTo>
                  <a:pt x="364" y="502"/>
                </a:lnTo>
                <a:lnTo>
                  <a:pt x="352" y="512"/>
                </a:lnTo>
                <a:lnTo>
                  <a:pt x="336" y="520"/>
                </a:lnTo>
                <a:lnTo>
                  <a:pt x="320" y="528"/>
                </a:lnTo>
                <a:lnTo>
                  <a:pt x="304" y="534"/>
                </a:lnTo>
                <a:lnTo>
                  <a:pt x="286" y="538"/>
                </a:lnTo>
                <a:lnTo>
                  <a:pt x="266" y="542"/>
                </a:lnTo>
                <a:lnTo>
                  <a:pt x="246" y="544"/>
                </a:lnTo>
                <a:lnTo>
                  <a:pt x="224" y="544"/>
                </a:lnTo>
                <a:lnTo>
                  <a:pt x="224" y="544"/>
                </a:lnTo>
                <a:lnTo>
                  <a:pt x="194" y="544"/>
                </a:lnTo>
                <a:lnTo>
                  <a:pt x="164" y="540"/>
                </a:lnTo>
                <a:lnTo>
                  <a:pt x="136" y="532"/>
                </a:lnTo>
                <a:lnTo>
                  <a:pt x="106" y="524"/>
                </a:lnTo>
                <a:lnTo>
                  <a:pt x="78" y="512"/>
                </a:lnTo>
                <a:lnTo>
                  <a:pt x="50" y="496"/>
                </a:lnTo>
                <a:lnTo>
                  <a:pt x="24" y="480"/>
                </a:lnTo>
                <a:lnTo>
                  <a:pt x="0" y="460"/>
                </a:lnTo>
                <a:lnTo>
                  <a:pt x="0" y="460"/>
                </a:lnTo>
                <a:close/>
              </a:path>
            </a:pathLst>
          </a:custGeom>
          <a:solidFill>
            <a:srgbClr val="F7D300"/>
          </a:solidFill>
          <a:ln>
            <a:noFill/>
          </a:ln>
        </p:spPr>
        <p:txBody>
          <a:bodyPr/>
          <a:lstStyle/>
          <a:p>
            <a:pPr>
              <a:defRPr/>
            </a:pPr>
            <a:endParaRPr lang="en-US"/>
          </a:p>
        </p:txBody>
      </p:sp>
      <p:sp>
        <p:nvSpPr>
          <p:cNvPr id="126" name="Freeform 238"/>
          <p:cNvSpPr>
            <a:spLocks/>
          </p:cNvSpPr>
          <p:nvPr userDrawn="1"/>
        </p:nvSpPr>
        <p:spPr bwMode="auto">
          <a:xfrm>
            <a:off x="5173663" y="298450"/>
            <a:ext cx="585787" cy="711200"/>
          </a:xfrm>
          <a:custGeom>
            <a:avLst/>
            <a:gdLst>
              <a:gd name="T0" fmla="*/ 160 w 438"/>
              <a:gd name="T1" fmla="*/ 106 h 528"/>
              <a:gd name="T2" fmla="*/ 0 w 438"/>
              <a:gd name="T3" fmla="*/ 106 h 528"/>
              <a:gd name="T4" fmla="*/ 0 w 438"/>
              <a:gd name="T5" fmla="*/ 0 h 528"/>
              <a:gd name="T6" fmla="*/ 438 w 438"/>
              <a:gd name="T7" fmla="*/ 0 h 528"/>
              <a:gd name="T8" fmla="*/ 438 w 438"/>
              <a:gd name="T9" fmla="*/ 106 h 528"/>
              <a:gd name="T10" fmla="*/ 276 w 438"/>
              <a:gd name="T11" fmla="*/ 106 h 528"/>
              <a:gd name="T12" fmla="*/ 276 w 438"/>
              <a:gd name="T13" fmla="*/ 528 h 528"/>
              <a:gd name="T14" fmla="*/ 160 w 438"/>
              <a:gd name="T15" fmla="*/ 528 h 528"/>
              <a:gd name="T16" fmla="*/ 160 w 438"/>
              <a:gd name="T17" fmla="*/ 10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528">
                <a:moveTo>
                  <a:pt x="160" y="106"/>
                </a:moveTo>
                <a:lnTo>
                  <a:pt x="0" y="106"/>
                </a:lnTo>
                <a:lnTo>
                  <a:pt x="0" y="0"/>
                </a:lnTo>
                <a:lnTo>
                  <a:pt x="438" y="0"/>
                </a:lnTo>
                <a:lnTo>
                  <a:pt x="438" y="106"/>
                </a:lnTo>
                <a:lnTo>
                  <a:pt x="276" y="106"/>
                </a:lnTo>
                <a:lnTo>
                  <a:pt x="276" y="528"/>
                </a:lnTo>
                <a:lnTo>
                  <a:pt x="160" y="528"/>
                </a:lnTo>
                <a:lnTo>
                  <a:pt x="160" y="106"/>
                </a:lnTo>
                <a:close/>
              </a:path>
            </a:pathLst>
          </a:custGeom>
          <a:solidFill>
            <a:srgbClr val="F7D300"/>
          </a:solidFill>
          <a:ln>
            <a:noFill/>
          </a:ln>
        </p:spPr>
        <p:txBody>
          <a:bodyPr/>
          <a:lstStyle/>
          <a:p>
            <a:pPr>
              <a:defRPr/>
            </a:pPr>
            <a:endParaRPr lang="en-US"/>
          </a:p>
        </p:txBody>
      </p:sp>
      <p:sp>
        <p:nvSpPr>
          <p:cNvPr id="128" name="Freeform 239"/>
          <p:cNvSpPr>
            <a:spLocks/>
          </p:cNvSpPr>
          <p:nvPr userDrawn="1"/>
        </p:nvSpPr>
        <p:spPr bwMode="auto">
          <a:xfrm>
            <a:off x="5849938" y="298450"/>
            <a:ext cx="612775" cy="711200"/>
          </a:xfrm>
          <a:custGeom>
            <a:avLst/>
            <a:gdLst>
              <a:gd name="T0" fmla="*/ 0 w 458"/>
              <a:gd name="T1" fmla="*/ 0 h 528"/>
              <a:gd name="T2" fmla="*/ 242 w 458"/>
              <a:gd name="T3" fmla="*/ 0 h 528"/>
              <a:gd name="T4" fmla="*/ 242 w 458"/>
              <a:gd name="T5" fmla="*/ 0 h 528"/>
              <a:gd name="T6" fmla="*/ 268 w 458"/>
              <a:gd name="T7" fmla="*/ 0 h 528"/>
              <a:gd name="T8" fmla="*/ 290 w 458"/>
              <a:gd name="T9" fmla="*/ 4 h 528"/>
              <a:gd name="T10" fmla="*/ 312 w 458"/>
              <a:gd name="T11" fmla="*/ 8 h 528"/>
              <a:gd name="T12" fmla="*/ 332 w 458"/>
              <a:gd name="T13" fmla="*/ 14 h 528"/>
              <a:gd name="T14" fmla="*/ 350 w 458"/>
              <a:gd name="T15" fmla="*/ 22 h 528"/>
              <a:gd name="T16" fmla="*/ 368 w 458"/>
              <a:gd name="T17" fmla="*/ 30 h 528"/>
              <a:gd name="T18" fmla="*/ 382 w 458"/>
              <a:gd name="T19" fmla="*/ 40 h 528"/>
              <a:gd name="T20" fmla="*/ 396 w 458"/>
              <a:gd name="T21" fmla="*/ 54 h 528"/>
              <a:gd name="T22" fmla="*/ 396 w 458"/>
              <a:gd name="T23" fmla="*/ 54 h 528"/>
              <a:gd name="T24" fmla="*/ 408 w 458"/>
              <a:gd name="T25" fmla="*/ 64 h 528"/>
              <a:gd name="T26" fmla="*/ 416 w 458"/>
              <a:gd name="T27" fmla="*/ 78 h 528"/>
              <a:gd name="T28" fmla="*/ 424 w 458"/>
              <a:gd name="T29" fmla="*/ 92 h 528"/>
              <a:gd name="T30" fmla="*/ 430 w 458"/>
              <a:gd name="T31" fmla="*/ 106 h 528"/>
              <a:gd name="T32" fmla="*/ 436 w 458"/>
              <a:gd name="T33" fmla="*/ 122 h 528"/>
              <a:gd name="T34" fmla="*/ 440 w 458"/>
              <a:gd name="T35" fmla="*/ 138 h 528"/>
              <a:gd name="T36" fmla="*/ 442 w 458"/>
              <a:gd name="T37" fmla="*/ 156 h 528"/>
              <a:gd name="T38" fmla="*/ 442 w 458"/>
              <a:gd name="T39" fmla="*/ 174 h 528"/>
              <a:gd name="T40" fmla="*/ 442 w 458"/>
              <a:gd name="T41" fmla="*/ 176 h 528"/>
              <a:gd name="T42" fmla="*/ 442 w 458"/>
              <a:gd name="T43" fmla="*/ 176 h 528"/>
              <a:gd name="T44" fmla="*/ 440 w 458"/>
              <a:gd name="T45" fmla="*/ 206 h 528"/>
              <a:gd name="T46" fmla="*/ 434 w 458"/>
              <a:gd name="T47" fmla="*/ 234 h 528"/>
              <a:gd name="T48" fmla="*/ 424 w 458"/>
              <a:gd name="T49" fmla="*/ 258 h 528"/>
              <a:gd name="T50" fmla="*/ 410 w 458"/>
              <a:gd name="T51" fmla="*/ 280 h 528"/>
              <a:gd name="T52" fmla="*/ 394 w 458"/>
              <a:gd name="T53" fmla="*/ 300 h 528"/>
              <a:gd name="T54" fmla="*/ 374 w 458"/>
              <a:gd name="T55" fmla="*/ 316 h 528"/>
              <a:gd name="T56" fmla="*/ 352 w 458"/>
              <a:gd name="T57" fmla="*/ 330 h 528"/>
              <a:gd name="T58" fmla="*/ 328 w 458"/>
              <a:gd name="T59" fmla="*/ 340 h 528"/>
              <a:gd name="T60" fmla="*/ 458 w 458"/>
              <a:gd name="T61" fmla="*/ 528 h 528"/>
              <a:gd name="T62" fmla="*/ 322 w 458"/>
              <a:gd name="T63" fmla="*/ 528 h 528"/>
              <a:gd name="T64" fmla="*/ 208 w 458"/>
              <a:gd name="T65" fmla="*/ 360 h 528"/>
              <a:gd name="T66" fmla="*/ 118 w 458"/>
              <a:gd name="T67" fmla="*/ 360 h 528"/>
              <a:gd name="T68" fmla="*/ 118 w 458"/>
              <a:gd name="T69" fmla="*/ 528 h 528"/>
              <a:gd name="T70" fmla="*/ 0 w 458"/>
              <a:gd name="T71" fmla="*/ 528 h 528"/>
              <a:gd name="T72" fmla="*/ 0 w 458"/>
              <a:gd name="T7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8" h="528">
                <a:moveTo>
                  <a:pt x="0" y="0"/>
                </a:moveTo>
                <a:lnTo>
                  <a:pt x="242" y="0"/>
                </a:lnTo>
                <a:lnTo>
                  <a:pt x="242" y="0"/>
                </a:lnTo>
                <a:lnTo>
                  <a:pt x="268" y="0"/>
                </a:lnTo>
                <a:lnTo>
                  <a:pt x="290" y="4"/>
                </a:lnTo>
                <a:lnTo>
                  <a:pt x="312" y="8"/>
                </a:lnTo>
                <a:lnTo>
                  <a:pt x="332" y="14"/>
                </a:lnTo>
                <a:lnTo>
                  <a:pt x="350" y="22"/>
                </a:lnTo>
                <a:lnTo>
                  <a:pt x="368" y="30"/>
                </a:lnTo>
                <a:lnTo>
                  <a:pt x="382" y="40"/>
                </a:lnTo>
                <a:lnTo>
                  <a:pt x="396" y="54"/>
                </a:lnTo>
                <a:lnTo>
                  <a:pt x="396" y="54"/>
                </a:lnTo>
                <a:lnTo>
                  <a:pt x="408" y="64"/>
                </a:lnTo>
                <a:lnTo>
                  <a:pt x="416" y="78"/>
                </a:lnTo>
                <a:lnTo>
                  <a:pt x="424" y="92"/>
                </a:lnTo>
                <a:lnTo>
                  <a:pt x="430" y="106"/>
                </a:lnTo>
                <a:lnTo>
                  <a:pt x="436" y="122"/>
                </a:lnTo>
                <a:lnTo>
                  <a:pt x="440" y="138"/>
                </a:lnTo>
                <a:lnTo>
                  <a:pt x="442" y="156"/>
                </a:lnTo>
                <a:lnTo>
                  <a:pt x="442" y="174"/>
                </a:lnTo>
                <a:lnTo>
                  <a:pt x="442" y="176"/>
                </a:lnTo>
                <a:lnTo>
                  <a:pt x="442" y="176"/>
                </a:lnTo>
                <a:lnTo>
                  <a:pt x="440" y="206"/>
                </a:lnTo>
                <a:lnTo>
                  <a:pt x="434" y="234"/>
                </a:lnTo>
                <a:lnTo>
                  <a:pt x="424" y="258"/>
                </a:lnTo>
                <a:lnTo>
                  <a:pt x="410" y="280"/>
                </a:lnTo>
                <a:lnTo>
                  <a:pt x="394" y="300"/>
                </a:lnTo>
                <a:lnTo>
                  <a:pt x="374" y="316"/>
                </a:lnTo>
                <a:lnTo>
                  <a:pt x="352" y="330"/>
                </a:lnTo>
                <a:lnTo>
                  <a:pt x="328" y="340"/>
                </a:lnTo>
                <a:lnTo>
                  <a:pt x="458" y="528"/>
                </a:lnTo>
                <a:lnTo>
                  <a:pt x="322" y="528"/>
                </a:lnTo>
                <a:lnTo>
                  <a:pt x="208" y="360"/>
                </a:lnTo>
                <a:lnTo>
                  <a:pt x="118" y="360"/>
                </a:lnTo>
                <a:lnTo>
                  <a:pt x="118" y="528"/>
                </a:lnTo>
                <a:lnTo>
                  <a:pt x="0" y="528"/>
                </a:lnTo>
                <a:lnTo>
                  <a:pt x="0" y="0"/>
                </a:lnTo>
                <a:close/>
              </a:path>
            </a:pathLst>
          </a:custGeom>
          <a:solidFill>
            <a:srgbClr val="F7D300"/>
          </a:solidFill>
          <a:ln>
            <a:noFill/>
          </a:ln>
        </p:spPr>
        <p:txBody>
          <a:bodyPr/>
          <a:lstStyle/>
          <a:p>
            <a:pPr>
              <a:defRPr/>
            </a:pPr>
            <a:endParaRPr lang="en-US"/>
          </a:p>
        </p:txBody>
      </p:sp>
      <p:sp>
        <p:nvSpPr>
          <p:cNvPr id="129" name="Freeform 240"/>
          <p:cNvSpPr>
            <a:spLocks/>
          </p:cNvSpPr>
          <p:nvPr userDrawn="1"/>
        </p:nvSpPr>
        <p:spPr bwMode="auto">
          <a:xfrm>
            <a:off x="6007100" y="439738"/>
            <a:ext cx="276225" cy="203200"/>
          </a:xfrm>
          <a:custGeom>
            <a:avLst/>
            <a:gdLst>
              <a:gd name="T0" fmla="*/ 118 w 206"/>
              <a:gd name="T1" fmla="*/ 152 h 152"/>
              <a:gd name="T2" fmla="*/ 118 w 206"/>
              <a:gd name="T3" fmla="*/ 152 h 152"/>
              <a:gd name="T4" fmla="*/ 138 w 206"/>
              <a:gd name="T5" fmla="*/ 152 h 152"/>
              <a:gd name="T6" fmla="*/ 154 w 206"/>
              <a:gd name="T7" fmla="*/ 148 h 152"/>
              <a:gd name="T8" fmla="*/ 170 w 206"/>
              <a:gd name="T9" fmla="*/ 140 h 152"/>
              <a:gd name="T10" fmla="*/ 182 w 206"/>
              <a:gd name="T11" fmla="*/ 132 h 152"/>
              <a:gd name="T12" fmla="*/ 192 w 206"/>
              <a:gd name="T13" fmla="*/ 122 h 152"/>
              <a:gd name="T14" fmla="*/ 200 w 206"/>
              <a:gd name="T15" fmla="*/ 108 h 152"/>
              <a:gd name="T16" fmla="*/ 204 w 206"/>
              <a:gd name="T17" fmla="*/ 94 h 152"/>
              <a:gd name="T18" fmla="*/ 206 w 206"/>
              <a:gd name="T19" fmla="*/ 78 h 152"/>
              <a:gd name="T20" fmla="*/ 206 w 206"/>
              <a:gd name="T21" fmla="*/ 76 h 152"/>
              <a:gd name="T22" fmla="*/ 206 w 206"/>
              <a:gd name="T23" fmla="*/ 76 h 152"/>
              <a:gd name="T24" fmla="*/ 204 w 206"/>
              <a:gd name="T25" fmla="*/ 58 h 152"/>
              <a:gd name="T26" fmla="*/ 200 w 206"/>
              <a:gd name="T27" fmla="*/ 44 h 152"/>
              <a:gd name="T28" fmla="*/ 192 w 206"/>
              <a:gd name="T29" fmla="*/ 30 h 152"/>
              <a:gd name="T30" fmla="*/ 182 w 206"/>
              <a:gd name="T31" fmla="*/ 20 h 152"/>
              <a:gd name="T32" fmla="*/ 168 w 206"/>
              <a:gd name="T33" fmla="*/ 12 h 152"/>
              <a:gd name="T34" fmla="*/ 152 w 206"/>
              <a:gd name="T35" fmla="*/ 6 h 152"/>
              <a:gd name="T36" fmla="*/ 134 w 206"/>
              <a:gd name="T37" fmla="*/ 2 h 152"/>
              <a:gd name="T38" fmla="*/ 114 w 206"/>
              <a:gd name="T39" fmla="*/ 0 h 152"/>
              <a:gd name="T40" fmla="*/ 0 w 206"/>
              <a:gd name="T41" fmla="*/ 0 h 152"/>
              <a:gd name="T42" fmla="*/ 0 w 206"/>
              <a:gd name="T43" fmla="*/ 152 h 152"/>
              <a:gd name="T44" fmla="*/ 118 w 206"/>
              <a:gd name="T4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52">
                <a:moveTo>
                  <a:pt x="118" y="152"/>
                </a:moveTo>
                <a:lnTo>
                  <a:pt x="118" y="152"/>
                </a:lnTo>
                <a:lnTo>
                  <a:pt x="138" y="152"/>
                </a:lnTo>
                <a:lnTo>
                  <a:pt x="154" y="148"/>
                </a:lnTo>
                <a:lnTo>
                  <a:pt x="170" y="140"/>
                </a:lnTo>
                <a:lnTo>
                  <a:pt x="182" y="132"/>
                </a:lnTo>
                <a:lnTo>
                  <a:pt x="192" y="122"/>
                </a:lnTo>
                <a:lnTo>
                  <a:pt x="200" y="108"/>
                </a:lnTo>
                <a:lnTo>
                  <a:pt x="204" y="94"/>
                </a:lnTo>
                <a:lnTo>
                  <a:pt x="206" y="78"/>
                </a:lnTo>
                <a:lnTo>
                  <a:pt x="206" y="76"/>
                </a:lnTo>
                <a:lnTo>
                  <a:pt x="206" y="76"/>
                </a:lnTo>
                <a:lnTo>
                  <a:pt x="204" y="58"/>
                </a:lnTo>
                <a:lnTo>
                  <a:pt x="200" y="44"/>
                </a:lnTo>
                <a:lnTo>
                  <a:pt x="192" y="30"/>
                </a:lnTo>
                <a:lnTo>
                  <a:pt x="182" y="20"/>
                </a:lnTo>
                <a:lnTo>
                  <a:pt x="168" y="12"/>
                </a:lnTo>
                <a:lnTo>
                  <a:pt x="152" y="6"/>
                </a:lnTo>
                <a:lnTo>
                  <a:pt x="134" y="2"/>
                </a:lnTo>
                <a:lnTo>
                  <a:pt x="114" y="0"/>
                </a:lnTo>
                <a:lnTo>
                  <a:pt x="0" y="0"/>
                </a:lnTo>
                <a:lnTo>
                  <a:pt x="0" y="152"/>
                </a:lnTo>
                <a:lnTo>
                  <a:pt x="118" y="152"/>
                </a:lnTo>
                <a:close/>
              </a:path>
            </a:pathLst>
          </a:custGeom>
          <a:solidFill>
            <a:srgbClr val="335359"/>
          </a:solidFill>
          <a:ln>
            <a:noFill/>
          </a:ln>
        </p:spPr>
        <p:txBody>
          <a:bodyPr/>
          <a:lstStyle/>
          <a:p>
            <a:pPr>
              <a:defRPr/>
            </a:pPr>
            <a:endParaRPr lang="en-US"/>
          </a:p>
        </p:txBody>
      </p:sp>
      <p:sp>
        <p:nvSpPr>
          <p:cNvPr id="130" name="Freeform 241"/>
          <p:cNvSpPr>
            <a:spLocks/>
          </p:cNvSpPr>
          <p:nvPr userDrawn="1"/>
        </p:nvSpPr>
        <p:spPr bwMode="auto">
          <a:xfrm>
            <a:off x="6462713" y="298450"/>
            <a:ext cx="700087" cy="711200"/>
          </a:xfrm>
          <a:custGeom>
            <a:avLst/>
            <a:gdLst>
              <a:gd name="T0" fmla="*/ 204 w 524"/>
              <a:gd name="T1" fmla="*/ 320 h 528"/>
              <a:gd name="T2" fmla="*/ 0 w 524"/>
              <a:gd name="T3" fmla="*/ 0 h 528"/>
              <a:gd name="T4" fmla="*/ 136 w 524"/>
              <a:gd name="T5" fmla="*/ 0 h 528"/>
              <a:gd name="T6" fmla="*/ 262 w 524"/>
              <a:gd name="T7" fmla="*/ 212 h 528"/>
              <a:gd name="T8" fmla="*/ 390 w 524"/>
              <a:gd name="T9" fmla="*/ 0 h 528"/>
              <a:gd name="T10" fmla="*/ 524 w 524"/>
              <a:gd name="T11" fmla="*/ 0 h 528"/>
              <a:gd name="T12" fmla="*/ 320 w 524"/>
              <a:gd name="T13" fmla="*/ 318 h 528"/>
              <a:gd name="T14" fmla="*/ 320 w 524"/>
              <a:gd name="T15" fmla="*/ 528 h 528"/>
              <a:gd name="T16" fmla="*/ 204 w 524"/>
              <a:gd name="T17" fmla="*/ 528 h 528"/>
              <a:gd name="T18" fmla="*/ 204 w 524"/>
              <a:gd name="T19" fmla="*/ 32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8">
                <a:moveTo>
                  <a:pt x="204" y="320"/>
                </a:moveTo>
                <a:lnTo>
                  <a:pt x="0" y="0"/>
                </a:lnTo>
                <a:lnTo>
                  <a:pt x="136" y="0"/>
                </a:lnTo>
                <a:lnTo>
                  <a:pt x="262" y="212"/>
                </a:lnTo>
                <a:lnTo>
                  <a:pt x="390" y="0"/>
                </a:lnTo>
                <a:lnTo>
                  <a:pt x="524" y="0"/>
                </a:lnTo>
                <a:lnTo>
                  <a:pt x="320" y="318"/>
                </a:lnTo>
                <a:lnTo>
                  <a:pt x="320" y="528"/>
                </a:lnTo>
                <a:lnTo>
                  <a:pt x="204" y="528"/>
                </a:lnTo>
                <a:lnTo>
                  <a:pt x="204" y="320"/>
                </a:lnTo>
                <a:close/>
              </a:path>
            </a:pathLst>
          </a:custGeom>
          <a:solidFill>
            <a:srgbClr val="F7D300"/>
          </a:solidFill>
          <a:ln>
            <a:noFill/>
          </a:ln>
        </p:spPr>
        <p:txBody>
          <a:bodyPr/>
          <a:lstStyle/>
          <a:p>
            <a:pPr>
              <a:defRPr/>
            </a:pPr>
            <a:endParaRPr lang="en-US"/>
          </a:p>
        </p:txBody>
      </p:sp>
      <p:sp>
        <p:nvSpPr>
          <p:cNvPr id="131" name="Rectangle 41"/>
          <p:cNvSpPr>
            <a:spLocks noChangeArrowheads="1"/>
          </p:cNvSpPr>
          <p:nvPr userDrawn="1"/>
        </p:nvSpPr>
        <p:spPr bwMode="auto">
          <a:xfrm>
            <a:off x="7450138" y="273050"/>
            <a:ext cx="1366837" cy="1200150"/>
          </a:xfrm>
          <a:prstGeom prst="rect">
            <a:avLst/>
          </a:prstGeom>
          <a:noFill/>
          <a:ln>
            <a:noFill/>
          </a:ln>
        </p:spPr>
        <p:txBody>
          <a:bodyPr wrap="none" lIns="0" tIns="0" rIns="0" bIns="0">
            <a:spAutoFit/>
          </a:bodyPr>
          <a:lstStyle/>
          <a:p>
            <a:pPr>
              <a:defRPr/>
            </a:pPr>
            <a:r>
              <a:rPr lang="en-US" sz="2600" b="1" dirty="0">
                <a:solidFill>
                  <a:schemeClr val="bg1"/>
                </a:solidFill>
                <a:latin typeface="Arial Black" pitchFamily="34" charset="0"/>
              </a:rPr>
              <a:t>Gilbert </a:t>
            </a:r>
          </a:p>
          <a:p>
            <a:pPr>
              <a:defRPr/>
            </a:pPr>
            <a:r>
              <a:rPr lang="en-US" sz="2600" b="1" dirty="0">
                <a:solidFill>
                  <a:schemeClr val="bg1"/>
                </a:solidFill>
                <a:latin typeface="Arial Black" pitchFamily="34" charset="0"/>
              </a:rPr>
              <a:t>Kirss </a:t>
            </a:r>
          </a:p>
          <a:p>
            <a:pPr>
              <a:defRPr/>
            </a:pPr>
            <a:r>
              <a:rPr lang="en-US" sz="2600" b="1" dirty="0">
                <a:solidFill>
                  <a:schemeClr val="bg1"/>
                </a:solidFill>
                <a:latin typeface="Arial Black" pitchFamily="34" charset="0"/>
              </a:rPr>
              <a:t>Foster</a:t>
            </a:r>
          </a:p>
        </p:txBody>
      </p:sp>
      <p:sp>
        <p:nvSpPr>
          <p:cNvPr id="127" name="Subtitle 2"/>
          <p:cNvSpPr>
            <a:spLocks noGrp="1"/>
          </p:cNvSpPr>
          <p:nvPr>
            <p:ph type="subTitle" idx="1"/>
          </p:nvPr>
        </p:nvSpPr>
        <p:spPr>
          <a:xfrm>
            <a:off x="762000" y="5486400"/>
            <a:ext cx="6400800" cy="1295400"/>
          </a:xfrm>
        </p:spPr>
        <p:txBody>
          <a:bodyPr/>
          <a:lstStyle>
            <a:lvl1pPr marL="0" indent="0" algn="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2" name="Title 1"/>
          <p:cNvSpPr>
            <a:spLocks noGrp="1"/>
          </p:cNvSpPr>
          <p:nvPr>
            <p:ph type="title"/>
          </p:nvPr>
        </p:nvSpPr>
        <p:spPr>
          <a:xfrm>
            <a:off x="5743202" y="4419600"/>
            <a:ext cx="1419598" cy="1066800"/>
          </a:xfrm>
          <a:effectLst/>
        </p:spPr>
        <p:txBody>
          <a:bodyPr lIns="0" tIns="0" rIns="0" bIns="0"/>
          <a:lstStyle>
            <a:lvl1pPr algn="r">
              <a:defRPr sz="6600">
                <a:solidFill>
                  <a:srgbClr val="F7D300"/>
                </a:solidFill>
              </a:defRPr>
            </a:lvl1pPr>
          </a:lstStyle>
          <a:p>
            <a:r>
              <a:rPr lang="en-US" dirty="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3"/>
          <p:cNvSpPr>
            <a:spLocks noGrp="1" noChangeArrowheads="1"/>
          </p:cNvSpPr>
          <p:nvPr>
            <p:ph type="sldNum" sz="quarter" idx="10"/>
          </p:nvPr>
        </p:nvSpPr>
        <p:spPr>
          <a:ln/>
        </p:spPr>
        <p:txBody>
          <a:bodyPr/>
          <a:lstStyle>
            <a:lvl1pPr>
              <a:defRPr/>
            </a:lvl1pPr>
          </a:lstStyle>
          <a:p>
            <a:pPr>
              <a:defRPr/>
            </a:pPr>
            <a:fld id="{A8912F2E-C311-4671-BEE6-3A7D4A23A5BD}"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3"/>
          <p:cNvSpPr>
            <a:spLocks noGrp="1" noChangeArrowheads="1"/>
          </p:cNvSpPr>
          <p:nvPr>
            <p:ph type="sldNum" sz="quarter" idx="10"/>
          </p:nvPr>
        </p:nvSpPr>
        <p:spPr>
          <a:ln/>
        </p:spPr>
        <p:txBody>
          <a:bodyPr/>
          <a:lstStyle>
            <a:lvl1pPr>
              <a:defRPr/>
            </a:lvl1pPr>
          </a:lstStyle>
          <a:p>
            <a:pPr>
              <a:defRPr/>
            </a:pPr>
            <a:fld id="{3A492888-9F10-464A-9637-1807FA374AA6}"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2B9DEADB-717F-4CAA-9D4D-E677A3D77147}"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9075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228600"/>
            <a:ext cx="641985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49048210-7603-4E48-AB4B-E0C9E7D5F774}"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Times"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Times" pitchFamily="8"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r>
              <a:rPr lang="en-US"/>
              <a:t>2 - </a:t>
            </a:r>
            <a:fld id="{4AB3B127-47B2-4E08-AAA4-A85CC464E944}"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noChangeArrowheads="1"/>
          </p:cNvSpPr>
          <p:nvPr>
            <p:ph type="dt" sz="half" idx="10"/>
          </p:nvPr>
        </p:nvSpPr>
        <p:spPr>
          <a:xfrm>
            <a:off x="685800" y="6248400"/>
            <a:ext cx="1905000" cy="457200"/>
          </a:xfrm>
          <a:prstGeom prst="rect">
            <a:avLst/>
          </a:prstGeom>
        </p:spPr>
        <p:txBody>
          <a:bodyPr/>
          <a:lstStyle>
            <a:lvl1pPr>
              <a:defRPr>
                <a:latin typeface="Times" pitchFamily="8" charset="0"/>
                <a:ea typeface="+mn-ea"/>
              </a:defRPr>
            </a:lvl1pPr>
          </a:lstStyle>
          <a:p>
            <a:pPr>
              <a:defRPr/>
            </a:pPr>
            <a:endParaRPr lang="en-US"/>
          </a:p>
        </p:txBody>
      </p:sp>
      <p:sp>
        <p:nvSpPr>
          <p:cNvPr id="4" name="Footer Placeholder 3"/>
          <p:cNvSpPr>
            <a:spLocks noGrp="1" noChangeArrowheads="1"/>
          </p:cNvSpPr>
          <p:nvPr>
            <p:ph type="ftr" sz="quarter" idx="11"/>
          </p:nvPr>
        </p:nvSpPr>
        <p:spPr>
          <a:xfrm>
            <a:off x="3124200" y="6248400"/>
            <a:ext cx="2895600" cy="457200"/>
          </a:xfrm>
          <a:prstGeom prst="rect">
            <a:avLst/>
          </a:prstGeom>
        </p:spPr>
        <p:txBody>
          <a:bodyPr/>
          <a:lstStyle>
            <a:lvl1pPr>
              <a:defRPr>
                <a:latin typeface="Times" pitchFamily="8" charset="0"/>
                <a:ea typeface="+mn-ea"/>
              </a:defRPr>
            </a:lvl1pPr>
          </a:lstStyle>
          <a:p>
            <a:pPr>
              <a:defRPr/>
            </a:pPr>
            <a:endParaRPr lang="en-US"/>
          </a:p>
        </p:txBody>
      </p:sp>
      <p:sp>
        <p:nvSpPr>
          <p:cNvPr id="5" name="Rectangle 4"/>
          <p:cNvSpPr>
            <a:spLocks noGrp="1" noChangeArrowheads="1"/>
          </p:cNvSpPr>
          <p:nvPr>
            <p:ph type="sldNum" sz="quarter" idx="12"/>
          </p:nvPr>
        </p:nvSpPr>
        <p:spPr/>
        <p:txBody>
          <a:bodyPr/>
          <a:lstStyle>
            <a:lvl1pPr>
              <a:defRPr/>
            </a:lvl1pPr>
          </a:lstStyle>
          <a:p>
            <a:pPr>
              <a:defRPr/>
            </a:pPr>
            <a:r>
              <a:rPr lang="en-US"/>
              <a:t>2 - </a:t>
            </a:r>
            <a:fld id="{B703EDA9-79D3-4F7F-949E-29300D97E086}"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Times"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Times" pitchFamily="8"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r>
              <a:rPr lang="en-US"/>
              <a:t>2 - </a:t>
            </a:r>
            <a:fld id="{11D72B77-F9D6-4A37-AEF5-CD0E8FB04B67}"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Times"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Times" pitchFamily="8"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r>
              <a:rPr lang="en-US"/>
              <a:t>2 - </a:t>
            </a:r>
            <a:fld id="{320C27DA-DA1B-4AA5-8BE7-61DEF9472A11}"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Helvetica"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3124200" y="6400800"/>
            <a:ext cx="2895600" cy="457200"/>
          </a:xfrm>
          <a:prstGeom prst="rect">
            <a:avLst/>
          </a:prstGeom>
        </p:spPr>
        <p:txBody>
          <a:bodyPr/>
          <a:lstStyle>
            <a:lvl1pPr>
              <a:defRPr>
                <a:latin typeface="Helvetica" pitchFamily="8"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r>
              <a:rPr lang="en-US"/>
              <a:t>21 - </a:t>
            </a:r>
            <a:fld id="{FCBC1976-A4E5-423F-A4DD-C066995BB1F2}"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POnTheFly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518F482F-AF62-4AF0-9C83-55F9F0512C85}" type="slidenum">
              <a:rPr lang="en-US" smtClean="0"/>
              <a:pPr>
                <a:defRPr/>
              </a:pPr>
              <a:t>‹#›</a:t>
            </a:fld>
            <a:endParaRPr lang="en-US" dirty="0"/>
          </a:p>
        </p:txBody>
      </p:sp>
      <p:graphicFrame>
        <p:nvGraphicFramePr>
          <p:cNvPr id="4" name="TPChart" hidden="1"/>
          <p:cNvGraphicFramePr/>
          <p:nvPr userDrawn="1">
            <p:extLst>
              <p:ext uri="{D42A27DB-BD31-4B8C-83A1-F6EECF244321}">
                <p14:modId xmlns:p14="http://schemas.microsoft.com/office/powerpoint/2010/main" val="2347149151"/>
              </p:ext>
            </p:extLst>
          </p:nvPr>
        </p:nvGraphicFramePr>
        <p:xfrm>
          <a:off x="6350000" y="1600200"/>
          <a:ext cx="2540000" cy="254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04283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lvl1pPr>
              <a:defRPr b="0">
                <a:latin typeface="Arial Black"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C78E7686-AFC7-455B-A67E-34A79E4F7FEC}"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sldNum" sz="quarter" idx="10"/>
          </p:nvPr>
        </p:nvSpPr>
        <p:spPr>
          <a:ln/>
        </p:spPr>
        <p:txBody>
          <a:bodyPr/>
          <a:lstStyle>
            <a:lvl1pPr>
              <a:defRPr/>
            </a:lvl1pPr>
          </a:lstStyle>
          <a:p>
            <a:pPr>
              <a:defRPr/>
            </a:pPr>
            <a:fld id="{5962AEAB-F43C-44E3-80D7-F6D20EC81033}"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7242FA7D-0568-46B1-8B7E-39E48FDE48B1}"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fld id="{E5CC969E-89EE-4412-AE69-C3BBDF0772AC}"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fld id="{E8570647-0C5A-4694-9A8B-799FF41A48C0}"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3962400" cy="2011362"/>
          </a:xfrm>
          <a:prstGeom prst="rect">
            <a:avLst/>
          </a:prstGeom>
        </p:spPr>
        <p:txBody>
          <a:bodyPr anchor="ctr" anchorCtr="0"/>
          <a:lstStyle>
            <a:lvl1pPr>
              <a:defRPr sz="2800" b="1">
                <a:solidFill>
                  <a:schemeClr val="bg1"/>
                </a:solidFill>
              </a:defRPr>
            </a:lvl1p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a:defRPr/>
            </a:pPr>
            <a:fld id="{AA4B76AE-4844-4F74-8106-F3C24A9E26A9}" type="slidenum">
              <a:rPr 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D9E7F02-BE9F-456F-ABD5-4E580DD5BCE9}" type="slidenum">
              <a:rPr lang="en-US"/>
              <a:pPr>
                <a:defRPr/>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A86C2EB-805D-464A-B22F-047F9804D08A}" type="slidenum">
              <a:rPr lang="en-US"/>
              <a:pPr>
                <a:defRPr/>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9AC368C3-A38B-4E12-9E12-0FDA40F4B34C}" type="slidenum">
              <a:rPr lang="en-US"/>
              <a:pPr>
                <a:defRPr/>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EFA93F67-E65B-4FC6-A732-2C9B577F0563}" type="slidenum">
              <a:rPr lang="en-US"/>
              <a:pPr>
                <a:defRPr/>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4876800" y="2819400"/>
            <a:ext cx="3733800" cy="609600"/>
          </a:xfrm>
        </p:spPr>
        <p:txBody>
          <a:bodyPr/>
          <a:lstStyle>
            <a:lvl1pPr>
              <a:defRPr sz="3600" b="1"/>
            </a:lvl1pPr>
          </a:lstStyle>
          <a:p>
            <a:r>
              <a:rPr lang="en-US"/>
              <a:t>Click to edit Master title style</a:t>
            </a:r>
          </a:p>
        </p:txBody>
      </p:sp>
      <p:sp>
        <p:nvSpPr>
          <p:cNvPr id="17411" name="Rectangle 3"/>
          <p:cNvSpPr>
            <a:spLocks noGrp="1" noChangeArrowheads="1"/>
          </p:cNvSpPr>
          <p:nvPr>
            <p:ph type="subTitle" sz="quarter" idx="1"/>
          </p:nvPr>
        </p:nvSpPr>
        <p:spPr bwMode="auto">
          <a:xfrm>
            <a:off x="4876800" y="3429000"/>
            <a:ext cx="3733800" cy="22098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Tx/>
              <a:buNone/>
              <a:defRPr>
                <a:solidFill>
                  <a:srgbClr val="9C1623"/>
                </a:solidFill>
                <a:latin typeface="Arial" charset="0"/>
              </a:defRPr>
            </a:lvl1pPr>
          </a:lstStyle>
          <a:p>
            <a:r>
              <a:rPr lang="en-US"/>
              <a:t>Click to edit Master subtitle style</a:t>
            </a:r>
          </a:p>
        </p:txBody>
      </p:sp>
    </p:spTree>
    <p:extLst>
      <p:ext uri="{BB962C8B-B14F-4D97-AF65-F5344CB8AC3E}">
        <p14:creationId xmlns:p14="http://schemas.microsoft.com/office/powerpoint/2010/main" val="1086886548"/>
      </p:ext>
    </p:extLst>
  </p:cSld>
  <p:clrMapOvr>
    <a:masterClrMapping/>
  </p:clrMapOvr>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6625"/>
            <a:ext cx="7620000" cy="869950"/>
          </a:xfrm>
        </p:spPr>
        <p:txBody>
          <a:bodyPr/>
          <a:lstStyle>
            <a:lvl1pPr>
              <a:defRPr b="0">
                <a:latin typeface="Arial Black" pitchFamily="34" charset="0"/>
              </a:defRPr>
            </a:lvl1pPr>
          </a:lstStyle>
          <a:p>
            <a:r>
              <a:rPr lang="en-US" dirty="0"/>
              <a:t>Click to edit Master title style</a:t>
            </a:r>
          </a:p>
        </p:txBody>
      </p:sp>
      <p:sp>
        <p:nvSpPr>
          <p:cNvPr id="3" name="Content Placeholder 2"/>
          <p:cNvSpPr>
            <a:spLocks noGrp="1"/>
          </p:cNvSpPr>
          <p:nvPr>
            <p:ph idx="1"/>
          </p:nvPr>
        </p:nvSpPr>
        <p:spPr>
          <a:xfrm>
            <a:off x="228600" y="1066801"/>
            <a:ext cx="86868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2AB6603E-1FE8-4003-B9E0-FD4537359230}" type="slidenum">
              <a:rPr lang="en-US"/>
              <a:pPr>
                <a:defRPr/>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C78E7686-AFC7-455B-A67E-34A79E4F7FEC}" type="slidenum">
              <a:rPr lang="en-US" smtClean="0"/>
              <a:pPr>
                <a:defRPr/>
              </a:pPr>
              <a:t>‹#›</a:t>
            </a:fld>
            <a:endParaRPr lang="en-US" dirty="0"/>
          </a:p>
        </p:txBody>
      </p:sp>
    </p:spTree>
    <p:extLst>
      <p:ext uri="{BB962C8B-B14F-4D97-AF65-F5344CB8AC3E}">
        <p14:creationId xmlns:p14="http://schemas.microsoft.com/office/powerpoint/2010/main" val="347921074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8A72316D-7092-4609-A1FA-6FF8356087D5}" type="slidenum">
              <a:rPr lang="en-US" smtClean="0"/>
              <a:pPr>
                <a:defRPr/>
              </a:pPr>
              <a:t>‹#›</a:t>
            </a:fld>
            <a:endParaRPr lang="en-US" dirty="0"/>
          </a:p>
        </p:txBody>
      </p:sp>
    </p:spTree>
    <p:extLst>
      <p:ext uri="{BB962C8B-B14F-4D97-AF65-F5344CB8AC3E}">
        <p14:creationId xmlns:p14="http://schemas.microsoft.com/office/powerpoint/2010/main" val="322930157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E1F6996E-D9C3-44BD-8A8F-E4985F0CBF5A}" type="slidenum">
              <a:rPr lang="en-US" smtClean="0"/>
              <a:pPr>
                <a:defRPr/>
              </a:pPr>
              <a:t>‹#›</a:t>
            </a:fld>
            <a:endParaRPr lang="en-US" dirty="0"/>
          </a:p>
        </p:txBody>
      </p:sp>
    </p:spTree>
    <p:extLst>
      <p:ext uri="{BB962C8B-B14F-4D97-AF65-F5344CB8AC3E}">
        <p14:creationId xmlns:p14="http://schemas.microsoft.com/office/powerpoint/2010/main" val="99926739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8" name="Rectangle 4"/>
          <p:cNvSpPr>
            <a:spLocks noGrp="1" noChangeArrowheads="1"/>
          </p:cNvSpPr>
          <p:nvPr>
            <p:ph type="sldNum" sz="quarter" idx="11"/>
          </p:nvPr>
        </p:nvSpPr>
        <p:spPr>
          <a:ln/>
        </p:spPr>
        <p:txBody>
          <a:bodyPr/>
          <a:lstStyle>
            <a:lvl1pPr>
              <a:defRPr/>
            </a:lvl1pPr>
          </a:lstStyle>
          <a:p>
            <a:pPr>
              <a:defRPr/>
            </a:pPr>
            <a:fld id="{D6BE13F7-B937-4087-BE59-9022BB74DC6E}" type="slidenum">
              <a:rPr lang="en-US" smtClean="0"/>
              <a:pPr>
                <a:defRPr/>
              </a:pPr>
              <a:t>‹#›</a:t>
            </a:fld>
            <a:endParaRPr lang="en-US" dirty="0"/>
          </a:p>
        </p:txBody>
      </p:sp>
    </p:spTree>
    <p:extLst>
      <p:ext uri="{BB962C8B-B14F-4D97-AF65-F5344CB8AC3E}">
        <p14:creationId xmlns:p14="http://schemas.microsoft.com/office/powerpoint/2010/main" val="199286226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4" name="Rectangle 4"/>
          <p:cNvSpPr>
            <a:spLocks noGrp="1" noChangeArrowheads="1"/>
          </p:cNvSpPr>
          <p:nvPr>
            <p:ph type="sldNum" sz="quarter" idx="11"/>
          </p:nvPr>
        </p:nvSpPr>
        <p:spPr>
          <a:ln/>
        </p:spPr>
        <p:txBody>
          <a:bodyPr/>
          <a:lstStyle>
            <a:lvl1pPr>
              <a:defRPr/>
            </a:lvl1pPr>
          </a:lstStyle>
          <a:p>
            <a:pPr>
              <a:defRPr/>
            </a:pPr>
            <a:fld id="{CDE30331-7531-42F2-89F4-9AFAA004CCED}" type="slidenum">
              <a:rPr lang="en-US" smtClean="0"/>
              <a:pPr>
                <a:defRPr/>
              </a:pPr>
              <a:t>‹#›</a:t>
            </a:fld>
            <a:endParaRPr lang="en-US" dirty="0"/>
          </a:p>
        </p:txBody>
      </p:sp>
    </p:spTree>
    <p:extLst>
      <p:ext uri="{BB962C8B-B14F-4D97-AF65-F5344CB8AC3E}">
        <p14:creationId xmlns:p14="http://schemas.microsoft.com/office/powerpoint/2010/main" val="12801299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3" name="Rectangle 4"/>
          <p:cNvSpPr>
            <a:spLocks noGrp="1" noChangeArrowheads="1"/>
          </p:cNvSpPr>
          <p:nvPr>
            <p:ph type="sldNum" sz="quarter" idx="11"/>
          </p:nvPr>
        </p:nvSpPr>
        <p:spPr>
          <a:ln/>
        </p:spPr>
        <p:txBody>
          <a:bodyPr/>
          <a:lstStyle>
            <a:lvl1pPr>
              <a:defRPr/>
            </a:lvl1pPr>
          </a:lstStyle>
          <a:p>
            <a:pPr>
              <a:defRPr/>
            </a:pPr>
            <a:fld id="{F4C49692-E897-4D1C-8568-EF8D89D25648}" type="slidenum">
              <a:rPr lang="en-US" smtClean="0"/>
              <a:pPr>
                <a:defRPr/>
              </a:pPr>
              <a:t>‹#›</a:t>
            </a:fld>
            <a:endParaRPr lang="en-US" dirty="0"/>
          </a:p>
        </p:txBody>
      </p:sp>
    </p:spTree>
    <p:extLst>
      <p:ext uri="{BB962C8B-B14F-4D97-AF65-F5344CB8AC3E}">
        <p14:creationId xmlns:p14="http://schemas.microsoft.com/office/powerpoint/2010/main" val="46635331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A8912F2E-C311-4671-BEE6-3A7D4A23A5BD}" type="slidenum">
              <a:rPr lang="en-US" smtClean="0"/>
              <a:pPr>
                <a:defRPr/>
              </a:pPr>
              <a:t>‹#›</a:t>
            </a:fld>
            <a:endParaRPr lang="en-US" dirty="0"/>
          </a:p>
        </p:txBody>
      </p:sp>
    </p:spTree>
    <p:extLst>
      <p:ext uri="{BB962C8B-B14F-4D97-AF65-F5344CB8AC3E}">
        <p14:creationId xmlns:p14="http://schemas.microsoft.com/office/powerpoint/2010/main" val="362171310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3A492888-9F10-464A-9637-1807FA374AA6}" type="slidenum">
              <a:rPr lang="en-US" smtClean="0"/>
              <a:pPr>
                <a:defRPr/>
              </a:pPr>
              <a:t>‹#›</a:t>
            </a:fld>
            <a:endParaRPr lang="en-US" dirty="0"/>
          </a:p>
        </p:txBody>
      </p:sp>
    </p:spTree>
    <p:extLst>
      <p:ext uri="{BB962C8B-B14F-4D97-AF65-F5344CB8AC3E}">
        <p14:creationId xmlns:p14="http://schemas.microsoft.com/office/powerpoint/2010/main" val="38456951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2B9DEADB-717F-4CAA-9D4D-E677A3D77147}" type="slidenum">
              <a:rPr lang="en-US" smtClean="0"/>
              <a:pPr>
                <a:defRPr/>
              </a:pPr>
              <a:t>‹#›</a:t>
            </a:fld>
            <a:endParaRPr lang="en-US" dirty="0"/>
          </a:p>
        </p:txBody>
      </p:sp>
    </p:spTree>
    <p:extLst>
      <p:ext uri="{BB962C8B-B14F-4D97-AF65-F5344CB8AC3E}">
        <p14:creationId xmlns:p14="http://schemas.microsoft.com/office/powerpoint/2010/main" val="166643254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2750" y="76200"/>
            <a:ext cx="2190750" cy="60499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90500" y="76200"/>
            <a:ext cx="6419850" cy="6049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49048210-7603-4E48-AB4B-E0C9E7D5F774}" type="slidenum">
              <a:rPr lang="en-US" smtClean="0"/>
              <a:pPr>
                <a:defRPr/>
              </a:pPr>
              <a:t>‹#›</a:t>
            </a:fld>
            <a:endParaRPr lang="en-US" dirty="0"/>
          </a:p>
        </p:txBody>
      </p:sp>
    </p:spTree>
    <p:extLst>
      <p:ext uri="{BB962C8B-B14F-4D97-AF65-F5344CB8AC3E}">
        <p14:creationId xmlns:p14="http://schemas.microsoft.com/office/powerpoint/2010/main" val="259856907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Arial Black"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AC053B0A-D674-4523-B3E7-CE3BA796C7E2}" type="slidenum">
              <a:rPr lang="en-US"/>
              <a:pPr>
                <a:defRPr/>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76200"/>
            <a:ext cx="8763000" cy="19812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7" name="Rectangle 4"/>
          <p:cNvSpPr>
            <a:spLocks noGrp="1" noChangeArrowheads="1"/>
          </p:cNvSpPr>
          <p:nvPr>
            <p:ph type="sldNum" sz="quarter" idx="11"/>
          </p:nvPr>
        </p:nvSpPr>
        <p:spPr>
          <a:ln/>
        </p:spPr>
        <p:txBody>
          <a:bodyPr/>
          <a:lstStyle>
            <a:lvl1pPr>
              <a:defRPr/>
            </a:lvl1pPr>
          </a:lstStyle>
          <a:p>
            <a:pPr>
              <a:defRPr/>
            </a:pPr>
            <a:fld id="{518F482F-AF62-4AF0-9C83-55F9F0512C85}" type="slidenum">
              <a:rPr lang="en-US" smtClean="0"/>
              <a:pPr>
                <a:defRPr/>
              </a:pPr>
              <a:t>‹#›</a:t>
            </a:fld>
            <a:endParaRPr lang="en-US" dirty="0"/>
          </a:p>
        </p:txBody>
      </p:sp>
    </p:spTree>
    <p:extLst>
      <p:ext uri="{BB962C8B-B14F-4D97-AF65-F5344CB8AC3E}">
        <p14:creationId xmlns:p14="http://schemas.microsoft.com/office/powerpoint/2010/main" val="239695582"/>
      </p:ext>
    </p:extLst>
  </p:cSld>
  <p:clrMapOvr>
    <a:masterClrMapping/>
  </p:clrMapOvr>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90500" y="76200"/>
            <a:ext cx="8763000" cy="19812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8" name="Rectangle 4"/>
          <p:cNvSpPr>
            <a:spLocks noGrp="1" noChangeArrowheads="1"/>
          </p:cNvSpPr>
          <p:nvPr>
            <p:ph type="sldNum" sz="quarter" idx="11"/>
          </p:nvPr>
        </p:nvSpPr>
        <p:spPr>
          <a:ln/>
        </p:spPr>
        <p:txBody>
          <a:bodyPr/>
          <a:lstStyle>
            <a:lvl1pPr>
              <a:defRPr/>
            </a:lvl1pPr>
          </a:lstStyle>
          <a:p>
            <a:pPr>
              <a:defRPr/>
            </a:pPr>
            <a:fld id="{518F482F-AF62-4AF0-9C83-55F9F0512C85}" type="slidenum">
              <a:rPr lang="en-US" smtClean="0"/>
              <a:pPr>
                <a:defRPr/>
              </a:pPr>
              <a:t>‹#›</a:t>
            </a:fld>
            <a:endParaRPr lang="en-US" dirty="0"/>
          </a:p>
        </p:txBody>
      </p:sp>
    </p:spTree>
    <p:extLst>
      <p:ext uri="{BB962C8B-B14F-4D97-AF65-F5344CB8AC3E}">
        <p14:creationId xmlns:p14="http://schemas.microsoft.com/office/powerpoint/2010/main" val="2446028478"/>
      </p:ext>
    </p:extLst>
  </p:cSld>
  <p:clrMapOvr>
    <a:masterClrMapping/>
  </p:clrMapOvr>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76200"/>
            <a:ext cx="8763000" cy="19812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latin typeface="Georgia"/>
            </a:endParaRPr>
          </a:p>
        </p:txBody>
      </p:sp>
      <p:sp>
        <p:nvSpPr>
          <p:cNvPr id="6" name="Rectangle 4"/>
          <p:cNvSpPr>
            <a:spLocks noGrp="1" noChangeArrowheads="1"/>
          </p:cNvSpPr>
          <p:nvPr>
            <p:ph type="sldNum" sz="quarter" idx="11"/>
          </p:nvPr>
        </p:nvSpPr>
        <p:spPr>
          <a:ln/>
        </p:spPr>
        <p:txBody>
          <a:bodyPr/>
          <a:lstStyle>
            <a:lvl1pPr>
              <a:defRPr/>
            </a:lvl1pPr>
          </a:lstStyle>
          <a:p>
            <a:pPr>
              <a:defRPr/>
            </a:pPr>
            <a:r>
              <a:rPr lang="en-US"/>
              <a:t>2 - </a:t>
            </a:r>
            <a:fld id="{320C27DA-DA1B-4AA5-8BE7-61DEF9472A11}" type="slidenum">
              <a:rPr lang="en-US" smtClean="0"/>
              <a:pPr>
                <a:defRPr/>
              </a:pPr>
              <a:t>‹#›</a:t>
            </a:fld>
            <a:endParaRPr lang="en-US"/>
          </a:p>
        </p:txBody>
      </p:sp>
    </p:spTree>
    <p:extLst>
      <p:ext uri="{BB962C8B-B14F-4D97-AF65-F5344CB8AC3E}">
        <p14:creationId xmlns:p14="http://schemas.microsoft.com/office/powerpoint/2010/main" val="3628946304"/>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noChangeArrowheads="1"/>
          </p:cNvSpPr>
          <p:nvPr>
            <p:ph type="dt" sz="half" idx="10"/>
          </p:nvPr>
        </p:nvSpPr>
        <p:spPr>
          <a:xfrm>
            <a:off x="685800" y="6248400"/>
            <a:ext cx="1905000" cy="457200"/>
          </a:xfrm>
          <a:prstGeom prst="rect">
            <a:avLst/>
          </a:prstGeom>
        </p:spPr>
        <p:txBody>
          <a:bodyPr/>
          <a:lstStyle>
            <a:lvl1pPr>
              <a:defRPr>
                <a:latin typeface="Times" pitchFamily="-96" charset="0"/>
                <a:ea typeface="+mn-ea"/>
              </a:defRPr>
            </a:lvl1pPr>
          </a:lstStyle>
          <a:p>
            <a:pPr>
              <a:defRPr/>
            </a:pPr>
            <a:endParaRPr lang="en-US">
              <a:solidFill>
                <a:srgbClr val="084333"/>
              </a:solidFill>
            </a:endParaRPr>
          </a:p>
        </p:txBody>
      </p:sp>
      <p:sp>
        <p:nvSpPr>
          <p:cNvPr id="4" name="Footer Placeholder 3"/>
          <p:cNvSpPr>
            <a:spLocks noGrp="1" noChangeArrowheads="1"/>
          </p:cNvSpPr>
          <p:nvPr>
            <p:ph type="ftr" sz="quarter" idx="11"/>
          </p:nvPr>
        </p:nvSpPr>
        <p:spPr>
          <a:xfrm>
            <a:off x="3124200" y="6248400"/>
            <a:ext cx="2895600" cy="457200"/>
          </a:xfrm>
          <a:prstGeom prst="rect">
            <a:avLst/>
          </a:prstGeom>
        </p:spPr>
        <p:txBody>
          <a:bodyPr/>
          <a:lstStyle>
            <a:lvl1pPr>
              <a:defRPr>
                <a:latin typeface="Times" pitchFamily="-96" charset="0"/>
                <a:ea typeface="+mn-ea"/>
              </a:defRPr>
            </a:lvl1pPr>
          </a:lstStyle>
          <a:p>
            <a:pPr>
              <a:defRPr/>
            </a:pPr>
            <a:endParaRPr lang="en-US"/>
          </a:p>
        </p:txBody>
      </p:sp>
      <p:sp>
        <p:nvSpPr>
          <p:cNvPr id="5" name="Rectangle 4"/>
          <p:cNvSpPr>
            <a:spLocks noGrp="1" noChangeArrowheads="1"/>
          </p:cNvSpPr>
          <p:nvPr>
            <p:ph type="sldNum" sz="quarter" idx="12"/>
          </p:nvPr>
        </p:nvSpPr>
        <p:spPr/>
        <p:txBody>
          <a:bodyPr/>
          <a:lstStyle>
            <a:lvl1pPr>
              <a:defRPr/>
            </a:lvl1pPr>
          </a:lstStyle>
          <a:p>
            <a:pPr>
              <a:defRPr/>
            </a:pPr>
            <a:fld id="{99EB31BD-6217-4E23-A628-B1F202680E8F}" type="slidenum">
              <a:rPr lang="en-US"/>
              <a:pPr>
                <a:defRPr/>
              </a:pPr>
              <a:t>‹#›</a:t>
            </a:fld>
            <a:endParaRPr lang="en-US"/>
          </a:p>
        </p:txBody>
      </p:sp>
    </p:spTree>
    <p:extLst>
      <p:ext uri="{BB962C8B-B14F-4D97-AF65-F5344CB8AC3E}">
        <p14:creationId xmlns:p14="http://schemas.microsoft.com/office/powerpoint/2010/main" val="38626384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48200" y="1981200"/>
            <a:ext cx="3810000" cy="4114800"/>
          </a:xfrm>
          <a:prstGeom prst="rect">
            <a:avLst/>
          </a:prstGeom>
        </p:spPr>
        <p:txBody>
          <a:bodyPr/>
          <a:lstStyle/>
          <a:p>
            <a:pPr lvl="0"/>
            <a:endParaRPr lang="en-US" noProof="0"/>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Helvetica" pitchFamily="-96" charset="0"/>
                <a:ea typeface="+mn-ea"/>
              </a:defRPr>
            </a:lvl1pPr>
          </a:lstStyle>
          <a:p>
            <a:pPr>
              <a:defRPr/>
            </a:pPr>
            <a:endParaRPr lang="en-US">
              <a:solidFill>
                <a:srgbClr val="084333"/>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Helvetica" pitchFamily="-96"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AD665BA0-DE70-40AE-B03B-8027BF3B6973}" type="slidenum">
              <a:rPr lang="en-US"/>
              <a:pPr>
                <a:defRPr/>
              </a:pPr>
              <a:t>‹#›</a:t>
            </a:fld>
            <a:endParaRPr lang="en-US"/>
          </a:p>
        </p:txBody>
      </p:sp>
    </p:spTree>
    <p:extLst>
      <p:ext uri="{BB962C8B-B14F-4D97-AF65-F5344CB8AC3E}">
        <p14:creationId xmlns:p14="http://schemas.microsoft.com/office/powerpoint/2010/main" val="36709193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dirty="0"/>
              <a:t>Click to edit Master title style</a:t>
            </a:r>
          </a:p>
        </p:txBody>
      </p:sp>
      <p:sp>
        <p:nvSpPr>
          <p:cNvPr id="3" name="Table Placeholder 2"/>
          <p:cNvSpPr>
            <a:spLocks noGrp="1"/>
          </p:cNvSpPr>
          <p:nvPr>
            <p:ph type="tbl" idx="1"/>
          </p:nvPr>
        </p:nvSpPr>
        <p:spPr>
          <a:xfrm>
            <a:off x="685800" y="1981200"/>
            <a:ext cx="7772400" cy="4114800"/>
          </a:xfrm>
          <a:prstGeom prst="rect">
            <a:avLst/>
          </a:prstGeom>
        </p:spPr>
        <p:txBody>
          <a:bodyPr/>
          <a:lstStyle/>
          <a:p>
            <a:pPr lvl="0"/>
            <a:endParaRPr lang="en-US" noProof="0"/>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a:lstStyle>
            <a:lvl1pPr>
              <a:defRPr>
                <a:latin typeface="Helvetica" pitchFamily="8" charset="0"/>
                <a:ea typeface="+mn-ea"/>
              </a:defRPr>
            </a:lvl1pPr>
          </a:lstStyle>
          <a:p>
            <a:pPr>
              <a:defRPr/>
            </a:pPr>
            <a:endParaRPr lang="en-US"/>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a:lstStyle>
            <a:lvl1pPr>
              <a:defRPr>
                <a:latin typeface="Helvetica" pitchFamily="8" charset="0"/>
                <a:ea typeface="+mn-ea"/>
              </a:defRPr>
            </a:lvl1pPr>
          </a:lstStyle>
          <a:p>
            <a:pPr>
              <a:defRPr/>
            </a:pPr>
            <a:endParaRPr lang="en-US"/>
          </a:p>
        </p:txBody>
      </p:sp>
      <p:sp>
        <p:nvSpPr>
          <p:cNvPr id="6" name="Rectangle 5"/>
          <p:cNvSpPr>
            <a:spLocks noGrp="1" noChangeArrowheads="1"/>
          </p:cNvSpPr>
          <p:nvPr>
            <p:ph type="sldNum" sz="quarter" idx="12"/>
          </p:nvPr>
        </p:nvSpPr>
        <p:spPr/>
        <p:txBody>
          <a:bodyPr/>
          <a:lstStyle>
            <a:lvl1pPr>
              <a:defRPr/>
            </a:lvl1pPr>
          </a:lstStyle>
          <a:p>
            <a:pPr>
              <a:defRPr/>
            </a:pPr>
            <a:r>
              <a:rPr lang="en-US"/>
              <a:t>18 - </a:t>
            </a:r>
            <a:fld id="{3A1DD6AA-CA65-4D7A-A6EE-6492F19626FA}" type="slidenum">
              <a:rPr lang="en-US"/>
              <a:pPr>
                <a:defRPr/>
              </a:pPr>
              <a:t>‹#›</a:t>
            </a:fld>
            <a:endParaRPr lang="en-US"/>
          </a:p>
        </p:txBody>
      </p:sp>
    </p:spTree>
    <p:extLst>
      <p:ext uri="{BB962C8B-B14F-4D97-AF65-F5344CB8AC3E}">
        <p14:creationId xmlns:p14="http://schemas.microsoft.com/office/powerpoint/2010/main" val="40234704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59"/>
            <a:ext cx="7772400" cy="1470025"/>
          </a:xfrm>
          <a:prstGeom prst="rect">
            <a:avLst/>
          </a:prstGeom>
        </p:spPr>
        <p:txBody>
          <a:bodyPr lIns="71323" tIns="35662" rIns="71323" bIns="35662"/>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lIns="71323" tIns="35662" rIns="71323" bIns="35662"/>
          <a:lstStyle>
            <a:lvl1pPr marL="0" indent="0" algn="ctr">
              <a:buNone/>
              <a:defRPr/>
            </a:lvl1pPr>
            <a:lvl2pPr marL="320954" indent="0" algn="ctr">
              <a:buNone/>
              <a:defRPr/>
            </a:lvl2pPr>
            <a:lvl3pPr marL="641909" indent="0" algn="ctr">
              <a:buNone/>
              <a:defRPr/>
            </a:lvl3pPr>
            <a:lvl4pPr marL="962864" indent="0" algn="ctr">
              <a:buNone/>
              <a:defRPr/>
            </a:lvl4pPr>
            <a:lvl5pPr marL="1283818" indent="0" algn="ctr">
              <a:buNone/>
              <a:defRPr/>
            </a:lvl5pPr>
            <a:lvl6pPr marL="1604772" indent="0" algn="ctr">
              <a:buNone/>
              <a:defRPr/>
            </a:lvl6pPr>
            <a:lvl7pPr marL="1925726" indent="0" algn="ctr">
              <a:buNone/>
              <a:defRPr/>
            </a:lvl7pPr>
            <a:lvl8pPr marL="2246681" indent="0" algn="ctr">
              <a:buNone/>
              <a:defRPr/>
            </a:lvl8pPr>
            <a:lvl9pPr marL="2567636"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cs typeface=""/>
            </a:endParaRPr>
          </a:p>
        </p:txBody>
      </p:sp>
      <p:sp>
        <p:nvSpPr>
          <p:cNvPr id="5"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cs typeface=""/>
            </a:endParaRP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534924" eaLnBrk="0" hangingPunct="0">
              <a:defRPr/>
            </a:pPr>
            <a:fld id="{4FC984D0-EF96-0644-9AEC-B9922D614A0E}" type="slidenum">
              <a:rPr lang="en-US" sz="1650" smtClean="0">
                <a:solidFill>
                  <a:srgbClr val="000000"/>
                </a:solidFill>
                <a:latin typeface="Times"/>
                <a:ea typeface="ＭＳ Ｐゴシック" charset="-128"/>
                <a:cs typeface=""/>
              </a:rPr>
              <a:pPr defTabSz="534924" eaLnBrk="0" hangingPunct="0">
                <a:defRPr/>
              </a:pPr>
              <a:t>‹#›</a:t>
            </a:fld>
            <a:endParaRPr lang="en-US" sz="1650">
              <a:solidFill>
                <a:srgbClr val="000000"/>
              </a:solidFill>
              <a:latin typeface="Times"/>
              <a:ea typeface="ＭＳ Ｐゴシック" charset="-128"/>
              <a:cs typeface=""/>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lIns="71323" tIns="35662" rIns="71323" bIns="35662"/>
          <a:lstStyle/>
          <a:p>
            <a:r>
              <a:rPr lang="en-US"/>
              <a:t>Click to edit Master title style</a:t>
            </a:r>
          </a:p>
        </p:txBody>
      </p:sp>
      <p:sp>
        <p:nvSpPr>
          <p:cNvPr id="3" name="Content Placeholder 2"/>
          <p:cNvSpPr>
            <a:spLocks noGrp="1"/>
          </p:cNvSpPr>
          <p:nvPr>
            <p:ph idx="1"/>
          </p:nvPr>
        </p:nvSpPr>
        <p:spPr>
          <a:xfrm>
            <a:off x="685800" y="1981200"/>
            <a:ext cx="7772400" cy="4114800"/>
          </a:xfrm>
          <a:prstGeom prst="rect">
            <a:avLst/>
          </a:prstGeom>
        </p:spPr>
        <p:txBody>
          <a:bodyPr lIns="71323" tIns="35662" rIns="71323" bIns="35662"/>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cs typeface=""/>
            </a:endParaRPr>
          </a:p>
        </p:txBody>
      </p:sp>
      <p:sp>
        <p:nvSpPr>
          <p:cNvPr id="5"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cs typeface=""/>
            </a:endParaRP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534924" eaLnBrk="0" hangingPunct="0">
              <a:defRPr/>
            </a:pPr>
            <a:fld id="{DF1A0C56-9D9C-9941-9166-9967A788BB99}" type="slidenum">
              <a:rPr lang="en-US" sz="1650" smtClean="0">
                <a:solidFill>
                  <a:srgbClr val="000000"/>
                </a:solidFill>
                <a:latin typeface="Times"/>
                <a:ea typeface="ＭＳ Ｐゴシック" charset="-128"/>
                <a:cs typeface=""/>
              </a:rPr>
              <a:pPr defTabSz="534924" eaLnBrk="0" hangingPunct="0">
                <a:defRPr/>
              </a:pPr>
              <a:t>‹#›</a:t>
            </a:fld>
            <a:endParaRPr lang="en-US" sz="1650">
              <a:solidFill>
                <a:srgbClr val="000000"/>
              </a:solidFill>
              <a:latin typeface="Times"/>
              <a:ea typeface="ＭＳ Ｐゴシック" charset="-128"/>
              <a:cs typeface=""/>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6"/>
          </a:xfrm>
          <a:prstGeom prst="rect">
            <a:avLst/>
          </a:prstGeom>
        </p:spPr>
        <p:txBody>
          <a:bodyPr lIns="71323" tIns="35662" rIns="71323" bIns="35662" anchor="t"/>
          <a:lstStyle>
            <a:lvl1pPr algn="l">
              <a:defRPr sz="2775"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lIns="71323" tIns="35662" rIns="71323" bIns="35662" anchor="b"/>
          <a:lstStyle>
            <a:lvl1pPr marL="0" indent="0">
              <a:buNone/>
              <a:defRPr sz="1425"/>
            </a:lvl1pPr>
            <a:lvl2pPr marL="320954" indent="0">
              <a:buNone/>
              <a:defRPr sz="1275"/>
            </a:lvl2pPr>
            <a:lvl3pPr marL="641909" indent="0">
              <a:buNone/>
              <a:defRPr sz="1125"/>
            </a:lvl3pPr>
            <a:lvl4pPr marL="962864" indent="0">
              <a:buNone/>
              <a:defRPr sz="975"/>
            </a:lvl4pPr>
            <a:lvl5pPr marL="1283818" indent="0">
              <a:buNone/>
              <a:defRPr sz="975"/>
            </a:lvl5pPr>
            <a:lvl6pPr marL="1604772" indent="0">
              <a:buNone/>
              <a:defRPr sz="975"/>
            </a:lvl6pPr>
            <a:lvl7pPr marL="1925726" indent="0">
              <a:buNone/>
              <a:defRPr sz="975"/>
            </a:lvl7pPr>
            <a:lvl8pPr marL="2246681" indent="0">
              <a:buNone/>
              <a:defRPr sz="975"/>
            </a:lvl8pPr>
            <a:lvl9pPr marL="2567636" indent="0">
              <a:buNone/>
              <a:defRPr sz="975"/>
            </a:lvl9pPr>
          </a:lstStyle>
          <a:p>
            <a:pPr lvl="0"/>
            <a:r>
              <a:rPr lang="en-US"/>
              <a:t>Click to edit Master text styles</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cs typeface=""/>
            </a:endParaRPr>
          </a:p>
        </p:txBody>
      </p:sp>
      <p:sp>
        <p:nvSpPr>
          <p:cNvPr id="5"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cs typeface=""/>
            </a:endParaRP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534924" eaLnBrk="0" hangingPunct="0">
              <a:defRPr/>
            </a:pPr>
            <a:fld id="{484D7289-AB69-DB4F-A80D-8031B121D3DD}" type="slidenum">
              <a:rPr lang="en-US" sz="1650" smtClean="0">
                <a:solidFill>
                  <a:srgbClr val="000000"/>
                </a:solidFill>
                <a:latin typeface="Times"/>
                <a:ea typeface="ＭＳ Ｐゴシック" charset="-128"/>
                <a:cs typeface=""/>
              </a:rPr>
              <a:pPr defTabSz="534924" eaLnBrk="0" hangingPunct="0">
                <a:defRPr/>
              </a:pPr>
              <a:t>‹#›</a:t>
            </a:fld>
            <a:endParaRPr lang="en-US" sz="1650">
              <a:solidFill>
                <a:srgbClr val="000000"/>
              </a:solidFill>
              <a:latin typeface="Times"/>
              <a:ea typeface="ＭＳ Ｐゴシック" charset="-128"/>
              <a:cs typeface=""/>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lIns="71323" tIns="35662" rIns="71323" bIns="35662"/>
          <a:lstStyle/>
          <a:p>
            <a:r>
              <a:rPr lang="en-US"/>
              <a:t>Click to edit Master title style</a:t>
            </a:r>
          </a:p>
        </p:txBody>
      </p:sp>
      <p:sp>
        <p:nvSpPr>
          <p:cNvPr id="3" name="Content Placeholder 2"/>
          <p:cNvSpPr>
            <a:spLocks noGrp="1"/>
          </p:cNvSpPr>
          <p:nvPr>
            <p:ph sz="half" idx="1"/>
          </p:nvPr>
        </p:nvSpPr>
        <p:spPr>
          <a:xfrm>
            <a:off x="685800" y="1981200"/>
            <a:ext cx="3810000" cy="4114800"/>
          </a:xfrm>
          <a:prstGeom prst="rect">
            <a:avLst/>
          </a:prstGeom>
        </p:spPr>
        <p:txBody>
          <a:bodyPr lIns="71323" tIns="35662" rIns="71323" bIns="35662"/>
          <a:lstStyle>
            <a:lvl1pPr>
              <a:defRPr sz="1950"/>
            </a:lvl1pPr>
            <a:lvl2pPr>
              <a:defRPr sz="1650"/>
            </a:lvl2pPr>
            <a:lvl3pPr>
              <a:defRPr sz="1425"/>
            </a:lvl3pPr>
            <a:lvl4pPr>
              <a:defRPr sz="1275"/>
            </a:lvl4pPr>
            <a:lvl5pPr>
              <a:defRPr sz="1275"/>
            </a:lvl5pPr>
            <a:lvl6pPr>
              <a:defRPr sz="1275"/>
            </a:lvl6pPr>
            <a:lvl7pPr>
              <a:defRPr sz="1275"/>
            </a:lvl7pPr>
            <a:lvl8pPr>
              <a:defRPr sz="1275"/>
            </a:lvl8pPr>
            <a:lvl9pPr>
              <a:defRPr sz="12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a:prstGeom prst="rect">
            <a:avLst/>
          </a:prstGeom>
        </p:spPr>
        <p:txBody>
          <a:bodyPr lIns="71323" tIns="35662" rIns="71323" bIns="35662"/>
          <a:lstStyle>
            <a:lvl1pPr>
              <a:defRPr sz="1950"/>
            </a:lvl1pPr>
            <a:lvl2pPr>
              <a:defRPr sz="1650"/>
            </a:lvl2pPr>
            <a:lvl3pPr>
              <a:defRPr sz="1425"/>
            </a:lvl3pPr>
            <a:lvl4pPr>
              <a:defRPr sz="1275"/>
            </a:lvl4pPr>
            <a:lvl5pPr>
              <a:defRPr sz="1275"/>
            </a:lvl5pPr>
            <a:lvl6pPr>
              <a:defRPr sz="1275"/>
            </a:lvl6pPr>
            <a:lvl7pPr>
              <a:defRPr sz="1275"/>
            </a:lvl7pPr>
            <a:lvl8pPr>
              <a:defRPr sz="1275"/>
            </a:lvl8pPr>
            <a:lvl9pPr>
              <a:defRPr sz="12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cs typeface=""/>
            </a:endParaRPr>
          </a:p>
        </p:txBody>
      </p:sp>
      <p:sp>
        <p:nvSpPr>
          <p:cNvPr id="6" name="Footer Placeholder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cs typeface=""/>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534924" eaLnBrk="0" hangingPunct="0">
              <a:defRPr/>
            </a:pPr>
            <a:fld id="{C1F0F294-6019-624D-83E0-CC8CB6483870}" type="slidenum">
              <a:rPr lang="en-US" sz="1650" smtClean="0">
                <a:solidFill>
                  <a:srgbClr val="000000"/>
                </a:solidFill>
                <a:latin typeface="Times"/>
                <a:ea typeface="ＭＳ Ｐゴシック" charset="-128"/>
                <a:cs typeface=""/>
              </a:rPr>
              <a:pPr defTabSz="534924" eaLnBrk="0" hangingPunct="0">
                <a:defRPr/>
              </a:pPr>
              <a:t>‹#›</a:t>
            </a:fld>
            <a:endParaRPr lang="en-US" sz="1650">
              <a:solidFill>
                <a:srgbClr val="000000"/>
              </a:solidFill>
              <a:latin typeface="Times"/>
              <a:ea typeface="ＭＳ Ｐゴシック" charset="-128"/>
              <a:cs typefac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3"/>
          <p:cNvSpPr>
            <a:spLocks noGrp="1" noChangeArrowheads="1"/>
          </p:cNvSpPr>
          <p:nvPr>
            <p:ph type="sldNum" sz="quarter" idx="10"/>
          </p:nvPr>
        </p:nvSpPr>
        <p:spPr>
          <a:ln/>
        </p:spPr>
        <p:txBody>
          <a:bodyPr/>
          <a:lstStyle>
            <a:lvl1pPr>
              <a:defRPr/>
            </a:lvl1pPr>
          </a:lstStyle>
          <a:p>
            <a:pPr>
              <a:defRPr/>
            </a:pPr>
            <a:fld id="{8A72316D-7092-4609-A1FA-6FF8356087D5}" type="slidenum">
              <a:rPr lang="en-US"/>
              <a:pPr>
                <a:defRPr/>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lIns="71323" tIns="35662" rIns="71323" bIns="35662"/>
          <a:lstStyle>
            <a:lvl1pPr>
              <a:defRPr/>
            </a:lvl1pPr>
          </a:lstStyle>
          <a:p>
            <a:r>
              <a:rPr lang="en-US"/>
              <a:t>Click to edit Master title style</a:t>
            </a:r>
          </a:p>
        </p:txBody>
      </p:sp>
      <p:sp>
        <p:nvSpPr>
          <p:cNvPr id="3" name="Text Placeholder 2"/>
          <p:cNvSpPr>
            <a:spLocks noGrp="1"/>
          </p:cNvSpPr>
          <p:nvPr>
            <p:ph type="body" idx="1"/>
          </p:nvPr>
        </p:nvSpPr>
        <p:spPr>
          <a:xfrm>
            <a:off x="457200" y="1535116"/>
            <a:ext cx="4040188" cy="639762"/>
          </a:xfrm>
          <a:prstGeom prst="rect">
            <a:avLst/>
          </a:prstGeom>
        </p:spPr>
        <p:txBody>
          <a:bodyPr lIns="71323" tIns="35662" rIns="71323" bIns="35662" anchor="b"/>
          <a:lstStyle>
            <a:lvl1pPr marL="0" indent="0">
              <a:buNone/>
              <a:defRPr sz="1650" b="1"/>
            </a:lvl1pPr>
            <a:lvl2pPr marL="320954" indent="0">
              <a:buNone/>
              <a:defRPr sz="1425" b="1"/>
            </a:lvl2pPr>
            <a:lvl3pPr marL="641909" indent="0">
              <a:buNone/>
              <a:defRPr sz="1275" b="1"/>
            </a:lvl3pPr>
            <a:lvl4pPr marL="962864" indent="0">
              <a:buNone/>
              <a:defRPr sz="1125" b="1"/>
            </a:lvl4pPr>
            <a:lvl5pPr marL="1283818" indent="0">
              <a:buNone/>
              <a:defRPr sz="1125" b="1"/>
            </a:lvl5pPr>
            <a:lvl6pPr marL="1604772" indent="0">
              <a:buNone/>
              <a:defRPr sz="1125" b="1"/>
            </a:lvl6pPr>
            <a:lvl7pPr marL="1925726" indent="0">
              <a:buNone/>
              <a:defRPr sz="1125" b="1"/>
            </a:lvl7pPr>
            <a:lvl8pPr marL="2246681" indent="0">
              <a:buNone/>
              <a:defRPr sz="1125" b="1"/>
            </a:lvl8pPr>
            <a:lvl9pPr marL="2567636" indent="0">
              <a:buNone/>
              <a:defRPr sz="1125"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lIns="71323" tIns="35662" rIns="71323" bIns="35662"/>
          <a:lstStyle>
            <a:lvl1pPr>
              <a:defRPr sz="1650"/>
            </a:lvl1pPr>
            <a:lvl2pPr>
              <a:defRPr sz="1425"/>
            </a:lvl2pPr>
            <a:lvl3pPr>
              <a:defRPr sz="1275"/>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4" y="1535116"/>
            <a:ext cx="4041775" cy="639762"/>
          </a:xfrm>
          <a:prstGeom prst="rect">
            <a:avLst/>
          </a:prstGeom>
        </p:spPr>
        <p:txBody>
          <a:bodyPr lIns="71323" tIns="35662" rIns="71323" bIns="35662" anchor="b"/>
          <a:lstStyle>
            <a:lvl1pPr marL="0" indent="0">
              <a:buNone/>
              <a:defRPr sz="1650" b="1"/>
            </a:lvl1pPr>
            <a:lvl2pPr marL="320954" indent="0">
              <a:buNone/>
              <a:defRPr sz="1425" b="1"/>
            </a:lvl2pPr>
            <a:lvl3pPr marL="641909" indent="0">
              <a:buNone/>
              <a:defRPr sz="1275" b="1"/>
            </a:lvl3pPr>
            <a:lvl4pPr marL="962864" indent="0">
              <a:buNone/>
              <a:defRPr sz="1125" b="1"/>
            </a:lvl4pPr>
            <a:lvl5pPr marL="1283818" indent="0">
              <a:buNone/>
              <a:defRPr sz="1125" b="1"/>
            </a:lvl5pPr>
            <a:lvl6pPr marL="1604772" indent="0">
              <a:buNone/>
              <a:defRPr sz="1125" b="1"/>
            </a:lvl6pPr>
            <a:lvl7pPr marL="1925726" indent="0">
              <a:buNone/>
              <a:defRPr sz="1125" b="1"/>
            </a:lvl7pPr>
            <a:lvl8pPr marL="2246681" indent="0">
              <a:buNone/>
              <a:defRPr sz="1125" b="1"/>
            </a:lvl8pPr>
            <a:lvl9pPr marL="2567636" indent="0">
              <a:buNone/>
              <a:defRPr sz="1125" b="1"/>
            </a:lvl9pPr>
          </a:lstStyle>
          <a:p>
            <a:pPr lvl="0"/>
            <a:r>
              <a:rPr lang="en-US"/>
              <a:t>Click to edit Master text styles</a:t>
            </a:r>
          </a:p>
        </p:txBody>
      </p:sp>
      <p:sp>
        <p:nvSpPr>
          <p:cNvPr id="6" name="Content Placeholder 5"/>
          <p:cNvSpPr>
            <a:spLocks noGrp="1"/>
          </p:cNvSpPr>
          <p:nvPr>
            <p:ph sz="quarter" idx="4"/>
          </p:nvPr>
        </p:nvSpPr>
        <p:spPr>
          <a:xfrm>
            <a:off x="4645034" y="2174875"/>
            <a:ext cx="4041775" cy="3951288"/>
          </a:xfrm>
          <a:prstGeom prst="rect">
            <a:avLst/>
          </a:prstGeom>
        </p:spPr>
        <p:txBody>
          <a:bodyPr lIns="71323" tIns="35662" rIns="71323" bIns="35662"/>
          <a:lstStyle>
            <a:lvl1pPr>
              <a:defRPr sz="1650"/>
            </a:lvl1pPr>
            <a:lvl2pPr>
              <a:defRPr sz="1425"/>
            </a:lvl2pPr>
            <a:lvl3pPr>
              <a:defRPr sz="1275"/>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cs typeface=""/>
            </a:endParaRPr>
          </a:p>
        </p:txBody>
      </p:sp>
      <p:sp>
        <p:nvSpPr>
          <p:cNvPr id="8"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cs typeface=""/>
            </a:endParaRPr>
          </a:p>
        </p:txBody>
      </p:sp>
      <p:sp>
        <p:nvSpPr>
          <p:cNvPr id="9"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534924" eaLnBrk="0" hangingPunct="0">
              <a:defRPr/>
            </a:pPr>
            <a:fld id="{AB56F459-E39F-224C-961E-20735BEE0527}" type="slidenum">
              <a:rPr lang="en-US" sz="1650" smtClean="0">
                <a:solidFill>
                  <a:srgbClr val="000000"/>
                </a:solidFill>
                <a:latin typeface="Times"/>
                <a:ea typeface="ＭＳ Ｐゴシック" charset="-128"/>
                <a:cs typeface=""/>
              </a:rPr>
              <a:pPr defTabSz="534924" eaLnBrk="0" hangingPunct="0">
                <a:defRPr/>
              </a:pPr>
              <a:t>‹#›</a:t>
            </a:fld>
            <a:endParaRPr lang="en-US" sz="1650">
              <a:solidFill>
                <a:srgbClr val="000000"/>
              </a:solidFill>
              <a:latin typeface="Times"/>
              <a:ea typeface="ＭＳ Ｐゴシック" charset="-128"/>
              <a:cs typeface=""/>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lIns="71323" tIns="35662" rIns="71323" bIns="35662"/>
          <a:lstStyle/>
          <a:p>
            <a:r>
              <a:rPr lang="en-US"/>
              <a:t>Click to edit Master title style</a:t>
            </a:r>
          </a:p>
        </p:txBody>
      </p:sp>
      <p:sp>
        <p:nvSpPr>
          <p:cNvPr id="3"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cs typeface=""/>
            </a:endParaRPr>
          </a:p>
        </p:txBody>
      </p:sp>
      <p:sp>
        <p:nvSpPr>
          <p:cNvPr id="4"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cs typeface=""/>
            </a:endParaRPr>
          </a:p>
        </p:txBody>
      </p:sp>
      <p:sp>
        <p:nvSpPr>
          <p:cNvPr id="5"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534924" eaLnBrk="0" hangingPunct="0">
              <a:defRPr/>
            </a:pPr>
            <a:fld id="{7238252B-49CD-5649-A15F-A72B203A6CCD}" type="slidenum">
              <a:rPr lang="en-US" sz="1650" smtClean="0">
                <a:solidFill>
                  <a:srgbClr val="000000"/>
                </a:solidFill>
                <a:latin typeface="Times"/>
                <a:ea typeface="ＭＳ Ｐゴシック" charset="-128"/>
                <a:cs typeface=""/>
              </a:rPr>
              <a:pPr defTabSz="534924" eaLnBrk="0" hangingPunct="0">
                <a:defRPr/>
              </a:pPr>
              <a:t>‹#›</a:t>
            </a:fld>
            <a:endParaRPr lang="en-US" sz="1650">
              <a:solidFill>
                <a:srgbClr val="000000"/>
              </a:solidFill>
              <a:latin typeface="Times"/>
              <a:ea typeface="ＭＳ Ｐゴシック" charset="-128"/>
              <a:cs typeface=""/>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cs typeface=""/>
            </a:endParaRPr>
          </a:p>
        </p:txBody>
      </p:sp>
      <p:sp>
        <p:nvSpPr>
          <p:cNvPr id="3"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cs typeface=""/>
            </a:endParaRPr>
          </a:p>
        </p:txBody>
      </p:sp>
      <p:sp>
        <p:nvSpPr>
          <p:cNvPr id="4"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534924" eaLnBrk="0" hangingPunct="0">
              <a:defRPr/>
            </a:pPr>
            <a:fld id="{D3439E8E-E055-6C49-93D6-693A3D242DB7}" type="slidenum">
              <a:rPr lang="en-US" sz="1650" smtClean="0">
                <a:solidFill>
                  <a:srgbClr val="000000"/>
                </a:solidFill>
                <a:latin typeface="Times"/>
                <a:ea typeface="ＭＳ Ｐゴシック" charset="-128"/>
                <a:cs typeface=""/>
              </a:rPr>
              <a:pPr defTabSz="534924" eaLnBrk="0" hangingPunct="0">
                <a:defRPr/>
              </a:pPr>
              <a:t>‹#›</a:t>
            </a:fld>
            <a:endParaRPr lang="en-US" sz="1650">
              <a:solidFill>
                <a:srgbClr val="000000"/>
              </a:solidFill>
              <a:latin typeface="Times"/>
              <a:ea typeface="ＭＳ Ｐゴシック" charset="-128"/>
              <a:cs typeface=""/>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52"/>
            <a:ext cx="3008313" cy="1162050"/>
          </a:xfrm>
          <a:prstGeom prst="rect">
            <a:avLst/>
          </a:prstGeom>
        </p:spPr>
        <p:txBody>
          <a:bodyPr lIns="71323" tIns="35662" rIns="71323" bIns="35662" anchor="b"/>
          <a:lstStyle>
            <a:lvl1pPr algn="l">
              <a:defRPr sz="1425" b="1"/>
            </a:lvl1pPr>
          </a:lstStyle>
          <a:p>
            <a:r>
              <a:rPr lang="en-US"/>
              <a:t>Click to edit Master title style</a:t>
            </a:r>
          </a:p>
        </p:txBody>
      </p:sp>
      <p:sp>
        <p:nvSpPr>
          <p:cNvPr id="3" name="Content Placeholder 2"/>
          <p:cNvSpPr>
            <a:spLocks noGrp="1"/>
          </p:cNvSpPr>
          <p:nvPr>
            <p:ph idx="1"/>
          </p:nvPr>
        </p:nvSpPr>
        <p:spPr>
          <a:xfrm>
            <a:off x="3575050" y="273052"/>
            <a:ext cx="5111750" cy="5853113"/>
          </a:xfrm>
          <a:prstGeom prst="rect">
            <a:avLst/>
          </a:prstGeom>
        </p:spPr>
        <p:txBody>
          <a:bodyPr lIns="71323" tIns="35662" rIns="71323" bIns="35662"/>
          <a:lstStyle>
            <a:lvl1pPr>
              <a:defRPr sz="2250"/>
            </a:lvl1pPr>
            <a:lvl2pPr>
              <a:defRPr sz="1950"/>
            </a:lvl2pPr>
            <a:lvl3pPr>
              <a:defRPr sz="1650"/>
            </a:lvl3pPr>
            <a:lvl4pPr>
              <a:defRPr sz="1425"/>
            </a:lvl4pPr>
            <a:lvl5pPr>
              <a:defRPr sz="1425"/>
            </a:lvl5pPr>
            <a:lvl6pPr>
              <a:defRPr sz="1425"/>
            </a:lvl6pPr>
            <a:lvl7pPr>
              <a:defRPr sz="1425"/>
            </a:lvl7pPr>
            <a:lvl8pPr>
              <a:defRPr sz="1425"/>
            </a:lvl8pPr>
            <a:lvl9pPr>
              <a:defRPr sz="14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a:prstGeom prst="rect">
            <a:avLst/>
          </a:prstGeom>
        </p:spPr>
        <p:txBody>
          <a:bodyPr lIns="71323" tIns="35662" rIns="71323" bIns="35662"/>
          <a:lstStyle>
            <a:lvl1pPr marL="0" indent="0">
              <a:buNone/>
              <a:defRPr sz="975"/>
            </a:lvl1pPr>
            <a:lvl2pPr marL="320954" indent="0">
              <a:buNone/>
              <a:defRPr sz="825"/>
            </a:lvl2pPr>
            <a:lvl3pPr marL="641909" indent="0">
              <a:buNone/>
              <a:defRPr sz="675"/>
            </a:lvl3pPr>
            <a:lvl4pPr marL="962864" indent="0">
              <a:buNone/>
              <a:defRPr sz="600"/>
            </a:lvl4pPr>
            <a:lvl5pPr marL="1283818" indent="0">
              <a:buNone/>
              <a:defRPr sz="600"/>
            </a:lvl5pPr>
            <a:lvl6pPr marL="1604772" indent="0">
              <a:buNone/>
              <a:defRPr sz="600"/>
            </a:lvl6pPr>
            <a:lvl7pPr marL="1925726" indent="0">
              <a:buNone/>
              <a:defRPr sz="600"/>
            </a:lvl7pPr>
            <a:lvl8pPr marL="2246681" indent="0">
              <a:buNone/>
              <a:defRPr sz="600"/>
            </a:lvl8pPr>
            <a:lvl9pPr marL="2567636" indent="0">
              <a:buNone/>
              <a:defRPr sz="600"/>
            </a:lvl9pPr>
          </a:lstStyle>
          <a:p>
            <a:pPr lvl="0"/>
            <a:r>
              <a:rPr lang="en-US"/>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cs typeface=""/>
            </a:endParaRPr>
          </a:p>
        </p:txBody>
      </p:sp>
      <p:sp>
        <p:nvSpPr>
          <p:cNvPr id="6" name="Footer Placeholder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cs typeface=""/>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534924" eaLnBrk="0" hangingPunct="0">
              <a:defRPr/>
            </a:pPr>
            <a:fld id="{C5B81F28-8274-A04B-99CC-B97AC00946E4}" type="slidenum">
              <a:rPr lang="en-US" sz="1650" smtClean="0">
                <a:solidFill>
                  <a:srgbClr val="000000"/>
                </a:solidFill>
                <a:latin typeface="Times"/>
                <a:ea typeface="ＭＳ Ｐゴシック" charset="-128"/>
                <a:cs typeface=""/>
              </a:rPr>
              <a:pPr defTabSz="534924" eaLnBrk="0" hangingPunct="0">
                <a:defRPr/>
              </a:pPr>
              <a:t>‹#›</a:t>
            </a:fld>
            <a:endParaRPr lang="en-US" sz="1650">
              <a:solidFill>
                <a:srgbClr val="000000"/>
              </a:solidFill>
              <a:latin typeface="Times"/>
              <a:ea typeface="ＭＳ Ｐゴシック" charset="-128"/>
              <a:cs typeface=""/>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lIns="71323" tIns="35662" rIns="71323" bIns="35662" anchor="b"/>
          <a:lstStyle>
            <a:lvl1pPr algn="l">
              <a:defRPr sz="1425"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lIns="71323" tIns="35662" rIns="71323" bIns="35662"/>
          <a:lstStyle>
            <a:lvl1pPr marL="0" indent="0">
              <a:buNone/>
              <a:defRPr sz="2250"/>
            </a:lvl1pPr>
            <a:lvl2pPr marL="320954" indent="0">
              <a:buNone/>
              <a:defRPr sz="1950"/>
            </a:lvl2pPr>
            <a:lvl3pPr marL="641909" indent="0">
              <a:buNone/>
              <a:defRPr sz="1650"/>
            </a:lvl3pPr>
            <a:lvl4pPr marL="962864" indent="0">
              <a:buNone/>
              <a:defRPr sz="1425"/>
            </a:lvl4pPr>
            <a:lvl5pPr marL="1283818" indent="0">
              <a:buNone/>
              <a:defRPr sz="1425"/>
            </a:lvl5pPr>
            <a:lvl6pPr marL="1604772" indent="0">
              <a:buNone/>
              <a:defRPr sz="1425"/>
            </a:lvl6pPr>
            <a:lvl7pPr marL="1925726" indent="0">
              <a:buNone/>
              <a:defRPr sz="1425"/>
            </a:lvl7pPr>
            <a:lvl8pPr marL="2246681" indent="0">
              <a:buNone/>
              <a:defRPr sz="1425"/>
            </a:lvl8pPr>
            <a:lvl9pPr marL="2567636" indent="0">
              <a:buNone/>
              <a:defRPr sz="1425"/>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lIns="71323" tIns="35662" rIns="71323" bIns="35662"/>
          <a:lstStyle>
            <a:lvl1pPr marL="0" indent="0">
              <a:buNone/>
              <a:defRPr sz="975"/>
            </a:lvl1pPr>
            <a:lvl2pPr marL="320954" indent="0">
              <a:buNone/>
              <a:defRPr sz="825"/>
            </a:lvl2pPr>
            <a:lvl3pPr marL="641909" indent="0">
              <a:buNone/>
              <a:defRPr sz="675"/>
            </a:lvl3pPr>
            <a:lvl4pPr marL="962864" indent="0">
              <a:buNone/>
              <a:defRPr sz="600"/>
            </a:lvl4pPr>
            <a:lvl5pPr marL="1283818" indent="0">
              <a:buNone/>
              <a:defRPr sz="600"/>
            </a:lvl5pPr>
            <a:lvl6pPr marL="1604772" indent="0">
              <a:buNone/>
              <a:defRPr sz="600"/>
            </a:lvl6pPr>
            <a:lvl7pPr marL="1925726" indent="0">
              <a:buNone/>
              <a:defRPr sz="600"/>
            </a:lvl7pPr>
            <a:lvl8pPr marL="2246681" indent="0">
              <a:buNone/>
              <a:defRPr sz="600"/>
            </a:lvl8pPr>
            <a:lvl9pPr marL="2567636" indent="0">
              <a:buNone/>
              <a:defRPr sz="600"/>
            </a:lvl9pPr>
          </a:lstStyle>
          <a:p>
            <a:pPr lvl="0"/>
            <a:r>
              <a:rPr lang="en-US"/>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cs typeface=""/>
            </a:endParaRPr>
          </a:p>
        </p:txBody>
      </p:sp>
      <p:sp>
        <p:nvSpPr>
          <p:cNvPr id="6" name="Footer Placeholder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cs typeface=""/>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534924" eaLnBrk="0" hangingPunct="0">
              <a:defRPr/>
            </a:pPr>
            <a:fld id="{C25F01E3-3F62-8941-A9E0-08B595B504B2}" type="slidenum">
              <a:rPr lang="en-US" sz="1650" smtClean="0">
                <a:solidFill>
                  <a:srgbClr val="000000"/>
                </a:solidFill>
                <a:latin typeface="Times"/>
                <a:ea typeface="ＭＳ Ｐゴシック" charset="-128"/>
                <a:cs typeface=""/>
              </a:rPr>
              <a:pPr defTabSz="534924" eaLnBrk="0" hangingPunct="0">
                <a:defRPr/>
              </a:pPr>
              <a:t>‹#›</a:t>
            </a:fld>
            <a:endParaRPr lang="en-US" sz="1650">
              <a:solidFill>
                <a:srgbClr val="000000"/>
              </a:solidFill>
              <a:latin typeface="Times"/>
              <a:ea typeface="ＭＳ Ｐゴシック" charset="-128"/>
              <a:cs typeface=""/>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lIns="71323" tIns="35662" rIns="71323" bIns="35662"/>
          <a:lstStyle/>
          <a:p>
            <a:r>
              <a:rPr lang="en-US"/>
              <a:t>Click to edit Master title style</a:t>
            </a:r>
          </a:p>
        </p:txBody>
      </p:sp>
      <p:sp>
        <p:nvSpPr>
          <p:cNvPr id="3" name="Vertical Text Placeholder 2"/>
          <p:cNvSpPr>
            <a:spLocks noGrp="1"/>
          </p:cNvSpPr>
          <p:nvPr>
            <p:ph type="body" orient="vert" idx="1"/>
          </p:nvPr>
        </p:nvSpPr>
        <p:spPr>
          <a:xfrm>
            <a:off x="685800" y="1981200"/>
            <a:ext cx="7772400" cy="4114800"/>
          </a:xfrm>
          <a:prstGeom prst="rect">
            <a:avLst/>
          </a:prstGeom>
        </p:spPr>
        <p:txBody>
          <a:bodyPr vert="eaVert" lIns="71323" tIns="35662" rIns="71323" bIns="35662"/>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cs typeface=""/>
            </a:endParaRPr>
          </a:p>
        </p:txBody>
      </p:sp>
      <p:sp>
        <p:nvSpPr>
          <p:cNvPr id="5"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cs typeface=""/>
            </a:endParaRP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534924" eaLnBrk="0" hangingPunct="0">
              <a:defRPr/>
            </a:pPr>
            <a:fld id="{BF7CEA3A-3495-A147-A428-2859B3CEE8EE}" type="slidenum">
              <a:rPr lang="en-US" sz="1650" smtClean="0">
                <a:solidFill>
                  <a:srgbClr val="000000"/>
                </a:solidFill>
                <a:latin typeface="Times"/>
                <a:ea typeface="ＭＳ Ｐゴシック" charset="-128"/>
                <a:cs typeface=""/>
              </a:rPr>
              <a:pPr defTabSz="534924" eaLnBrk="0" hangingPunct="0">
                <a:defRPr/>
              </a:pPr>
              <a:t>‹#›</a:t>
            </a:fld>
            <a:endParaRPr lang="en-US" sz="1650">
              <a:solidFill>
                <a:srgbClr val="000000"/>
              </a:solidFill>
              <a:latin typeface="Times"/>
              <a:ea typeface="ＭＳ Ｐゴシック" charset="-128"/>
              <a:cs typeface=""/>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a:prstGeom prst="rect">
            <a:avLst/>
          </a:prstGeom>
        </p:spPr>
        <p:txBody>
          <a:bodyPr vert="eaVert" lIns="71323" tIns="35662" rIns="71323" bIns="35662"/>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a:prstGeom prst="rect">
            <a:avLst/>
          </a:prstGeom>
        </p:spPr>
        <p:txBody>
          <a:bodyPr vert="eaVert" lIns="71323" tIns="35662" rIns="71323" bIns="35662"/>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cs typeface=""/>
            </a:endParaRPr>
          </a:p>
        </p:txBody>
      </p:sp>
      <p:sp>
        <p:nvSpPr>
          <p:cNvPr id="5"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cs typeface=""/>
            </a:endParaRP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534924" eaLnBrk="0" hangingPunct="0">
              <a:defRPr/>
            </a:pPr>
            <a:fld id="{DB9BD01F-6C09-F142-A275-2E639B2981C3}" type="slidenum">
              <a:rPr lang="en-US" sz="1650" smtClean="0">
                <a:solidFill>
                  <a:srgbClr val="000000"/>
                </a:solidFill>
                <a:latin typeface="Times"/>
                <a:ea typeface="ＭＳ Ｐゴシック" charset="-128"/>
                <a:cs typeface=""/>
              </a:rPr>
              <a:pPr defTabSz="534924" eaLnBrk="0" hangingPunct="0">
                <a:defRPr/>
              </a:pPr>
              <a:t>‹#›</a:t>
            </a:fld>
            <a:endParaRPr lang="en-US" sz="1650">
              <a:solidFill>
                <a:srgbClr val="000000"/>
              </a:solidFill>
              <a:latin typeface="Times"/>
              <a:ea typeface="ＭＳ Ｐゴシック" charset="-128"/>
              <a:cs typeface=""/>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59"/>
            <a:ext cx="7772400" cy="1470025"/>
          </a:xfrm>
          <a:prstGeom prst="rect">
            <a:avLst/>
          </a:prstGeom>
        </p:spPr>
        <p:txBody>
          <a:bodyPr lIns="71323" tIns="35662" rIns="71323" bIns="35662"/>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lIns="71323" tIns="35662" rIns="71323" bIns="35662"/>
          <a:lstStyle>
            <a:lvl1pPr marL="0" indent="0" algn="ctr">
              <a:buNone/>
              <a:defRPr/>
            </a:lvl1pPr>
            <a:lvl2pPr marL="320954" indent="0" algn="ctr">
              <a:buNone/>
              <a:defRPr/>
            </a:lvl2pPr>
            <a:lvl3pPr marL="641909" indent="0" algn="ctr">
              <a:buNone/>
              <a:defRPr/>
            </a:lvl3pPr>
            <a:lvl4pPr marL="962864" indent="0" algn="ctr">
              <a:buNone/>
              <a:defRPr/>
            </a:lvl4pPr>
            <a:lvl5pPr marL="1283818" indent="0" algn="ctr">
              <a:buNone/>
              <a:defRPr/>
            </a:lvl5pPr>
            <a:lvl6pPr marL="1604772" indent="0" algn="ctr">
              <a:buNone/>
              <a:defRPr/>
            </a:lvl6pPr>
            <a:lvl7pPr marL="1925726" indent="0" algn="ctr">
              <a:buNone/>
              <a:defRPr/>
            </a:lvl7pPr>
            <a:lvl8pPr marL="2246681" indent="0" algn="ctr">
              <a:buNone/>
              <a:defRPr/>
            </a:lvl8pPr>
            <a:lvl9pPr marL="2567636"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endParaRPr>
          </a:p>
        </p:txBody>
      </p:sp>
      <p:sp>
        <p:nvSpPr>
          <p:cNvPr id="5"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endParaRP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534924" eaLnBrk="0" hangingPunct="0">
              <a:defRPr/>
            </a:pPr>
            <a:fld id="{4FC984D0-EF96-0644-9AEC-B9922D614A0E}" type="slidenum">
              <a:rPr lang="en-US" sz="1650" smtClean="0">
                <a:solidFill>
                  <a:srgbClr val="000000"/>
                </a:solidFill>
                <a:latin typeface="Times"/>
                <a:ea typeface="ＭＳ Ｐゴシック" charset="-128"/>
              </a:rPr>
              <a:pPr defTabSz="534924" eaLnBrk="0" hangingPunct="0">
                <a:defRPr/>
              </a:pPr>
              <a:t>‹#›</a:t>
            </a:fld>
            <a:endParaRPr lang="en-US" sz="1650">
              <a:solidFill>
                <a:srgbClr val="000000"/>
              </a:solidFill>
              <a:latin typeface="Times"/>
              <a:ea typeface="ＭＳ Ｐゴシック" charset="-128"/>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lIns="71323" tIns="35662" rIns="71323" bIns="35662"/>
          <a:lstStyle/>
          <a:p>
            <a:r>
              <a:rPr lang="en-US"/>
              <a:t>Click to edit Master title style</a:t>
            </a:r>
          </a:p>
        </p:txBody>
      </p:sp>
      <p:sp>
        <p:nvSpPr>
          <p:cNvPr id="3" name="Content Placeholder 2"/>
          <p:cNvSpPr>
            <a:spLocks noGrp="1"/>
          </p:cNvSpPr>
          <p:nvPr>
            <p:ph idx="1"/>
          </p:nvPr>
        </p:nvSpPr>
        <p:spPr>
          <a:xfrm>
            <a:off x="685800" y="1981200"/>
            <a:ext cx="7772400" cy="4114800"/>
          </a:xfrm>
          <a:prstGeom prst="rect">
            <a:avLst/>
          </a:prstGeom>
        </p:spPr>
        <p:txBody>
          <a:bodyPr lIns="71323" tIns="35662" rIns="71323" bIns="35662"/>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endParaRPr>
          </a:p>
        </p:txBody>
      </p:sp>
      <p:sp>
        <p:nvSpPr>
          <p:cNvPr id="5"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endParaRP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534924" eaLnBrk="0" hangingPunct="0">
              <a:defRPr/>
            </a:pPr>
            <a:fld id="{DF1A0C56-9D9C-9941-9166-9967A788BB99}" type="slidenum">
              <a:rPr lang="en-US" sz="1650" smtClean="0">
                <a:solidFill>
                  <a:srgbClr val="000000"/>
                </a:solidFill>
                <a:latin typeface="Times"/>
                <a:ea typeface="ＭＳ Ｐゴシック" charset="-128"/>
              </a:rPr>
              <a:pPr defTabSz="534924" eaLnBrk="0" hangingPunct="0">
                <a:defRPr/>
              </a:pPr>
              <a:t>‹#›</a:t>
            </a:fld>
            <a:endParaRPr lang="en-US" sz="1650">
              <a:solidFill>
                <a:srgbClr val="000000"/>
              </a:solidFill>
              <a:latin typeface="Times"/>
              <a:ea typeface="ＭＳ Ｐゴシック" charset="-128"/>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6"/>
          </a:xfrm>
          <a:prstGeom prst="rect">
            <a:avLst/>
          </a:prstGeom>
        </p:spPr>
        <p:txBody>
          <a:bodyPr lIns="71323" tIns="35662" rIns="71323" bIns="35662" anchor="t"/>
          <a:lstStyle>
            <a:lvl1pPr algn="l">
              <a:defRPr sz="2775"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lIns="71323" tIns="35662" rIns="71323" bIns="35662" anchor="b"/>
          <a:lstStyle>
            <a:lvl1pPr marL="0" indent="0">
              <a:buNone/>
              <a:defRPr sz="1425"/>
            </a:lvl1pPr>
            <a:lvl2pPr marL="320954" indent="0">
              <a:buNone/>
              <a:defRPr sz="1275"/>
            </a:lvl2pPr>
            <a:lvl3pPr marL="641909" indent="0">
              <a:buNone/>
              <a:defRPr sz="1125"/>
            </a:lvl3pPr>
            <a:lvl4pPr marL="962864" indent="0">
              <a:buNone/>
              <a:defRPr sz="975"/>
            </a:lvl4pPr>
            <a:lvl5pPr marL="1283818" indent="0">
              <a:buNone/>
              <a:defRPr sz="975"/>
            </a:lvl5pPr>
            <a:lvl6pPr marL="1604772" indent="0">
              <a:buNone/>
              <a:defRPr sz="975"/>
            </a:lvl6pPr>
            <a:lvl7pPr marL="1925726" indent="0">
              <a:buNone/>
              <a:defRPr sz="975"/>
            </a:lvl7pPr>
            <a:lvl8pPr marL="2246681" indent="0">
              <a:buNone/>
              <a:defRPr sz="975"/>
            </a:lvl8pPr>
            <a:lvl9pPr marL="2567636" indent="0">
              <a:buNone/>
              <a:defRPr sz="975"/>
            </a:lvl9pPr>
          </a:lstStyle>
          <a:p>
            <a:pPr lvl="0"/>
            <a:r>
              <a:rPr lang="en-US"/>
              <a:t>Click to edit Master text styles</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endParaRPr>
          </a:p>
        </p:txBody>
      </p:sp>
      <p:sp>
        <p:nvSpPr>
          <p:cNvPr id="5"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endParaRP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534924" eaLnBrk="0" hangingPunct="0">
              <a:defRPr/>
            </a:pPr>
            <a:fld id="{484D7289-AB69-DB4F-A80D-8031B121D3DD}" type="slidenum">
              <a:rPr lang="en-US" sz="1650" smtClean="0">
                <a:solidFill>
                  <a:srgbClr val="000000"/>
                </a:solidFill>
                <a:latin typeface="Times"/>
                <a:ea typeface="ＭＳ Ｐゴシック" charset="-128"/>
              </a:rPr>
              <a:pPr defTabSz="534924" eaLnBrk="0" hangingPunct="0">
                <a:defRPr/>
              </a:pPr>
              <a:t>‹#›</a:t>
            </a:fld>
            <a:endParaRPr lang="en-US" sz="1650">
              <a:solidFill>
                <a:srgbClr val="000000"/>
              </a:solidFill>
              <a:latin typeface="Times"/>
              <a:ea typeface="ＭＳ Ｐゴシック" charset="-128"/>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600200"/>
            <a:ext cx="42672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2672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3"/>
          <p:cNvSpPr>
            <a:spLocks noGrp="1" noChangeArrowheads="1"/>
          </p:cNvSpPr>
          <p:nvPr>
            <p:ph type="sldNum" sz="quarter" idx="10"/>
          </p:nvPr>
        </p:nvSpPr>
        <p:spPr>
          <a:ln/>
        </p:spPr>
        <p:txBody>
          <a:bodyPr/>
          <a:lstStyle>
            <a:lvl1pPr>
              <a:defRPr/>
            </a:lvl1pPr>
          </a:lstStyle>
          <a:p>
            <a:pPr>
              <a:defRPr/>
            </a:pPr>
            <a:fld id="{E1F6996E-D9C3-44BD-8A8F-E4985F0CBF5A}" type="slidenum">
              <a:rPr lang="en-US"/>
              <a:pPr>
                <a:defRPr/>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lIns="71323" tIns="35662" rIns="71323" bIns="35662"/>
          <a:lstStyle/>
          <a:p>
            <a:r>
              <a:rPr lang="en-US"/>
              <a:t>Click to edit Master title style</a:t>
            </a:r>
          </a:p>
        </p:txBody>
      </p:sp>
      <p:sp>
        <p:nvSpPr>
          <p:cNvPr id="3" name="Content Placeholder 2"/>
          <p:cNvSpPr>
            <a:spLocks noGrp="1"/>
          </p:cNvSpPr>
          <p:nvPr>
            <p:ph sz="half" idx="1"/>
          </p:nvPr>
        </p:nvSpPr>
        <p:spPr>
          <a:xfrm>
            <a:off x="685800" y="1981200"/>
            <a:ext cx="3810000" cy="4114800"/>
          </a:xfrm>
          <a:prstGeom prst="rect">
            <a:avLst/>
          </a:prstGeom>
        </p:spPr>
        <p:txBody>
          <a:bodyPr lIns="71323" tIns="35662" rIns="71323" bIns="35662"/>
          <a:lstStyle>
            <a:lvl1pPr>
              <a:defRPr sz="1950"/>
            </a:lvl1pPr>
            <a:lvl2pPr>
              <a:defRPr sz="1650"/>
            </a:lvl2pPr>
            <a:lvl3pPr>
              <a:defRPr sz="1425"/>
            </a:lvl3pPr>
            <a:lvl4pPr>
              <a:defRPr sz="1275"/>
            </a:lvl4pPr>
            <a:lvl5pPr>
              <a:defRPr sz="1275"/>
            </a:lvl5pPr>
            <a:lvl6pPr>
              <a:defRPr sz="1275"/>
            </a:lvl6pPr>
            <a:lvl7pPr>
              <a:defRPr sz="1275"/>
            </a:lvl7pPr>
            <a:lvl8pPr>
              <a:defRPr sz="1275"/>
            </a:lvl8pPr>
            <a:lvl9pPr>
              <a:defRPr sz="12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a:prstGeom prst="rect">
            <a:avLst/>
          </a:prstGeom>
        </p:spPr>
        <p:txBody>
          <a:bodyPr lIns="71323" tIns="35662" rIns="71323" bIns="35662"/>
          <a:lstStyle>
            <a:lvl1pPr>
              <a:defRPr sz="1950"/>
            </a:lvl1pPr>
            <a:lvl2pPr>
              <a:defRPr sz="1650"/>
            </a:lvl2pPr>
            <a:lvl3pPr>
              <a:defRPr sz="1425"/>
            </a:lvl3pPr>
            <a:lvl4pPr>
              <a:defRPr sz="1275"/>
            </a:lvl4pPr>
            <a:lvl5pPr>
              <a:defRPr sz="1275"/>
            </a:lvl5pPr>
            <a:lvl6pPr>
              <a:defRPr sz="1275"/>
            </a:lvl6pPr>
            <a:lvl7pPr>
              <a:defRPr sz="1275"/>
            </a:lvl7pPr>
            <a:lvl8pPr>
              <a:defRPr sz="1275"/>
            </a:lvl8pPr>
            <a:lvl9pPr>
              <a:defRPr sz="12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endParaRPr>
          </a:p>
        </p:txBody>
      </p:sp>
      <p:sp>
        <p:nvSpPr>
          <p:cNvPr id="6" name="Footer Placeholder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534924" eaLnBrk="0" hangingPunct="0">
              <a:defRPr/>
            </a:pPr>
            <a:fld id="{C1F0F294-6019-624D-83E0-CC8CB6483870}" type="slidenum">
              <a:rPr lang="en-US" sz="1650" smtClean="0">
                <a:solidFill>
                  <a:srgbClr val="000000"/>
                </a:solidFill>
                <a:latin typeface="Times"/>
                <a:ea typeface="ＭＳ Ｐゴシック" charset="-128"/>
              </a:rPr>
              <a:pPr defTabSz="534924" eaLnBrk="0" hangingPunct="0">
                <a:defRPr/>
              </a:pPr>
              <a:t>‹#›</a:t>
            </a:fld>
            <a:endParaRPr lang="en-US" sz="1650">
              <a:solidFill>
                <a:srgbClr val="000000"/>
              </a:solidFill>
              <a:latin typeface="Times"/>
              <a:ea typeface="ＭＳ Ｐゴシック" charset="-128"/>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lIns="71323" tIns="35662" rIns="71323" bIns="35662"/>
          <a:lstStyle>
            <a:lvl1pPr>
              <a:defRPr/>
            </a:lvl1pPr>
          </a:lstStyle>
          <a:p>
            <a:r>
              <a:rPr lang="en-US"/>
              <a:t>Click to edit Master title style</a:t>
            </a:r>
          </a:p>
        </p:txBody>
      </p:sp>
      <p:sp>
        <p:nvSpPr>
          <p:cNvPr id="3" name="Text Placeholder 2"/>
          <p:cNvSpPr>
            <a:spLocks noGrp="1"/>
          </p:cNvSpPr>
          <p:nvPr>
            <p:ph type="body" idx="1"/>
          </p:nvPr>
        </p:nvSpPr>
        <p:spPr>
          <a:xfrm>
            <a:off x="457200" y="1535116"/>
            <a:ext cx="4040188" cy="639762"/>
          </a:xfrm>
          <a:prstGeom prst="rect">
            <a:avLst/>
          </a:prstGeom>
        </p:spPr>
        <p:txBody>
          <a:bodyPr lIns="71323" tIns="35662" rIns="71323" bIns="35662" anchor="b"/>
          <a:lstStyle>
            <a:lvl1pPr marL="0" indent="0">
              <a:buNone/>
              <a:defRPr sz="1650" b="1"/>
            </a:lvl1pPr>
            <a:lvl2pPr marL="320954" indent="0">
              <a:buNone/>
              <a:defRPr sz="1425" b="1"/>
            </a:lvl2pPr>
            <a:lvl3pPr marL="641909" indent="0">
              <a:buNone/>
              <a:defRPr sz="1275" b="1"/>
            </a:lvl3pPr>
            <a:lvl4pPr marL="962864" indent="0">
              <a:buNone/>
              <a:defRPr sz="1125" b="1"/>
            </a:lvl4pPr>
            <a:lvl5pPr marL="1283818" indent="0">
              <a:buNone/>
              <a:defRPr sz="1125" b="1"/>
            </a:lvl5pPr>
            <a:lvl6pPr marL="1604772" indent="0">
              <a:buNone/>
              <a:defRPr sz="1125" b="1"/>
            </a:lvl6pPr>
            <a:lvl7pPr marL="1925726" indent="0">
              <a:buNone/>
              <a:defRPr sz="1125" b="1"/>
            </a:lvl7pPr>
            <a:lvl8pPr marL="2246681" indent="0">
              <a:buNone/>
              <a:defRPr sz="1125" b="1"/>
            </a:lvl8pPr>
            <a:lvl9pPr marL="2567636" indent="0">
              <a:buNone/>
              <a:defRPr sz="1125"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lIns="71323" tIns="35662" rIns="71323" bIns="35662"/>
          <a:lstStyle>
            <a:lvl1pPr>
              <a:defRPr sz="1650"/>
            </a:lvl1pPr>
            <a:lvl2pPr>
              <a:defRPr sz="1425"/>
            </a:lvl2pPr>
            <a:lvl3pPr>
              <a:defRPr sz="1275"/>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4" y="1535116"/>
            <a:ext cx="4041775" cy="639762"/>
          </a:xfrm>
          <a:prstGeom prst="rect">
            <a:avLst/>
          </a:prstGeom>
        </p:spPr>
        <p:txBody>
          <a:bodyPr lIns="71323" tIns="35662" rIns="71323" bIns="35662" anchor="b"/>
          <a:lstStyle>
            <a:lvl1pPr marL="0" indent="0">
              <a:buNone/>
              <a:defRPr sz="1650" b="1"/>
            </a:lvl1pPr>
            <a:lvl2pPr marL="320954" indent="0">
              <a:buNone/>
              <a:defRPr sz="1425" b="1"/>
            </a:lvl2pPr>
            <a:lvl3pPr marL="641909" indent="0">
              <a:buNone/>
              <a:defRPr sz="1275" b="1"/>
            </a:lvl3pPr>
            <a:lvl4pPr marL="962864" indent="0">
              <a:buNone/>
              <a:defRPr sz="1125" b="1"/>
            </a:lvl4pPr>
            <a:lvl5pPr marL="1283818" indent="0">
              <a:buNone/>
              <a:defRPr sz="1125" b="1"/>
            </a:lvl5pPr>
            <a:lvl6pPr marL="1604772" indent="0">
              <a:buNone/>
              <a:defRPr sz="1125" b="1"/>
            </a:lvl6pPr>
            <a:lvl7pPr marL="1925726" indent="0">
              <a:buNone/>
              <a:defRPr sz="1125" b="1"/>
            </a:lvl7pPr>
            <a:lvl8pPr marL="2246681" indent="0">
              <a:buNone/>
              <a:defRPr sz="1125" b="1"/>
            </a:lvl8pPr>
            <a:lvl9pPr marL="2567636" indent="0">
              <a:buNone/>
              <a:defRPr sz="1125" b="1"/>
            </a:lvl9pPr>
          </a:lstStyle>
          <a:p>
            <a:pPr lvl="0"/>
            <a:r>
              <a:rPr lang="en-US"/>
              <a:t>Click to edit Master text styles</a:t>
            </a:r>
          </a:p>
        </p:txBody>
      </p:sp>
      <p:sp>
        <p:nvSpPr>
          <p:cNvPr id="6" name="Content Placeholder 5"/>
          <p:cNvSpPr>
            <a:spLocks noGrp="1"/>
          </p:cNvSpPr>
          <p:nvPr>
            <p:ph sz="quarter" idx="4"/>
          </p:nvPr>
        </p:nvSpPr>
        <p:spPr>
          <a:xfrm>
            <a:off x="4645034" y="2174875"/>
            <a:ext cx="4041775" cy="3951288"/>
          </a:xfrm>
          <a:prstGeom prst="rect">
            <a:avLst/>
          </a:prstGeom>
        </p:spPr>
        <p:txBody>
          <a:bodyPr lIns="71323" tIns="35662" rIns="71323" bIns="35662"/>
          <a:lstStyle>
            <a:lvl1pPr>
              <a:defRPr sz="1650"/>
            </a:lvl1pPr>
            <a:lvl2pPr>
              <a:defRPr sz="1425"/>
            </a:lvl2pPr>
            <a:lvl3pPr>
              <a:defRPr sz="1275"/>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endParaRPr>
          </a:p>
        </p:txBody>
      </p:sp>
      <p:sp>
        <p:nvSpPr>
          <p:cNvPr id="8"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endParaRPr>
          </a:p>
        </p:txBody>
      </p:sp>
      <p:sp>
        <p:nvSpPr>
          <p:cNvPr id="9"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534924" eaLnBrk="0" hangingPunct="0">
              <a:defRPr/>
            </a:pPr>
            <a:fld id="{AB56F459-E39F-224C-961E-20735BEE0527}" type="slidenum">
              <a:rPr lang="en-US" sz="1650" smtClean="0">
                <a:solidFill>
                  <a:srgbClr val="000000"/>
                </a:solidFill>
                <a:latin typeface="Times"/>
                <a:ea typeface="ＭＳ Ｐゴシック" charset="-128"/>
              </a:rPr>
              <a:pPr defTabSz="534924" eaLnBrk="0" hangingPunct="0">
                <a:defRPr/>
              </a:pPr>
              <a:t>‹#›</a:t>
            </a:fld>
            <a:endParaRPr lang="en-US" sz="1650">
              <a:solidFill>
                <a:srgbClr val="000000"/>
              </a:solidFill>
              <a:latin typeface="Times"/>
              <a:ea typeface="ＭＳ Ｐゴシック" charset="-128"/>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lIns="71323" tIns="35662" rIns="71323" bIns="35662"/>
          <a:lstStyle/>
          <a:p>
            <a:r>
              <a:rPr lang="en-US"/>
              <a:t>Click to edit Master title style</a:t>
            </a:r>
          </a:p>
        </p:txBody>
      </p:sp>
      <p:sp>
        <p:nvSpPr>
          <p:cNvPr id="3"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endParaRPr>
          </a:p>
        </p:txBody>
      </p:sp>
      <p:sp>
        <p:nvSpPr>
          <p:cNvPr id="4"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endParaRPr>
          </a:p>
        </p:txBody>
      </p:sp>
      <p:sp>
        <p:nvSpPr>
          <p:cNvPr id="5"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534924" eaLnBrk="0" hangingPunct="0">
              <a:defRPr/>
            </a:pPr>
            <a:fld id="{7238252B-49CD-5649-A15F-A72B203A6CCD}" type="slidenum">
              <a:rPr lang="en-US" sz="1650" smtClean="0">
                <a:solidFill>
                  <a:srgbClr val="000000"/>
                </a:solidFill>
                <a:latin typeface="Times"/>
                <a:ea typeface="ＭＳ Ｐゴシック" charset="-128"/>
              </a:rPr>
              <a:pPr defTabSz="534924" eaLnBrk="0" hangingPunct="0">
                <a:defRPr/>
              </a:pPr>
              <a:t>‹#›</a:t>
            </a:fld>
            <a:endParaRPr lang="en-US" sz="1650">
              <a:solidFill>
                <a:srgbClr val="000000"/>
              </a:solidFill>
              <a:latin typeface="Times"/>
              <a:ea typeface="ＭＳ Ｐゴシック" charset="-128"/>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endParaRPr>
          </a:p>
        </p:txBody>
      </p:sp>
      <p:sp>
        <p:nvSpPr>
          <p:cNvPr id="3"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endParaRPr>
          </a:p>
        </p:txBody>
      </p:sp>
      <p:sp>
        <p:nvSpPr>
          <p:cNvPr id="4"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534924" eaLnBrk="0" hangingPunct="0">
              <a:defRPr/>
            </a:pPr>
            <a:fld id="{D3439E8E-E055-6C49-93D6-693A3D242DB7}" type="slidenum">
              <a:rPr lang="en-US" sz="1650" smtClean="0">
                <a:solidFill>
                  <a:srgbClr val="000000"/>
                </a:solidFill>
                <a:latin typeface="Times"/>
                <a:ea typeface="ＭＳ Ｐゴシック" charset="-128"/>
              </a:rPr>
              <a:pPr defTabSz="534924" eaLnBrk="0" hangingPunct="0">
                <a:defRPr/>
              </a:pPr>
              <a:t>‹#›</a:t>
            </a:fld>
            <a:endParaRPr lang="en-US" sz="1650">
              <a:solidFill>
                <a:srgbClr val="000000"/>
              </a:solidFill>
              <a:latin typeface="Times"/>
              <a:ea typeface="ＭＳ Ｐゴシック" charset="-128"/>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52"/>
            <a:ext cx="3008313" cy="1162050"/>
          </a:xfrm>
          <a:prstGeom prst="rect">
            <a:avLst/>
          </a:prstGeom>
        </p:spPr>
        <p:txBody>
          <a:bodyPr lIns="71323" tIns="35662" rIns="71323" bIns="35662" anchor="b"/>
          <a:lstStyle>
            <a:lvl1pPr algn="l">
              <a:defRPr sz="1425" b="1"/>
            </a:lvl1pPr>
          </a:lstStyle>
          <a:p>
            <a:r>
              <a:rPr lang="en-US"/>
              <a:t>Click to edit Master title style</a:t>
            </a:r>
          </a:p>
        </p:txBody>
      </p:sp>
      <p:sp>
        <p:nvSpPr>
          <p:cNvPr id="3" name="Content Placeholder 2"/>
          <p:cNvSpPr>
            <a:spLocks noGrp="1"/>
          </p:cNvSpPr>
          <p:nvPr>
            <p:ph idx="1"/>
          </p:nvPr>
        </p:nvSpPr>
        <p:spPr>
          <a:xfrm>
            <a:off x="3575050" y="273052"/>
            <a:ext cx="5111750" cy="5853113"/>
          </a:xfrm>
          <a:prstGeom prst="rect">
            <a:avLst/>
          </a:prstGeom>
        </p:spPr>
        <p:txBody>
          <a:bodyPr lIns="71323" tIns="35662" rIns="71323" bIns="35662"/>
          <a:lstStyle>
            <a:lvl1pPr>
              <a:defRPr sz="2250"/>
            </a:lvl1pPr>
            <a:lvl2pPr>
              <a:defRPr sz="1950"/>
            </a:lvl2pPr>
            <a:lvl3pPr>
              <a:defRPr sz="1650"/>
            </a:lvl3pPr>
            <a:lvl4pPr>
              <a:defRPr sz="1425"/>
            </a:lvl4pPr>
            <a:lvl5pPr>
              <a:defRPr sz="1425"/>
            </a:lvl5pPr>
            <a:lvl6pPr>
              <a:defRPr sz="1425"/>
            </a:lvl6pPr>
            <a:lvl7pPr>
              <a:defRPr sz="1425"/>
            </a:lvl7pPr>
            <a:lvl8pPr>
              <a:defRPr sz="1425"/>
            </a:lvl8pPr>
            <a:lvl9pPr>
              <a:defRPr sz="14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a:prstGeom prst="rect">
            <a:avLst/>
          </a:prstGeom>
        </p:spPr>
        <p:txBody>
          <a:bodyPr lIns="71323" tIns="35662" rIns="71323" bIns="35662"/>
          <a:lstStyle>
            <a:lvl1pPr marL="0" indent="0">
              <a:buNone/>
              <a:defRPr sz="975"/>
            </a:lvl1pPr>
            <a:lvl2pPr marL="320954" indent="0">
              <a:buNone/>
              <a:defRPr sz="825"/>
            </a:lvl2pPr>
            <a:lvl3pPr marL="641909" indent="0">
              <a:buNone/>
              <a:defRPr sz="675"/>
            </a:lvl3pPr>
            <a:lvl4pPr marL="962864" indent="0">
              <a:buNone/>
              <a:defRPr sz="600"/>
            </a:lvl4pPr>
            <a:lvl5pPr marL="1283818" indent="0">
              <a:buNone/>
              <a:defRPr sz="600"/>
            </a:lvl5pPr>
            <a:lvl6pPr marL="1604772" indent="0">
              <a:buNone/>
              <a:defRPr sz="600"/>
            </a:lvl6pPr>
            <a:lvl7pPr marL="1925726" indent="0">
              <a:buNone/>
              <a:defRPr sz="600"/>
            </a:lvl7pPr>
            <a:lvl8pPr marL="2246681" indent="0">
              <a:buNone/>
              <a:defRPr sz="600"/>
            </a:lvl8pPr>
            <a:lvl9pPr marL="2567636" indent="0">
              <a:buNone/>
              <a:defRPr sz="600"/>
            </a:lvl9pPr>
          </a:lstStyle>
          <a:p>
            <a:pPr lvl="0"/>
            <a:r>
              <a:rPr lang="en-US"/>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endParaRPr>
          </a:p>
        </p:txBody>
      </p:sp>
      <p:sp>
        <p:nvSpPr>
          <p:cNvPr id="6" name="Footer Placeholder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534924" eaLnBrk="0" hangingPunct="0">
              <a:defRPr/>
            </a:pPr>
            <a:fld id="{C5B81F28-8274-A04B-99CC-B97AC00946E4}" type="slidenum">
              <a:rPr lang="en-US" sz="1650" smtClean="0">
                <a:solidFill>
                  <a:srgbClr val="000000"/>
                </a:solidFill>
                <a:latin typeface="Times"/>
                <a:ea typeface="ＭＳ Ｐゴシック" charset="-128"/>
              </a:rPr>
              <a:pPr defTabSz="534924" eaLnBrk="0" hangingPunct="0">
                <a:defRPr/>
              </a:pPr>
              <a:t>‹#›</a:t>
            </a:fld>
            <a:endParaRPr lang="en-US" sz="1650">
              <a:solidFill>
                <a:srgbClr val="000000"/>
              </a:solidFill>
              <a:latin typeface="Times"/>
              <a:ea typeface="ＭＳ Ｐゴシック" charset="-128"/>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lIns="71323" tIns="35662" rIns="71323" bIns="35662" anchor="b"/>
          <a:lstStyle>
            <a:lvl1pPr algn="l">
              <a:defRPr sz="1425"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lIns="71323" tIns="35662" rIns="71323" bIns="35662"/>
          <a:lstStyle>
            <a:lvl1pPr marL="0" indent="0">
              <a:buNone/>
              <a:defRPr sz="2250"/>
            </a:lvl1pPr>
            <a:lvl2pPr marL="320954" indent="0">
              <a:buNone/>
              <a:defRPr sz="1950"/>
            </a:lvl2pPr>
            <a:lvl3pPr marL="641909" indent="0">
              <a:buNone/>
              <a:defRPr sz="1650"/>
            </a:lvl3pPr>
            <a:lvl4pPr marL="962864" indent="0">
              <a:buNone/>
              <a:defRPr sz="1425"/>
            </a:lvl4pPr>
            <a:lvl5pPr marL="1283818" indent="0">
              <a:buNone/>
              <a:defRPr sz="1425"/>
            </a:lvl5pPr>
            <a:lvl6pPr marL="1604772" indent="0">
              <a:buNone/>
              <a:defRPr sz="1425"/>
            </a:lvl6pPr>
            <a:lvl7pPr marL="1925726" indent="0">
              <a:buNone/>
              <a:defRPr sz="1425"/>
            </a:lvl7pPr>
            <a:lvl8pPr marL="2246681" indent="0">
              <a:buNone/>
              <a:defRPr sz="1425"/>
            </a:lvl8pPr>
            <a:lvl9pPr marL="2567636" indent="0">
              <a:buNone/>
              <a:defRPr sz="1425"/>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lIns="71323" tIns="35662" rIns="71323" bIns="35662"/>
          <a:lstStyle>
            <a:lvl1pPr marL="0" indent="0">
              <a:buNone/>
              <a:defRPr sz="975"/>
            </a:lvl1pPr>
            <a:lvl2pPr marL="320954" indent="0">
              <a:buNone/>
              <a:defRPr sz="825"/>
            </a:lvl2pPr>
            <a:lvl3pPr marL="641909" indent="0">
              <a:buNone/>
              <a:defRPr sz="675"/>
            </a:lvl3pPr>
            <a:lvl4pPr marL="962864" indent="0">
              <a:buNone/>
              <a:defRPr sz="600"/>
            </a:lvl4pPr>
            <a:lvl5pPr marL="1283818" indent="0">
              <a:buNone/>
              <a:defRPr sz="600"/>
            </a:lvl5pPr>
            <a:lvl6pPr marL="1604772" indent="0">
              <a:buNone/>
              <a:defRPr sz="600"/>
            </a:lvl6pPr>
            <a:lvl7pPr marL="1925726" indent="0">
              <a:buNone/>
              <a:defRPr sz="600"/>
            </a:lvl7pPr>
            <a:lvl8pPr marL="2246681" indent="0">
              <a:buNone/>
              <a:defRPr sz="600"/>
            </a:lvl8pPr>
            <a:lvl9pPr marL="2567636" indent="0">
              <a:buNone/>
              <a:defRPr sz="600"/>
            </a:lvl9pPr>
          </a:lstStyle>
          <a:p>
            <a:pPr lvl="0"/>
            <a:r>
              <a:rPr lang="en-US"/>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endParaRPr>
          </a:p>
        </p:txBody>
      </p:sp>
      <p:sp>
        <p:nvSpPr>
          <p:cNvPr id="6" name="Footer Placeholder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534924" eaLnBrk="0" hangingPunct="0">
              <a:defRPr/>
            </a:pPr>
            <a:fld id="{C25F01E3-3F62-8941-A9E0-08B595B504B2}" type="slidenum">
              <a:rPr lang="en-US" sz="1650" smtClean="0">
                <a:solidFill>
                  <a:srgbClr val="000000"/>
                </a:solidFill>
                <a:latin typeface="Times"/>
                <a:ea typeface="ＭＳ Ｐゴシック" charset="-128"/>
              </a:rPr>
              <a:pPr defTabSz="534924" eaLnBrk="0" hangingPunct="0">
                <a:defRPr/>
              </a:pPr>
              <a:t>‹#›</a:t>
            </a:fld>
            <a:endParaRPr lang="en-US" sz="1650">
              <a:solidFill>
                <a:srgbClr val="000000"/>
              </a:solidFill>
              <a:latin typeface="Times"/>
              <a:ea typeface="ＭＳ Ｐゴシック" charset="-128"/>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lIns="71323" tIns="35662" rIns="71323" bIns="35662"/>
          <a:lstStyle/>
          <a:p>
            <a:r>
              <a:rPr lang="en-US"/>
              <a:t>Click to edit Master title style</a:t>
            </a:r>
          </a:p>
        </p:txBody>
      </p:sp>
      <p:sp>
        <p:nvSpPr>
          <p:cNvPr id="3" name="Vertical Text Placeholder 2"/>
          <p:cNvSpPr>
            <a:spLocks noGrp="1"/>
          </p:cNvSpPr>
          <p:nvPr>
            <p:ph type="body" orient="vert" idx="1"/>
          </p:nvPr>
        </p:nvSpPr>
        <p:spPr>
          <a:xfrm>
            <a:off x="685800" y="1981200"/>
            <a:ext cx="7772400" cy="4114800"/>
          </a:xfrm>
          <a:prstGeom prst="rect">
            <a:avLst/>
          </a:prstGeom>
        </p:spPr>
        <p:txBody>
          <a:bodyPr vert="eaVert" lIns="71323" tIns="35662" rIns="71323" bIns="35662"/>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endParaRPr>
          </a:p>
        </p:txBody>
      </p:sp>
      <p:sp>
        <p:nvSpPr>
          <p:cNvPr id="5"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endParaRP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534924" eaLnBrk="0" hangingPunct="0">
              <a:defRPr/>
            </a:pPr>
            <a:fld id="{BF7CEA3A-3495-A147-A428-2859B3CEE8EE}" type="slidenum">
              <a:rPr lang="en-US" sz="1650" smtClean="0">
                <a:solidFill>
                  <a:srgbClr val="000000"/>
                </a:solidFill>
                <a:latin typeface="Times"/>
                <a:ea typeface="ＭＳ Ｐゴシック" charset="-128"/>
              </a:rPr>
              <a:pPr defTabSz="534924" eaLnBrk="0" hangingPunct="0">
                <a:defRPr/>
              </a:pPr>
              <a:t>‹#›</a:t>
            </a:fld>
            <a:endParaRPr lang="en-US" sz="1650">
              <a:solidFill>
                <a:srgbClr val="000000"/>
              </a:solidFill>
              <a:latin typeface="Times"/>
              <a:ea typeface="ＭＳ Ｐゴシック" charset="-128"/>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a:prstGeom prst="rect">
            <a:avLst/>
          </a:prstGeom>
        </p:spPr>
        <p:txBody>
          <a:bodyPr vert="eaVert" lIns="71323" tIns="35662" rIns="71323" bIns="35662"/>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a:prstGeom prst="rect">
            <a:avLst/>
          </a:prstGeom>
        </p:spPr>
        <p:txBody>
          <a:bodyPr vert="eaVert" lIns="71323" tIns="35662" rIns="71323" bIns="35662"/>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endParaRPr>
          </a:p>
        </p:txBody>
      </p:sp>
      <p:sp>
        <p:nvSpPr>
          <p:cNvPr id="5"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534924" eaLnBrk="0" hangingPunct="0">
              <a:defRPr/>
            </a:pPr>
            <a:endParaRPr lang="en-US" sz="1650">
              <a:solidFill>
                <a:srgbClr val="000000"/>
              </a:solidFill>
              <a:latin typeface="Times"/>
              <a:ea typeface="ＭＳ Ｐゴシック" charset="-128"/>
            </a:endParaRP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534924" eaLnBrk="0" hangingPunct="0">
              <a:defRPr/>
            </a:pPr>
            <a:fld id="{DB9BD01F-6C09-F142-A275-2E639B2981C3}" type="slidenum">
              <a:rPr lang="en-US" sz="1650" smtClean="0">
                <a:solidFill>
                  <a:srgbClr val="000000"/>
                </a:solidFill>
                <a:latin typeface="Times"/>
                <a:ea typeface="ＭＳ Ｐゴシック" charset="-128"/>
              </a:rPr>
              <a:pPr defTabSz="534924" eaLnBrk="0" hangingPunct="0">
                <a:defRPr/>
              </a:pPr>
              <a:t>‹#›</a:t>
            </a:fld>
            <a:endParaRPr lang="en-US" sz="1650">
              <a:solidFill>
                <a:srgbClr val="000000"/>
              </a:solidFill>
              <a:latin typeface="Times"/>
              <a:ea typeface="ＭＳ Ｐゴシック" charset="-128"/>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a:prstGeom prst="rect">
            <a:avLst/>
          </a:prstGeom>
        </p:spPr>
        <p:txBody>
          <a:bodyPr lIns="71323" tIns="35662" rIns="71323" bIns="35662"/>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lIns="71323" tIns="35662" rIns="71323" bIns="35662"/>
          <a:lstStyle>
            <a:lvl1pPr marL="0" indent="0" algn="ctr">
              <a:buNone/>
              <a:defRPr/>
            </a:lvl1pPr>
            <a:lvl2pPr marL="385145" indent="0" algn="ctr">
              <a:buNone/>
              <a:defRPr/>
            </a:lvl2pPr>
            <a:lvl3pPr marL="770291" indent="0" algn="ctr">
              <a:buNone/>
              <a:defRPr/>
            </a:lvl3pPr>
            <a:lvl4pPr marL="1155437" indent="0" algn="ctr">
              <a:buNone/>
              <a:defRPr/>
            </a:lvl4pPr>
            <a:lvl5pPr marL="1540581" indent="0" algn="ctr">
              <a:buNone/>
              <a:defRPr/>
            </a:lvl5pPr>
            <a:lvl6pPr marL="1925726" indent="0" algn="ctr">
              <a:buNone/>
              <a:defRPr/>
            </a:lvl6pPr>
            <a:lvl7pPr marL="2310872" indent="0" algn="ctr">
              <a:buNone/>
              <a:defRPr/>
            </a:lvl7pPr>
            <a:lvl8pPr marL="2696017" indent="0" algn="ctr">
              <a:buNone/>
              <a:defRPr/>
            </a:lvl8pPr>
            <a:lvl9pPr marL="3081163"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641909" eaLnBrk="0" hangingPunct="0">
              <a:defRPr/>
            </a:pPr>
            <a:endParaRPr lang="en-US" sz="1980">
              <a:solidFill>
                <a:srgbClr val="000000"/>
              </a:solidFill>
              <a:latin typeface="Times"/>
              <a:ea typeface="ＭＳ Ｐゴシック" charset="-128"/>
              <a:cs typeface=""/>
            </a:endParaRPr>
          </a:p>
        </p:txBody>
      </p:sp>
      <p:sp>
        <p:nvSpPr>
          <p:cNvPr id="5"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641909" eaLnBrk="0" hangingPunct="0">
              <a:defRPr/>
            </a:pPr>
            <a:endParaRPr lang="en-US" sz="1980">
              <a:solidFill>
                <a:srgbClr val="000000"/>
              </a:solidFill>
              <a:latin typeface="Times"/>
              <a:ea typeface="ＭＳ Ｐゴシック" charset="-128"/>
              <a:cs typeface=""/>
            </a:endParaRP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641909" eaLnBrk="0" hangingPunct="0">
              <a:defRPr/>
            </a:pPr>
            <a:fld id="{4FC984D0-EF96-0644-9AEC-B9922D614A0E}" type="slidenum">
              <a:rPr lang="en-US" sz="1980" smtClean="0">
                <a:solidFill>
                  <a:srgbClr val="000000"/>
                </a:solidFill>
                <a:latin typeface="Times"/>
                <a:ea typeface="ＭＳ Ｐゴシック" charset="-128"/>
                <a:cs typeface=""/>
              </a:rPr>
              <a:pPr defTabSz="641909" eaLnBrk="0" hangingPunct="0">
                <a:defRPr/>
              </a:pPr>
              <a:t>‹#›</a:t>
            </a:fld>
            <a:endParaRPr lang="en-US" sz="1980">
              <a:solidFill>
                <a:srgbClr val="000000"/>
              </a:solidFill>
              <a:latin typeface="Times"/>
              <a:ea typeface="ＭＳ Ｐゴシック" charset="-128"/>
              <a:cs typeface=""/>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lIns="71323" tIns="35662" rIns="71323" bIns="35662"/>
          <a:lstStyle/>
          <a:p>
            <a:r>
              <a:rPr lang="en-US"/>
              <a:t>Click to edit Master title style</a:t>
            </a:r>
          </a:p>
        </p:txBody>
      </p:sp>
      <p:sp>
        <p:nvSpPr>
          <p:cNvPr id="3" name="Content Placeholder 2"/>
          <p:cNvSpPr>
            <a:spLocks noGrp="1"/>
          </p:cNvSpPr>
          <p:nvPr>
            <p:ph idx="1"/>
          </p:nvPr>
        </p:nvSpPr>
        <p:spPr>
          <a:xfrm>
            <a:off x="685800" y="1981200"/>
            <a:ext cx="7772400" cy="4114800"/>
          </a:xfrm>
          <a:prstGeom prst="rect">
            <a:avLst/>
          </a:prstGeom>
        </p:spPr>
        <p:txBody>
          <a:bodyPr lIns="71323" tIns="35662" rIns="71323" bIns="35662"/>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641909" eaLnBrk="0" hangingPunct="0">
              <a:defRPr/>
            </a:pPr>
            <a:endParaRPr lang="en-US" sz="1980">
              <a:solidFill>
                <a:srgbClr val="000000"/>
              </a:solidFill>
              <a:latin typeface="Times"/>
              <a:ea typeface="ＭＳ Ｐゴシック" charset="-128"/>
              <a:cs typeface=""/>
            </a:endParaRPr>
          </a:p>
        </p:txBody>
      </p:sp>
      <p:sp>
        <p:nvSpPr>
          <p:cNvPr id="5"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641909" eaLnBrk="0" hangingPunct="0">
              <a:defRPr/>
            </a:pPr>
            <a:endParaRPr lang="en-US" sz="1980">
              <a:solidFill>
                <a:srgbClr val="000000"/>
              </a:solidFill>
              <a:latin typeface="Times"/>
              <a:ea typeface="ＭＳ Ｐゴシック" charset="-128"/>
              <a:cs typeface=""/>
            </a:endParaRP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641909" eaLnBrk="0" hangingPunct="0">
              <a:defRPr/>
            </a:pPr>
            <a:fld id="{DF1A0C56-9D9C-9941-9166-9967A788BB99}" type="slidenum">
              <a:rPr lang="en-US" sz="1980" smtClean="0">
                <a:solidFill>
                  <a:srgbClr val="000000"/>
                </a:solidFill>
                <a:latin typeface="Times"/>
                <a:ea typeface="ＭＳ Ｐゴシック" charset="-128"/>
                <a:cs typeface=""/>
              </a:rPr>
              <a:pPr defTabSz="641909" eaLnBrk="0" hangingPunct="0">
                <a:defRPr/>
              </a:pPr>
              <a:t>‹#›</a:t>
            </a:fld>
            <a:endParaRPr lang="en-US" sz="1980">
              <a:solidFill>
                <a:srgbClr val="000000"/>
              </a:solidFill>
              <a:latin typeface="Times"/>
              <a:ea typeface="ＭＳ Ｐゴシック" charset="-128"/>
              <a:cs typefac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3"/>
          <p:cNvSpPr>
            <a:spLocks noGrp="1" noChangeArrowheads="1"/>
          </p:cNvSpPr>
          <p:nvPr>
            <p:ph type="sldNum" sz="quarter" idx="10"/>
          </p:nvPr>
        </p:nvSpPr>
        <p:spPr>
          <a:ln/>
        </p:spPr>
        <p:txBody>
          <a:bodyPr/>
          <a:lstStyle>
            <a:lvl1pPr>
              <a:defRPr/>
            </a:lvl1pPr>
          </a:lstStyle>
          <a:p>
            <a:pPr>
              <a:defRPr/>
            </a:pPr>
            <a:fld id="{D6BE13F7-B937-4087-BE59-9022BB74DC6E}" type="slidenum">
              <a:rPr lang="en-US"/>
              <a:pPr>
                <a:defRPr/>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6"/>
          </a:xfrm>
          <a:prstGeom prst="rect">
            <a:avLst/>
          </a:prstGeom>
        </p:spPr>
        <p:txBody>
          <a:bodyPr lIns="71323" tIns="35662" rIns="71323" bIns="35662" anchor="t"/>
          <a:lstStyle>
            <a:lvl1pPr algn="l">
              <a:defRPr sz="333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lIns="71323" tIns="35662" rIns="71323" bIns="35662" anchor="b"/>
          <a:lstStyle>
            <a:lvl1pPr marL="0" indent="0">
              <a:buNone/>
              <a:defRPr sz="1710"/>
            </a:lvl1pPr>
            <a:lvl2pPr marL="385145" indent="0">
              <a:buNone/>
              <a:defRPr sz="1530"/>
            </a:lvl2pPr>
            <a:lvl3pPr marL="770291" indent="0">
              <a:buNone/>
              <a:defRPr sz="1350"/>
            </a:lvl3pPr>
            <a:lvl4pPr marL="1155437" indent="0">
              <a:buNone/>
              <a:defRPr sz="1170"/>
            </a:lvl4pPr>
            <a:lvl5pPr marL="1540581" indent="0">
              <a:buNone/>
              <a:defRPr sz="1170"/>
            </a:lvl5pPr>
            <a:lvl6pPr marL="1925726" indent="0">
              <a:buNone/>
              <a:defRPr sz="1170"/>
            </a:lvl6pPr>
            <a:lvl7pPr marL="2310872" indent="0">
              <a:buNone/>
              <a:defRPr sz="1170"/>
            </a:lvl7pPr>
            <a:lvl8pPr marL="2696017" indent="0">
              <a:buNone/>
              <a:defRPr sz="1170"/>
            </a:lvl8pPr>
            <a:lvl9pPr marL="3081163" indent="0">
              <a:buNone/>
              <a:defRPr sz="1170"/>
            </a:lvl9pPr>
          </a:lstStyle>
          <a:p>
            <a:pPr lvl="0"/>
            <a:r>
              <a:rPr lang="en-US"/>
              <a:t>Click to edit Master text styles</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641909" eaLnBrk="0" hangingPunct="0">
              <a:defRPr/>
            </a:pPr>
            <a:endParaRPr lang="en-US" sz="1980">
              <a:solidFill>
                <a:srgbClr val="000000"/>
              </a:solidFill>
              <a:latin typeface="Times"/>
              <a:ea typeface="ＭＳ Ｐゴシック" charset="-128"/>
              <a:cs typeface=""/>
            </a:endParaRPr>
          </a:p>
        </p:txBody>
      </p:sp>
      <p:sp>
        <p:nvSpPr>
          <p:cNvPr id="5"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641909" eaLnBrk="0" hangingPunct="0">
              <a:defRPr/>
            </a:pPr>
            <a:endParaRPr lang="en-US" sz="1980">
              <a:solidFill>
                <a:srgbClr val="000000"/>
              </a:solidFill>
              <a:latin typeface="Times"/>
              <a:ea typeface="ＭＳ Ｐゴシック" charset="-128"/>
              <a:cs typeface=""/>
            </a:endParaRP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641909" eaLnBrk="0" hangingPunct="0">
              <a:defRPr/>
            </a:pPr>
            <a:fld id="{484D7289-AB69-DB4F-A80D-8031B121D3DD}" type="slidenum">
              <a:rPr lang="en-US" sz="1980" smtClean="0">
                <a:solidFill>
                  <a:srgbClr val="000000"/>
                </a:solidFill>
                <a:latin typeface="Times"/>
                <a:ea typeface="ＭＳ Ｐゴシック" charset="-128"/>
                <a:cs typeface=""/>
              </a:rPr>
              <a:pPr defTabSz="641909" eaLnBrk="0" hangingPunct="0">
                <a:defRPr/>
              </a:pPr>
              <a:t>‹#›</a:t>
            </a:fld>
            <a:endParaRPr lang="en-US" sz="1980">
              <a:solidFill>
                <a:srgbClr val="000000"/>
              </a:solidFill>
              <a:latin typeface="Times"/>
              <a:ea typeface="ＭＳ Ｐゴシック" charset="-128"/>
              <a:cs typeface=""/>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lIns="71323" tIns="35662" rIns="71323" bIns="35662"/>
          <a:lstStyle/>
          <a:p>
            <a:r>
              <a:rPr lang="en-US"/>
              <a:t>Click to edit Master title style</a:t>
            </a:r>
          </a:p>
        </p:txBody>
      </p:sp>
      <p:sp>
        <p:nvSpPr>
          <p:cNvPr id="3" name="Content Placeholder 2"/>
          <p:cNvSpPr>
            <a:spLocks noGrp="1"/>
          </p:cNvSpPr>
          <p:nvPr>
            <p:ph sz="half" idx="1"/>
          </p:nvPr>
        </p:nvSpPr>
        <p:spPr>
          <a:xfrm>
            <a:off x="685800" y="1981200"/>
            <a:ext cx="3810000" cy="4114800"/>
          </a:xfrm>
          <a:prstGeom prst="rect">
            <a:avLst/>
          </a:prstGeom>
        </p:spPr>
        <p:txBody>
          <a:bodyPr lIns="71323" tIns="35662" rIns="71323" bIns="35662"/>
          <a:lstStyle>
            <a:lvl1pPr>
              <a:defRPr sz="2340"/>
            </a:lvl1pPr>
            <a:lvl2pPr>
              <a:defRPr sz="1980"/>
            </a:lvl2pPr>
            <a:lvl3pPr>
              <a:defRPr sz="1710"/>
            </a:lvl3pPr>
            <a:lvl4pPr>
              <a:defRPr sz="1530"/>
            </a:lvl4pPr>
            <a:lvl5pPr>
              <a:defRPr sz="1530"/>
            </a:lvl5pPr>
            <a:lvl6pPr>
              <a:defRPr sz="1530"/>
            </a:lvl6pPr>
            <a:lvl7pPr>
              <a:defRPr sz="1530"/>
            </a:lvl7pPr>
            <a:lvl8pPr>
              <a:defRPr sz="1530"/>
            </a:lvl8pPr>
            <a:lvl9pPr>
              <a:defRPr sz="153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a:prstGeom prst="rect">
            <a:avLst/>
          </a:prstGeom>
        </p:spPr>
        <p:txBody>
          <a:bodyPr lIns="71323" tIns="35662" rIns="71323" bIns="35662"/>
          <a:lstStyle>
            <a:lvl1pPr>
              <a:defRPr sz="2340"/>
            </a:lvl1pPr>
            <a:lvl2pPr>
              <a:defRPr sz="1980"/>
            </a:lvl2pPr>
            <a:lvl3pPr>
              <a:defRPr sz="1710"/>
            </a:lvl3pPr>
            <a:lvl4pPr>
              <a:defRPr sz="1530"/>
            </a:lvl4pPr>
            <a:lvl5pPr>
              <a:defRPr sz="1530"/>
            </a:lvl5pPr>
            <a:lvl6pPr>
              <a:defRPr sz="1530"/>
            </a:lvl6pPr>
            <a:lvl7pPr>
              <a:defRPr sz="1530"/>
            </a:lvl7pPr>
            <a:lvl8pPr>
              <a:defRPr sz="1530"/>
            </a:lvl8pPr>
            <a:lvl9pPr>
              <a:defRPr sz="153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641909" eaLnBrk="0" hangingPunct="0">
              <a:defRPr/>
            </a:pPr>
            <a:endParaRPr lang="en-US" sz="1980">
              <a:solidFill>
                <a:srgbClr val="000000"/>
              </a:solidFill>
              <a:latin typeface="Times"/>
              <a:ea typeface="ＭＳ Ｐゴシック" charset="-128"/>
              <a:cs typeface=""/>
            </a:endParaRPr>
          </a:p>
        </p:txBody>
      </p:sp>
      <p:sp>
        <p:nvSpPr>
          <p:cNvPr id="6" name="Footer Placeholder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641909" eaLnBrk="0" hangingPunct="0">
              <a:defRPr/>
            </a:pPr>
            <a:endParaRPr lang="en-US" sz="1980">
              <a:solidFill>
                <a:srgbClr val="000000"/>
              </a:solidFill>
              <a:latin typeface="Times"/>
              <a:ea typeface="ＭＳ Ｐゴシック" charset="-128"/>
              <a:cs typeface=""/>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641909" eaLnBrk="0" hangingPunct="0">
              <a:defRPr/>
            </a:pPr>
            <a:fld id="{C1F0F294-6019-624D-83E0-CC8CB6483870}" type="slidenum">
              <a:rPr lang="en-US" sz="1980" smtClean="0">
                <a:solidFill>
                  <a:srgbClr val="000000"/>
                </a:solidFill>
                <a:latin typeface="Times"/>
                <a:ea typeface="ＭＳ Ｐゴシック" charset="-128"/>
                <a:cs typeface=""/>
              </a:rPr>
              <a:pPr defTabSz="641909" eaLnBrk="0" hangingPunct="0">
                <a:defRPr/>
              </a:pPr>
              <a:t>‹#›</a:t>
            </a:fld>
            <a:endParaRPr lang="en-US" sz="1980">
              <a:solidFill>
                <a:srgbClr val="000000"/>
              </a:solidFill>
              <a:latin typeface="Times"/>
              <a:ea typeface="ＭＳ Ｐゴシック" charset="-128"/>
              <a:cs typeface=""/>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lIns="71323" tIns="35662" rIns="71323" bIns="35662"/>
          <a:lstStyle>
            <a:lvl1pPr>
              <a:defRPr/>
            </a:lvl1pPr>
          </a:lstStyle>
          <a:p>
            <a:r>
              <a:rPr lang="en-US"/>
              <a:t>Click to edit Master title style</a:t>
            </a:r>
          </a:p>
        </p:txBody>
      </p:sp>
      <p:sp>
        <p:nvSpPr>
          <p:cNvPr id="3" name="Text Placeholder 2"/>
          <p:cNvSpPr>
            <a:spLocks noGrp="1"/>
          </p:cNvSpPr>
          <p:nvPr>
            <p:ph type="body" idx="1"/>
          </p:nvPr>
        </p:nvSpPr>
        <p:spPr>
          <a:xfrm>
            <a:off x="457200" y="1535116"/>
            <a:ext cx="4040188" cy="639762"/>
          </a:xfrm>
          <a:prstGeom prst="rect">
            <a:avLst/>
          </a:prstGeom>
        </p:spPr>
        <p:txBody>
          <a:bodyPr lIns="71323" tIns="35662" rIns="71323" bIns="35662" anchor="b"/>
          <a:lstStyle>
            <a:lvl1pPr marL="0" indent="0">
              <a:buNone/>
              <a:defRPr sz="1980" b="1"/>
            </a:lvl1pPr>
            <a:lvl2pPr marL="385145" indent="0">
              <a:buNone/>
              <a:defRPr sz="1710" b="1"/>
            </a:lvl2pPr>
            <a:lvl3pPr marL="770291" indent="0">
              <a:buNone/>
              <a:defRPr sz="1530" b="1"/>
            </a:lvl3pPr>
            <a:lvl4pPr marL="1155437" indent="0">
              <a:buNone/>
              <a:defRPr sz="1350" b="1"/>
            </a:lvl4pPr>
            <a:lvl5pPr marL="1540581" indent="0">
              <a:buNone/>
              <a:defRPr sz="1350" b="1"/>
            </a:lvl5pPr>
            <a:lvl6pPr marL="1925726" indent="0">
              <a:buNone/>
              <a:defRPr sz="1350" b="1"/>
            </a:lvl6pPr>
            <a:lvl7pPr marL="2310872" indent="0">
              <a:buNone/>
              <a:defRPr sz="1350" b="1"/>
            </a:lvl7pPr>
            <a:lvl8pPr marL="2696017" indent="0">
              <a:buNone/>
              <a:defRPr sz="1350" b="1"/>
            </a:lvl8pPr>
            <a:lvl9pPr marL="3081163" indent="0">
              <a:buNone/>
              <a:defRPr sz="135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lIns="71323" tIns="35662" rIns="71323" bIns="35662"/>
          <a:lstStyle>
            <a:lvl1pPr>
              <a:defRPr sz="1980"/>
            </a:lvl1pPr>
            <a:lvl2pPr>
              <a:defRPr sz="1710"/>
            </a:lvl2pPr>
            <a:lvl3pPr>
              <a:defRPr sz="153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535116"/>
            <a:ext cx="4041775" cy="639762"/>
          </a:xfrm>
          <a:prstGeom prst="rect">
            <a:avLst/>
          </a:prstGeom>
        </p:spPr>
        <p:txBody>
          <a:bodyPr lIns="71323" tIns="35662" rIns="71323" bIns="35662" anchor="b"/>
          <a:lstStyle>
            <a:lvl1pPr marL="0" indent="0">
              <a:buNone/>
              <a:defRPr sz="1980" b="1"/>
            </a:lvl1pPr>
            <a:lvl2pPr marL="385145" indent="0">
              <a:buNone/>
              <a:defRPr sz="1710" b="1"/>
            </a:lvl2pPr>
            <a:lvl3pPr marL="770291" indent="0">
              <a:buNone/>
              <a:defRPr sz="1530" b="1"/>
            </a:lvl3pPr>
            <a:lvl4pPr marL="1155437" indent="0">
              <a:buNone/>
              <a:defRPr sz="1350" b="1"/>
            </a:lvl4pPr>
            <a:lvl5pPr marL="1540581" indent="0">
              <a:buNone/>
              <a:defRPr sz="1350" b="1"/>
            </a:lvl5pPr>
            <a:lvl6pPr marL="1925726" indent="0">
              <a:buNone/>
              <a:defRPr sz="1350" b="1"/>
            </a:lvl6pPr>
            <a:lvl7pPr marL="2310872" indent="0">
              <a:buNone/>
              <a:defRPr sz="1350" b="1"/>
            </a:lvl7pPr>
            <a:lvl8pPr marL="2696017" indent="0">
              <a:buNone/>
              <a:defRPr sz="1350" b="1"/>
            </a:lvl8pPr>
            <a:lvl9pPr marL="3081163" indent="0">
              <a:buNone/>
              <a:defRPr sz="1350" b="1"/>
            </a:lvl9pPr>
          </a:lstStyle>
          <a:p>
            <a:pPr lvl="0"/>
            <a:r>
              <a:rPr lang="en-US"/>
              <a:t>Click to edit Master text styles</a:t>
            </a:r>
          </a:p>
        </p:txBody>
      </p:sp>
      <p:sp>
        <p:nvSpPr>
          <p:cNvPr id="6" name="Content Placeholder 5"/>
          <p:cNvSpPr>
            <a:spLocks noGrp="1"/>
          </p:cNvSpPr>
          <p:nvPr>
            <p:ph sz="quarter" idx="4"/>
          </p:nvPr>
        </p:nvSpPr>
        <p:spPr>
          <a:xfrm>
            <a:off x="4645030" y="2174875"/>
            <a:ext cx="4041775" cy="3951288"/>
          </a:xfrm>
          <a:prstGeom prst="rect">
            <a:avLst/>
          </a:prstGeom>
        </p:spPr>
        <p:txBody>
          <a:bodyPr lIns="71323" tIns="35662" rIns="71323" bIns="35662"/>
          <a:lstStyle>
            <a:lvl1pPr>
              <a:defRPr sz="1980"/>
            </a:lvl1pPr>
            <a:lvl2pPr>
              <a:defRPr sz="1710"/>
            </a:lvl2pPr>
            <a:lvl3pPr>
              <a:defRPr sz="153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641909" eaLnBrk="0" hangingPunct="0">
              <a:defRPr/>
            </a:pPr>
            <a:endParaRPr lang="en-US" sz="1980">
              <a:solidFill>
                <a:srgbClr val="000000"/>
              </a:solidFill>
              <a:latin typeface="Times"/>
              <a:ea typeface="ＭＳ Ｐゴシック" charset="-128"/>
              <a:cs typeface=""/>
            </a:endParaRPr>
          </a:p>
        </p:txBody>
      </p:sp>
      <p:sp>
        <p:nvSpPr>
          <p:cNvPr id="8"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641909" eaLnBrk="0" hangingPunct="0">
              <a:defRPr/>
            </a:pPr>
            <a:endParaRPr lang="en-US" sz="1980">
              <a:solidFill>
                <a:srgbClr val="000000"/>
              </a:solidFill>
              <a:latin typeface="Times"/>
              <a:ea typeface="ＭＳ Ｐゴシック" charset="-128"/>
              <a:cs typeface=""/>
            </a:endParaRPr>
          </a:p>
        </p:txBody>
      </p:sp>
      <p:sp>
        <p:nvSpPr>
          <p:cNvPr id="9"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641909" eaLnBrk="0" hangingPunct="0">
              <a:defRPr/>
            </a:pPr>
            <a:fld id="{AB56F459-E39F-224C-961E-20735BEE0527}" type="slidenum">
              <a:rPr lang="en-US" sz="1980" smtClean="0">
                <a:solidFill>
                  <a:srgbClr val="000000"/>
                </a:solidFill>
                <a:latin typeface="Times"/>
                <a:ea typeface="ＭＳ Ｐゴシック" charset="-128"/>
                <a:cs typeface=""/>
              </a:rPr>
              <a:pPr defTabSz="641909" eaLnBrk="0" hangingPunct="0">
                <a:defRPr/>
              </a:pPr>
              <a:t>‹#›</a:t>
            </a:fld>
            <a:endParaRPr lang="en-US" sz="1980">
              <a:solidFill>
                <a:srgbClr val="000000"/>
              </a:solidFill>
              <a:latin typeface="Times"/>
              <a:ea typeface="ＭＳ Ｐゴシック" charset="-128"/>
              <a:cs typeface=""/>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lIns="71323" tIns="35662" rIns="71323" bIns="35662"/>
          <a:lstStyle/>
          <a:p>
            <a:r>
              <a:rPr lang="en-US"/>
              <a:t>Click to edit Master title style</a:t>
            </a:r>
          </a:p>
        </p:txBody>
      </p:sp>
      <p:sp>
        <p:nvSpPr>
          <p:cNvPr id="3"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641909" eaLnBrk="0" hangingPunct="0">
              <a:defRPr/>
            </a:pPr>
            <a:endParaRPr lang="en-US" sz="1980">
              <a:solidFill>
                <a:srgbClr val="000000"/>
              </a:solidFill>
              <a:latin typeface="Times"/>
              <a:ea typeface="ＭＳ Ｐゴシック" charset="-128"/>
              <a:cs typeface=""/>
            </a:endParaRPr>
          </a:p>
        </p:txBody>
      </p:sp>
      <p:sp>
        <p:nvSpPr>
          <p:cNvPr id="4"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641909" eaLnBrk="0" hangingPunct="0">
              <a:defRPr/>
            </a:pPr>
            <a:endParaRPr lang="en-US" sz="1980">
              <a:solidFill>
                <a:srgbClr val="000000"/>
              </a:solidFill>
              <a:latin typeface="Times"/>
              <a:ea typeface="ＭＳ Ｐゴシック" charset="-128"/>
              <a:cs typeface=""/>
            </a:endParaRPr>
          </a:p>
        </p:txBody>
      </p:sp>
      <p:sp>
        <p:nvSpPr>
          <p:cNvPr id="5"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641909" eaLnBrk="0" hangingPunct="0">
              <a:defRPr/>
            </a:pPr>
            <a:fld id="{7238252B-49CD-5649-A15F-A72B203A6CCD}" type="slidenum">
              <a:rPr lang="en-US" sz="1980" smtClean="0">
                <a:solidFill>
                  <a:srgbClr val="000000"/>
                </a:solidFill>
                <a:latin typeface="Times"/>
                <a:ea typeface="ＭＳ Ｐゴシック" charset="-128"/>
                <a:cs typeface=""/>
              </a:rPr>
              <a:pPr defTabSz="641909" eaLnBrk="0" hangingPunct="0">
                <a:defRPr/>
              </a:pPr>
              <a:t>‹#›</a:t>
            </a:fld>
            <a:endParaRPr lang="en-US" sz="1980">
              <a:solidFill>
                <a:srgbClr val="000000"/>
              </a:solidFill>
              <a:latin typeface="Times"/>
              <a:ea typeface="ＭＳ Ｐゴシック" charset="-128"/>
              <a:cs typefac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641909" eaLnBrk="0" hangingPunct="0">
              <a:defRPr/>
            </a:pPr>
            <a:endParaRPr lang="en-US" sz="1980">
              <a:solidFill>
                <a:srgbClr val="000000"/>
              </a:solidFill>
              <a:latin typeface="Times"/>
              <a:ea typeface="ＭＳ Ｐゴシック" charset="-128"/>
              <a:cs typeface=""/>
            </a:endParaRPr>
          </a:p>
        </p:txBody>
      </p:sp>
      <p:sp>
        <p:nvSpPr>
          <p:cNvPr id="3"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641909" eaLnBrk="0" hangingPunct="0">
              <a:defRPr/>
            </a:pPr>
            <a:endParaRPr lang="en-US" sz="1980">
              <a:solidFill>
                <a:srgbClr val="000000"/>
              </a:solidFill>
              <a:latin typeface="Times"/>
              <a:ea typeface="ＭＳ Ｐゴシック" charset="-128"/>
              <a:cs typeface=""/>
            </a:endParaRPr>
          </a:p>
        </p:txBody>
      </p:sp>
      <p:sp>
        <p:nvSpPr>
          <p:cNvPr id="4"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641909" eaLnBrk="0" hangingPunct="0">
              <a:defRPr/>
            </a:pPr>
            <a:fld id="{D3439E8E-E055-6C49-93D6-693A3D242DB7}" type="slidenum">
              <a:rPr lang="en-US" sz="1980" smtClean="0">
                <a:solidFill>
                  <a:srgbClr val="000000"/>
                </a:solidFill>
                <a:latin typeface="Times"/>
                <a:ea typeface="ＭＳ Ｐゴシック" charset="-128"/>
                <a:cs typeface=""/>
              </a:rPr>
              <a:pPr defTabSz="641909" eaLnBrk="0" hangingPunct="0">
                <a:defRPr/>
              </a:pPr>
              <a:t>‹#›</a:t>
            </a:fld>
            <a:endParaRPr lang="en-US" sz="1980">
              <a:solidFill>
                <a:srgbClr val="000000"/>
              </a:solidFill>
              <a:latin typeface="Times"/>
              <a:ea typeface="ＭＳ Ｐゴシック" charset="-128"/>
              <a:cs typeface=""/>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2"/>
            <a:ext cx="3008313" cy="1162050"/>
          </a:xfrm>
          <a:prstGeom prst="rect">
            <a:avLst/>
          </a:prstGeom>
        </p:spPr>
        <p:txBody>
          <a:bodyPr lIns="71323" tIns="35662" rIns="71323" bIns="35662" anchor="b"/>
          <a:lstStyle>
            <a:lvl1pPr algn="l">
              <a:defRPr sz="1710" b="1"/>
            </a:lvl1pPr>
          </a:lstStyle>
          <a:p>
            <a:r>
              <a:rPr lang="en-US"/>
              <a:t>Click to edit Master title style</a:t>
            </a:r>
          </a:p>
        </p:txBody>
      </p:sp>
      <p:sp>
        <p:nvSpPr>
          <p:cNvPr id="3" name="Content Placeholder 2"/>
          <p:cNvSpPr>
            <a:spLocks noGrp="1"/>
          </p:cNvSpPr>
          <p:nvPr>
            <p:ph idx="1"/>
          </p:nvPr>
        </p:nvSpPr>
        <p:spPr>
          <a:xfrm>
            <a:off x="3575050" y="273051"/>
            <a:ext cx="5111750" cy="5853113"/>
          </a:xfrm>
          <a:prstGeom prst="rect">
            <a:avLst/>
          </a:prstGeom>
        </p:spPr>
        <p:txBody>
          <a:bodyPr lIns="71323" tIns="35662" rIns="71323" bIns="35662"/>
          <a:lstStyle>
            <a:lvl1pPr>
              <a:defRPr sz="2700"/>
            </a:lvl1pPr>
            <a:lvl2pPr>
              <a:defRPr sz="2340"/>
            </a:lvl2pPr>
            <a:lvl3pPr>
              <a:defRPr sz="1980"/>
            </a:lvl3pPr>
            <a:lvl4pPr>
              <a:defRPr sz="1710"/>
            </a:lvl4pPr>
            <a:lvl5pPr>
              <a:defRPr sz="1710"/>
            </a:lvl5pPr>
            <a:lvl6pPr>
              <a:defRPr sz="1710"/>
            </a:lvl6pPr>
            <a:lvl7pPr>
              <a:defRPr sz="1710"/>
            </a:lvl7pPr>
            <a:lvl8pPr>
              <a:defRPr sz="1710"/>
            </a:lvl8pPr>
            <a:lvl9pPr>
              <a:defRPr sz="171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435103"/>
            <a:ext cx="3008313" cy="4691063"/>
          </a:xfrm>
          <a:prstGeom prst="rect">
            <a:avLst/>
          </a:prstGeom>
        </p:spPr>
        <p:txBody>
          <a:bodyPr lIns="71323" tIns="35662" rIns="71323" bIns="35662"/>
          <a:lstStyle>
            <a:lvl1pPr marL="0" indent="0">
              <a:buNone/>
              <a:defRPr sz="1170"/>
            </a:lvl1pPr>
            <a:lvl2pPr marL="385145" indent="0">
              <a:buNone/>
              <a:defRPr sz="990"/>
            </a:lvl2pPr>
            <a:lvl3pPr marL="770291" indent="0">
              <a:buNone/>
              <a:defRPr sz="810"/>
            </a:lvl3pPr>
            <a:lvl4pPr marL="1155437" indent="0">
              <a:buNone/>
              <a:defRPr sz="720"/>
            </a:lvl4pPr>
            <a:lvl5pPr marL="1540581" indent="0">
              <a:buNone/>
              <a:defRPr sz="720"/>
            </a:lvl5pPr>
            <a:lvl6pPr marL="1925726" indent="0">
              <a:buNone/>
              <a:defRPr sz="720"/>
            </a:lvl6pPr>
            <a:lvl7pPr marL="2310872" indent="0">
              <a:buNone/>
              <a:defRPr sz="720"/>
            </a:lvl7pPr>
            <a:lvl8pPr marL="2696017" indent="0">
              <a:buNone/>
              <a:defRPr sz="720"/>
            </a:lvl8pPr>
            <a:lvl9pPr marL="3081163" indent="0">
              <a:buNone/>
              <a:defRPr sz="720"/>
            </a:lvl9pPr>
          </a:lstStyle>
          <a:p>
            <a:pPr lvl="0"/>
            <a:r>
              <a:rPr lang="en-US"/>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641909" eaLnBrk="0" hangingPunct="0">
              <a:defRPr/>
            </a:pPr>
            <a:endParaRPr lang="en-US" sz="1980">
              <a:solidFill>
                <a:srgbClr val="000000"/>
              </a:solidFill>
              <a:latin typeface="Times"/>
              <a:ea typeface="ＭＳ Ｐゴシック" charset="-128"/>
              <a:cs typeface=""/>
            </a:endParaRPr>
          </a:p>
        </p:txBody>
      </p:sp>
      <p:sp>
        <p:nvSpPr>
          <p:cNvPr id="6" name="Footer Placeholder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641909" eaLnBrk="0" hangingPunct="0">
              <a:defRPr/>
            </a:pPr>
            <a:endParaRPr lang="en-US" sz="1980">
              <a:solidFill>
                <a:srgbClr val="000000"/>
              </a:solidFill>
              <a:latin typeface="Times"/>
              <a:ea typeface="ＭＳ Ｐゴシック" charset="-128"/>
              <a:cs typeface=""/>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641909" eaLnBrk="0" hangingPunct="0">
              <a:defRPr/>
            </a:pPr>
            <a:fld id="{C5B81F28-8274-A04B-99CC-B97AC00946E4}" type="slidenum">
              <a:rPr lang="en-US" sz="1980" smtClean="0">
                <a:solidFill>
                  <a:srgbClr val="000000"/>
                </a:solidFill>
                <a:latin typeface="Times"/>
                <a:ea typeface="ＭＳ Ｐゴシック" charset="-128"/>
                <a:cs typeface=""/>
              </a:rPr>
              <a:pPr defTabSz="641909" eaLnBrk="0" hangingPunct="0">
                <a:defRPr/>
              </a:pPr>
              <a:t>‹#›</a:t>
            </a:fld>
            <a:endParaRPr lang="en-US" sz="1980">
              <a:solidFill>
                <a:srgbClr val="000000"/>
              </a:solidFill>
              <a:latin typeface="Times"/>
              <a:ea typeface="ＭＳ Ｐゴシック" charset="-128"/>
              <a:cs typeface=""/>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lIns="71323" tIns="35662" rIns="71323" bIns="35662" anchor="b"/>
          <a:lstStyle>
            <a:lvl1pPr algn="l">
              <a:defRPr sz="171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lIns="71323" tIns="35662" rIns="71323" bIns="35662"/>
          <a:lstStyle>
            <a:lvl1pPr marL="0" indent="0">
              <a:buNone/>
              <a:defRPr sz="2700"/>
            </a:lvl1pPr>
            <a:lvl2pPr marL="385145" indent="0">
              <a:buNone/>
              <a:defRPr sz="2340"/>
            </a:lvl2pPr>
            <a:lvl3pPr marL="770291" indent="0">
              <a:buNone/>
              <a:defRPr sz="1980"/>
            </a:lvl3pPr>
            <a:lvl4pPr marL="1155437" indent="0">
              <a:buNone/>
              <a:defRPr sz="1710"/>
            </a:lvl4pPr>
            <a:lvl5pPr marL="1540581" indent="0">
              <a:buNone/>
              <a:defRPr sz="1710"/>
            </a:lvl5pPr>
            <a:lvl6pPr marL="1925726" indent="0">
              <a:buNone/>
              <a:defRPr sz="1710"/>
            </a:lvl6pPr>
            <a:lvl7pPr marL="2310872" indent="0">
              <a:buNone/>
              <a:defRPr sz="1710"/>
            </a:lvl7pPr>
            <a:lvl8pPr marL="2696017" indent="0">
              <a:buNone/>
              <a:defRPr sz="1710"/>
            </a:lvl8pPr>
            <a:lvl9pPr marL="3081163" indent="0">
              <a:buNone/>
              <a:defRPr sz="171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lIns="71323" tIns="35662" rIns="71323" bIns="35662"/>
          <a:lstStyle>
            <a:lvl1pPr marL="0" indent="0">
              <a:buNone/>
              <a:defRPr sz="1170"/>
            </a:lvl1pPr>
            <a:lvl2pPr marL="385145" indent="0">
              <a:buNone/>
              <a:defRPr sz="990"/>
            </a:lvl2pPr>
            <a:lvl3pPr marL="770291" indent="0">
              <a:buNone/>
              <a:defRPr sz="810"/>
            </a:lvl3pPr>
            <a:lvl4pPr marL="1155437" indent="0">
              <a:buNone/>
              <a:defRPr sz="720"/>
            </a:lvl4pPr>
            <a:lvl5pPr marL="1540581" indent="0">
              <a:buNone/>
              <a:defRPr sz="720"/>
            </a:lvl5pPr>
            <a:lvl6pPr marL="1925726" indent="0">
              <a:buNone/>
              <a:defRPr sz="720"/>
            </a:lvl6pPr>
            <a:lvl7pPr marL="2310872" indent="0">
              <a:buNone/>
              <a:defRPr sz="720"/>
            </a:lvl7pPr>
            <a:lvl8pPr marL="2696017" indent="0">
              <a:buNone/>
              <a:defRPr sz="720"/>
            </a:lvl8pPr>
            <a:lvl9pPr marL="3081163" indent="0">
              <a:buNone/>
              <a:defRPr sz="720"/>
            </a:lvl9pPr>
          </a:lstStyle>
          <a:p>
            <a:pPr lvl="0"/>
            <a:r>
              <a:rPr lang="en-US"/>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641909" eaLnBrk="0" hangingPunct="0">
              <a:defRPr/>
            </a:pPr>
            <a:endParaRPr lang="en-US" sz="1980">
              <a:solidFill>
                <a:srgbClr val="000000"/>
              </a:solidFill>
              <a:latin typeface="Times"/>
              <a:ea typeface="ＭＳ Ｐゴシック" charset="-128"/>
              <a:cs typeface=""/>
            </a:endParaRPr>
          </a:p>
        </p:txBody>
      </p:sp>
      <p:sp>
        <p:nvSpPr>
          <p:cNvPr id="6" name="Footer Placeholder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641909" eaLnBrk="0" hangingPunct="0">
              <a:defRPr/>
            </a:pPr>
            <a:endParaRPr lang="en-US" sz="1980">
              <a:solidFill>
                <a:srgbClr val="000000"/>
              </a:solidFill>
              <a:latin typeface="Times"/>
              <a:ea typeface="ＭＳ Ｐゴシック" charset="-128"/>
              <a:cs typeface=""/>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641909" eaLnBrk="0" hangingPunct="0">
              <a:defRPr/>
            </a:pPr>
            <a:fld id="{C25F01E3-3F62-8941-A9E0-08B595B504B2}" type="slidenum">
              <a:rPr lang="en-US" sz="1980" smtClean="0">
                <a:solidFill>
                  <a:srgbClr val="000000"/>
                </a:solidFill>
                <a:latin typeface="Times"/>
                <a:ea typeface="ＭＳ Ｐゴシック" charset="-128"/>
                <a:cs typeface=""/>
              </a:rPr>
              <a:pPr defTabSz="641909" eaLnBrk="0" hangingPunct="0">
                <a:defRPr/>
              </a:pPr>
              <a:t>‹#›</a:t>
            </a:fld>
            <a:endParaRPr lang="en-US" sz="1980">
              <a:solidFill>
                <a:srgbClr val="000000"/>
              </a:solidFill>
              <a:latin typeface="Times"/>
              <a:ea typeface="ＭＳ Ｐゴシック" charset="-128"/>
              <a:cs typeface=""/>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lIns="71323" tIns="35662" rIns="71323" bIns="35662"/>
          <a:lstStyle/>
          <a:p>
            <a:r>
              <a:rPr lang="en-US"/>
              <a:t>Click to edit Master title style</a:t>
            </a:r>
          </a:p>
        </p:txBody>
      </p:sp>
      <p:sp>
        <p:nvSpPr>
          <p:cNvPr id="3" name="Vertical Text Placeholder 2"/>
          <p:cNvSpPr>
            <a:spLocks noGrp="1"/>
          </p:cNvSpPr>
          <p:nvPr>
            <p:ph type="body" orient="vert" idx="1"/>
          </p:nvPr>
        </p:nvSpPr>
        <p:spPr>
          <a:xfrm>
            <a:off x="685800" y="1981200"/>
            <a:ext cx="7772400" cy="4114800"/>
          </a:xfrm>
          <a:prstGeom prst="rect">
            <a:avLst/>
          </a:prstGeom>
        </p:spPr>
        <p:txBody>
          <a:bodyPr vert="eaVert" lIns="71323" tIns="35662" rIns="71323" bIns="35662"/>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641909" eaLnBrk="0" hangingPunct="0">
              <a:defRPr/>
            </a:pPr>
            <a:endParaRPr lang="en-US" sz="1980">
              <a:solidFill>
                <a:srgbClr val="000000"/>
              </a:solidFill>
              <a:latin typeface="Times"/>
              <a:ea typeface="ＭＳ Ｐゴシック" charset="-128"/>
              <a:cs typeface=""/>
            </a:endParaRPr>
          </a:p>
        </p:txBody>
      </p:sp>
      <p:sp>
        <p:nvSpPr>
          <p:cNvPr id="5"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641909" eaLnBrk="0" hangingPunct="0">
              <a:defRPr/>
            </a:pPr>
            <a:endParaRPr lang="en-US" sz="1980">
              <a:solidFill>
                <a:srgbClr val="000000"/>
              </a:solidFill>
              <a:latin typeface="Times"/>
              <a:ea typeface="ＭＳ Ｐゴシック" charset="-128"/>
              <a:cs typeface=""/>
            </a:endParaRP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641909" eaLnBrk="0" hangingPunct="0">
              <a:defRPr/>
            </a:pPr>
            <a:fld id="{BF7CEA3A-3495-A147-A428-2859B3CEE8EE}" type="slidenum">
              <a:rPr lang="en-US" sz="1980" smtClean="0">
                <a:solidFill>
                  <a:srgbClr val="000000"/>
                </a:solidFill>
                <a:latin typeface="Times"/>
                <a:ea typeface="ＭＳ Ｐゴシック" charset="-128"/>
                <a:cs typeface=""/>
              </a:rPr>
              <a:pPr defTabSz="641909" eaLnBrk="0" hangingPunct="0">
                <a:defRPr/>
              </a:pPr>
              <a:t>‹#›</a:t>
            </a:fld>
            <a:endParaRPr lang="en-US" sz="1980">
              <a:solidFill>
                <a:srgbClr val="000000"/>
              </a:solidFill>
              <a:latin typeface="Times"/>
              <a:ea typeface="ＭＳ Ｐゴシック" charset="-128"/>
              <a:cs typeface=""/>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a:prstGeom prst="rect">
            <a:avLst/>
          </a:prstGeom>
        </p:spPr>
        <p:txBody>
          <a:bodyPr vert="eaVert" lIns="71323" tIns="35662" rIns="71323" bIns="35662"/>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a:prstGeom prst="rect">
            <a:avLst/>
          </a:prstGeom>
        </p:spPr>
        <p:txBody>
          <a:bodyPr vert="eaVert" lIns="71323" tIns="35662" rIns="71323" bIns="35662"/>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lIns="71323" tIns="35662" rIns="71323" bIns="35662"/>
          <a:lstStyle>
            <a:lvl1pPr>
              <a:defRPr/>
            </a:lvl1pPr>
          </a:lstStyle>
          <a:p>
            <a:pPr defTabSz="641909" eaLnBrk="0" hangingPunct="0">
              <a:defRPr/>
            </a:pPr>
            <a:endParaRPr lang="en-US" sz="1980">
              <a:solidFill>
                <a:srgbClr val="000000"/>
              </a:solidFill>
              <a:latin typeface="Times"/>
              <a:ea typeface="ＭＳ Ｐゴシック" charset="-128"/>
              <a:cs typeface=""/>
            </a:endParaRPr>
          </a:p>
        </p:txBody>
      </p:sp>
      <p:sp>
        <p:nvSpPr>
          <p:cNvPr id="5" name="Rectangle 5"/>
          <p:cNvSpPr>
            <a:spLocks noGrp="1" noChangeArrowheads="1"/>
          </p:cNvSpPr>
          <p:nvPr>
            <p:ph type="ftr" sz="quarter" idx="11"/>
          </p:nvPr>
        </p:nvSpPr>
        <p:spPr>
          <a:xfrm>
            <a:off x="3975100" y="6080760"/>
            <a:ext cx="2895600" cy="457200"/>
          </a:xfrm>
          <a:prstGeom prst="rect">
            <a:avLst/>
          </a:prstGeom>
          <a:ln/>
        </p:spPr>
        <p:txBody>
          <a:bodyPr lIns="71323" tIns="35662" rIns="71323" bIns="35662"/>
          <a:lstStyle>
            <a:lvl1pPr>
              <a:defRPr/>
            </a:lvl1pPr>
          </a:lstStyle>
          <a:p>
            <a:pPr defTabSz="641909" eaLnBrk="0" hangingPunct="0">
              <a:defRPr/>
            </a:pPr>
            <a:endParaRPr lang="en-US" sz="1980">
              <a:solidFill>
                <a:srgbClr val="000000"/>
              </a:solidFill>
              <a:latin typeface="Times"/>
              <a:ea typeface="ＭＳ Ｐゴシック" charset="-128"/>
              <a:cs typeface=""/>
            </a:endParaRP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lIns="71323" tIns="35662" rIns="71323" bIns="35662"/>
          <a:lstStyle>
            <a:lvl1pPr>
              <a:defRPr/>
            </a:lvl1pPr>
          </a:lstStyle>
          <a:p>
            <a:pPr defTabSz="641909" eaLnBrk="0" hangingPunct="0">
              <a:defRPr/>
            </a:pPr>
            <a:fld id="{DB9BD01F-6C09-F142-A275-2E639B2981C3}" type="slidenum">
              <a:rPr lang="en-US" sz="1980" smtClean="0">
                <a:solidFill>
                  <a:srgbClr val="000000"/>
                </a:solidFill>
                <a:latin typeface="Times"/>
                <a:ea typeface="ＭＳ Ｐゴシック" charset="-128"/>
                <a:cs typeface=""/>
              </a:rPr>
              <a:pPr defTabSz="641909" eaLnBrk="0" hangingPunct="0">
                <a:defRPr/>
              </a:pPr>
              <a:t>‹#›</a:t>
            </a:fld>
            <a:endParaRPr lang="en-US" sz="1980">
              <a:solidFill>
                <a:srgbClr val="000000"/>
              </a:solidFill>
              <a:latin typeface="Times"/>
              <a:ea typeface="ＭＳ Ｐゴシック" charset="-128"/>
              <a:cs typeface=""/>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4876800" y="2819400"/>
            <a:ext cx="3733800" cy="609600"/>
          </a:xfrm>
        </p:spPr>
        <p:txBody>
          <a:bodyPr/>
          <a:lstStyle>
            <a:lvl1pPr>
              <a:defRPr sz="2700" b="1"/>
            </a:lvl1pPr>
          </a:lstStyle>
          <a:p>
            <a:r>
              <a:rPr lang="en-US"/>
              <a:t>Click to edit Master title style</a:t>
            </a:r>
          </a:p>
        </p:txBody>
      </p:sp>
      <p:sp>
        <p:nvSpPr>
          <p:cNvPr id="17411" name="Rectangle 3"/>
          <p:cNvSpPr>
            <a:spLocks noGrp="1" noChangeArrowheads="1"/>
          </p:cNvSpPr>
          <p:nvPr>
            <p:ph type="subTitle" sz="quarter" idx="1"/>
          </p:nvPr>
        </p:nvSpPr>
        <p:spPr bwMode="auto">
          <a:xfrm>
            <a:off x="4876800" y="3429000"/>
            <a:ext cx="3733800" cy="22098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Tx/>
              <a:buNone/>
              <a:defRPr>
                <a:solidFill>
                  <a:srgbClr val="9C1623"/>
                </a:solidFill>
                <a:latin typeface="Arial" charset="0"/>
              </a:defRPr>
            </a:lvl1pPr>
          </a:lstStyle>
          <a:p>
            <a:r>
              <a:rPr lang="en-US"/>
              <a:t>Click to edit Master subtitle style</a:t>
            </a:r>
          </a:p>
        </p:txBody>
      </p:sp>
    </p:spTree>
    <p:extLst>
      <p:ext uri="{BB962C8B-B14F-4D97-AF65-F5344CB8AC3E}">
        <p14:creationId xmlns:p14="http://schemas.microsoft.com/office/powerpoint/2010/main" val="1958682480"/>
      </p:ext>
    </p:extLst>
  </p:cSld>
  <p:clrMapOvr>
    <a:masterClrMapping/>
  </p:clrMapOvr>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3"/>
          <p:cNvSpPr>
            <a:spLocks noGrp="1" noChangeArrowheads="1"/>
          </p:cNvSpPr>
          <p:nvPr>
            <p:ph type="sldNum" sz="quarter" idx="10"/>
          </p:nvPr>
        </p:nvSpPr>
        <p:spPr>
          <a:ln/>
        </p:spPr>
        <p:txBody>
          <a:bodyPr/>
          <a:lstStyle>
            <a:lvl1pPr>
              <a:defRPr/>
            </a:lvl1pPr>
          </a:lstStyle>
          <a:p>
            <a:pPr>
              <a:defRPr/>
            </a:pPr>
            <a:fld id="{CDE30331-7531-42F2-89F4-9AFAA004CCED}" type="slidenum">
              <a:rPr lang="en-US"/>
              <a:pPr>
                <a:defRPr/>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05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C78E7686-AFC7-455B-A67E-34A79E4F7FEC}" type="slidenum">
              <a:rPr lang="en-US" smtClean="0"/>
              <a:pPr>
                <a:defRPr/>
              </a:pPr>
              <a:t>‹#›</a:t>
            </a:fld>
            <a:endParaRPr lang="en-US" dirty="0"/>
          </a:p>
        </p:txBody>
      </p:sp>
    </p:spTree>
    <p:extLst>
      <p:ext uri="{BB962C8B-B14F-4D97-AF65-F5344CB8AC3E}">
        <p14:creationId xmlns:p14="http://schemas.microsoft.com/office/powerpoint/2010/main" val="2066340133"/>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05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8A72316D-7092-4609-A1FA-6FF8356087D5}" type="slidenum">
              <a:rPr lang="en-US" smtClean="0"/>
              <a:pPr>
                <a:defRPr/>
              </a:pPr>
              <a:t>‹#›</a:t>
            </a:fld>
            <a:endParaRPr lang="en-US" dirty="0"/>
          </a:p>
        </p:txBody>
      </p:sp>
    </p:spTree>
    <p:extLst>
      <p:ext uri="{BB962C8B-B14F-4D97-AF65-F5344CB8AC3E}">
        <p14:creationId xmlns:p14="http://schemas.microsoft.com/office/powerpoint/2010/main" val="1084028939"/>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05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E1F6996E-D9C3-44BD-8A8F-E4985F0CBF5A}" type="slidenum">
              <a:rPr lang="en-US" smtClean="0"/>
              <a:pPr>
                <a:defRPr/>
              </a:pPr>
              <a:t>‹#›</a:t>
            </a:fld>
            <a:endParaRPr lang="en-US" dirty="0"/>
          </a:p>
        </p:txBody>
      </p:sp>
    </p:spTree>
    <p:extLst>
      <p:ext uri="{BB962C8B-B14F-4D97-AF65-F5344CB8AC3E}">
        <p14:creationId xmlns:p14="http://schemas.microsoft.com/office/powerpoint/2010/main" val="4012104952"/>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050">
              <a:latin typeface="Times New Roman" pitchFamily="18" charset="0"/>
            </a:endParaRPr>
          </a:p>
        </p:txBody>
      </p:sp>
      <p:sp>
        <p:nvSpPr>
          <p:cNvPr id="8" name="Rectangle 4"/>
          <p:cNvSpPr>
            <a:spLocks noGrp="1" noChangeArrowheads="1"/>
          </p:cNvSpPr>
          <p:nvPr>
            <p:ph type="sldNum" sz="quarter" idx="11"/>
          </p:nvPr>
        </p:nvSpPr>
        <p:spPr>
          <a:ln/>
        </p:spPr>
        <p:txBody>
          <a:bodyPr/>
          <a:lstStyle>
            <a:lvl1pPr>
              <a:defRPr/>
            </a:lvl1pPr>
          </a:lstStyle>
          <a:p>
            <a:pPr>
              <a:defRPr/>
            </a:pPr>
            <a:fld id="{D6BE13F7-B937-4087-BE59-9022BB74DC6E}" type="slidenum">
              <a:rPr lang="en-US" smtClean="0"/>
              <a:pPr>
                <a:defRPr/>
              </a:pPr>
              <a:t>‹#›</a:t>
            </a:fld>
            <a:endParaRPr lang="en-US" dirty="0"/>
          </a:p>
        </p:txBody>
      </p:sp>
    </p:spTree>
    <p:extLst>
      <p:ext uri="{BB962C8B-B14F-4D97-AF65-F5344CB8AC3E}">
        <p14:creationId xmlns:p14="http://schemas.microsoft.com/office/powerpoint/2010/main" val="977794753"/>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050">
              <a:latin typeface="Times New Roman" pitchFamily="18" charset="0"/>
            </a:endParaRPr>
          </a:p>
        </p:txBody>
      </p:sp>
      <p:sp>
        <p:nvSpPr>
          <p:cNvPr id="4" name="Rectangle 4"/>
          <p:cNvSpPr>
            <a:spLocks noGrp="1" noChangeArrowheads="1"/>
          </p:cNvSpPr>
          <p:nvPr>
            <p:ph type="sldNum" sz="quarter" idx="11"/>
          </p:nvPr>
        </p:nvSpPr>
        <p:spPr>
          <a:ln/>
        </p:spPr>
        <p:txBody>
          <a:bodyPr/>
          <a:lstStyle>
            <a:lvl1pPr>
              <a:defRPr/>
            </a:lvl1pPr>
          </a:lstStyle>
          <a:p>
            <a:pPr>
              <a:defRPr/>
            </a:pPr>
            <a:fld id="{CDE30331-7531-42F2-89F4-9AFAA004CCED}" type="slidenum">
              <a:rPr lang="en-US" smtClean="0"/>
              <a:pPr>
                <a:defRPr/>
              </a:pPr>
              <a:t>‹#›</a:t>
            </a:fld>
            <a:endParaRPr lang="en-US" dirty="0"/>
          </a:p>
        </p:txBody>
      </p:sp>
    </p:spTree>
    <p:extLst>
      <p:ext uri="{BB962C8B-B14F-4D97-AF65-F5344CB8AC3E}">
        <p14:creationId xmlns:p14="http://schemas.microsoft.com/office/powerpoint/2010/main" val="381320051"/>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050">
              <a:latin typeface="Times New Roman" pitchFamily="18" charset="0"/>
            </a:endParaRPr>
          </a:p>
        </p:txBody>
      </p:sp>
      <p:sp>
        <p:nvSpPr>
          <p:cNvPr id="3" name="Rectangle 4"/>
          <p:cNvSpPr>
            <a:spLocks noGrp="1" noChangeArrowheads="1"/>
          </p:cNvSpPr>
          <p:nvPr>
            <p:ph type="sldNum" sz="quarter" idx="11"/>
          </p:nvPr>
        </p:nvSpPr>
        <p:spPr>
          <a:ln/>
        </p:spPr>
        <p:txBody>
          <a:bodyPr/>
          <a:lstStyle>
            <a:lvl1pPr>
              <a:defRPr/>
            </a:lvl1pPr>
          </a:lstStyle>
          <a:p>
            <a:pPr>
              <a:defRPr/>
            </a:pPr>
            <a:fld id="{F4C49692-E897-4D1C-8568-EF8D89D25648}" type="slidenum">
              <a:rPr lang="en-US" smtClean="0"/>
              <a:pPr>
                <a:defRPr/>
              </a:pPr>
              <a:t>‹#›</a:t>
            </a:fld>
            <a:endParaRPr lang="en-US" dirty="0"/>
          </a:p>
        </p:txBody>
      </p:sp>
    </p:spTree>
    <p:extLst>
      <p:ext uri="{BB962C8B-B14F-4D97-AF65-F5344CB8AC3E}">
        <p14:creationId xmlns:p14="http://schemas.microsoft.com/office/powerpoint/2010/main" val="3444568966"/>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05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A8912F2E-C311-4671-BEE6-3A7D4A23A5BD}" type="slidenum">
              <a:rPr lang="en-US" smtClean="0"/>
              <a:pPr>
                <a:defRPr/>
              </a:pPr>
              <a:t>‹#›</a:t>
            </a:fld>
            <a:endParaRPr lang="en-US" dirty="0"/>
          </a:p>
        </p:txBody>
      </p:sp>
    </p:spTree>
    <p:extLst>
      <p:ext uri="{BB962C8B-B14F-4D97-AF65-F5344CB8AC3E}">
        <p14:creationId xmlns:p14="http://schemas.microsoft.com/office/powerpoint/2010/main" val="528844152"/>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05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3A492888-9F10-464A-9637-1807FA374AA6}" type="slidenum">
              <a:rPr lang="en-US" smtClean="0"/>
              <a:pPr>
                <a:defRPr/>
              </a:pPr>
              <a:t>‹#›</a:t>
            </a:fld>
            <a:endParaRPr lang="en-US" dirty="0"/>
          </a:p>
        </p:txBody>
      </p:sp>
    </p:spTree>
    <p:extLst>
      <p:ext uri="{BB962C8B-B14F-4D97-AF65-F5344CB8AC3E}">
        <p14:creationId xmlns:p14="http://schemas.microsoft.com/office/powerpoint/2010/main" val="1783797489"/>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05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2B9DEADB-717F-4CAA-9D4D-E677A3D77147}" type="slidenum">
              <a:rPr lang="en-US" smtClean="0"/>
              <a:pPr>
                <a:defRPr/>
              </a:pPr>
              <a:t>‹#›</a:t>
            </a:fld>
            <a:endParaRPr lang="en-US" dirty="0"/>
          </a:p>
        </p:txBody>
      </p:sp>
    </p:spTree>
    <p:extLst>
      <p:ext uri="{BB962C8B-B14F-4D97-AF65-F5344CB8AC3E}">
        <p14:creationId xmlns:p14="http://schemas.microsoft.com/office/powerpoint/2010/main" val="299536683"/>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2750" y="76202"/>
            <a:ext cx="2190750" cy="60499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90500" y="76202"/>
            <a:ext cx="6419850" cy="6049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05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49048210-7603-4E48-AB4B-E0C9E7D5F774}" type="slidenum">
              <a:rPr lang="en-US" smtClean="0"/>
              <a:pPr>
                <a:defRPr/>
              </a:pPr>
              <a:t>‹#›</a:t>
            </a:fld>
            <a:endParaRPr lang="en-US" dirty="0"/>
          </a:p>
        </p:txBody>
      </p:sp>
    </p:spTree>
    <p:extLst>
      <p:ext uri="{BB962C8B-B14F-4D97-AF65-F5344CB8AC3E}">
        <p14:creationId xmlns:p14="http://schemas.microsoft.com/office/powerpoint/2010/main" val="46866977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23"/>
          <p:cNvSpPr>
            <a:spLocks noGrp="1" noChangeArrowheads="1"/>
          </p:cNvSpPr>
          <p:nvPr>
            <p:ph type="sldNum" sz="quarter" idx="10"/>
          </p:nvPr>
        </p:nvSpPr>
        <p:spPr>
          <a:ln/>
        </p:spPr>
        <p:txBody>
          <a:bodyPr/>
          <a:lstStyle>
            <a:lvl1pPr>
              <a:defRPr/>
            </a:lvl1pPr>
          </a:lstStyle>
          <a:p>
            <a:pPr>
              <a:defRPr/>
            </a:pPr>
            <a:fld id="{F4C49692-E897-4D1C-8568-EF8D89D25648}" type="slidenum">
              <a:rPr lang="en-US"/>
              <a:pPr>
                <a:defRPr/>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76200"/>
            <a:ext cx="8763000" cy="1981200"/>
          </a:xfrm>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90"/>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050">
              <a:latin typeface="Times New Roman" pitchFamily="18" charset="0"/>
            </a:endParaRPr>
          </a:p>
        </p:txBody>
      </p:sp>
      <p:sp>
        <p:nvSpPr>
          <p:cNvPr id="7" name="Rectangle 4"/>
          <p:cNvSpPr>
            <a:spLocks noGrp="1" noChangeArrowheads="1"/>
          </p:cNvSpPr>
          <p:nvPr>
            <p:ph type="sldNum" sz="quarter" idx="11"/>
          </p:nvPr>
        </p:nvSpPr>
        <p:spPr>
          <a:ln/>
        </p:spPr>
        <p:txBody>
          <a:bodyPr/>
          <a:lstStyle>
            <a:lvl1pPr>
              <a:defRPr/>
            </a:lvl1pPr>
          </a:lstStyle>
          <a:p>
            <a:pPr>
              <a:defRPr/>
            </a:pPr>
            <a:fld id="{518F482F-AF62-4AF0-9C83-55F9F0512C85}" type="slidenum">
              <a:rPr lang="en-US" smtClean="0"/>
              <a:pPr>
                <a:defRPr/>
              </a:pPr>
              <a:t>‹#›</a:t>
            </a:fld>
            <a:endParaRPr lang="en-US" dirty="0"/>
          </a:p>
        </p:txBody>
      </p:sp>
    </p:spTree>
    <p:extLst>
      <p:ext uri="{BB962C8B-B14F-4D97-AF65-F5344CB8AC3E}">
        <p14:creationId xmlns:p14="http://schemas.microsoft.com/office/powerpoint/2010/main" val="544663161"/>
      </p:ext>
    </p:extLst>
  </p:cSld>
  <p:clrMapOvr>
    <a:masterClrMapping/>
  </p:clrMapOvr>
  <p:transition/>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90500" y="76200"/>
            <a:ext cx="8763000" cy="19812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90"/>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90"/>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050">
              <a:latin typeface="Times New Roman" pitchFamily="18" charset="0"/>
            </a:endParaRPr>
          </a:p>
        </p:txBody>
      </p:sp>
      <p:sp>
        <p:nvSpPr>
          <p:cNvPr id="8" name="Rectangle 4"/>
          <p:cNvSpPr>
            <a:spLocks noGrp="1" noChangeArrowheads="1"/>
          </p:cNvSpPr>
          <p:nvPr>
            <p:ph type="sldNum" sz="quarter" idx="11"/>
          </p:nvPr>
        </p:nvSpPr>
        <p:spPr>
          <a:ln/>
        </p:spPr>
        <p:txBody>
          <a:bodyPr/>
          <a:lstStyle>
            <a:lvl1pPr>
              <a:defRPr/>
            </a:lvl1pPr>
          </a:lstStyle>
          <a:p>
            <a:pPr>
              <a:defRPr/>
            </a:pPr>
            <a:fld id="{518F482F-AF62-4AF0-9C83-55F9F0512C85}" type="slidenum">
              <a:rPr lang="en-US" smtClean="0"/>
              <a:pPr>
                <a:defRPr/>
              </a:pPr>
              <a:t>‹#›</a:t>
            </a:fld>
            <a:endParaRPr lang="en-US" dirty="0"/>
          </a:p>
        </p:txBody>
      </p:sp>
    </p:spTree>
    <p:extLst>
      <p:ext uri="{BB962C8B-B14F-4D97-AF65-F5344CB8AC3E}">
        <p14:creationId xmlns:p14="http://schemas.microsoft.com/office/powerpoint/2010/main" val="7487654"/>
      </p:ext>
    </p:extLst>
  </p:cSld>
  <p:clrMapOvr>
    <a:masterClrMapping/>
  </p:clrMapOvr>
  <p:transition/>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76200"/>
            <a:ext cx="8763000" cy="1981200"/>
          </a:xfrm>
        </p:spPr>
        <p:txBody>
          <a:bodyPr/>
          <a:lstStyle/>
          <a:p>
            <a:r>
              <a:rPr lang="en-US"/>
              <a:t>Click to edit Master title style</a:t>
            </a:r>
          </a:p>
        </p:txBody>
      </p:sp>
      <p:sp>
        <p:nvSpPr>
          <p:cNvPr id="3" name="Text Placeholder 2"/>
          <p:cNvSpPr>
            <a:spLocks noGrp="1"/>
          </p:cNvSpPr>
          <p:nvPr>
            <p:ph type="body" sz="half" idx="1"/>
          </p:nvPr>
        </p:nvSpPr>
        <p:spPr>
          <a:xfrm>
            <a:off x="457200" y="1600202"/>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latin typeface="Georgia"/>
            </a:endParaRPr>
          </a:p>
        </p:txBody>
      </p:sp>
      <p:sp>
        <p:nvSpPr>
          <p:cNvPr id="6" name="Rectangle 4"/>
          <p:cNvSpPr>
            <a:spLocks noGrp="1" noChangeArrowheads="1"/>
          </p:cNvSpPr>
          <p:nvPr>
            <p:ph type="sldNum" sz="quarter" idx="11"/>
          </p:nvPr>
        </p:nvSpPr>
        <p:spPr>
          <a:ln/>
        </p:spPr>
        <p:txBody>
          <a:bodyPr/>
          <a:lstStyle>
            <a:lvl1pPr>
              <a:defRPr/>
            </a:lvl1pPr>
          </a:lstStyle>
          <a:p>
            <a:pPr>
              <a:defRPr/>
            </a:pPr>
            <a:r>
              <a:rPr lang="en-US"/>
              <a:t>2 - </a:t>
            </a:r>
            <a:fld id="{320C27DA-DA1B-4AA5-8BE7-61DEF9472A11}" type="slidenum">
              <a:rPr lang="en-US" smtClean="0"/>
              <a:pPr>
                <a:defRPr/>
              </a:pPr>
              <a:t>‹#›</a:t>
            </a:fld>
            <a:endParaRPr lang="en-US"/>
          </a:p>
        </p:txBody>
      </p:sp>
    </p:spTree>
    <p:extLst>
      <p:ext uri="{BB962C8B-B14F-4D97-AF65-F5344CB8AC3E}">
        <p14:creationId xmlns:p14="http://schemas.microsoft.com/office/powerpoint/2010/main" val="1218183837"/>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noChangeArrowheads="1"/>
          </p:cNvSpPr>
          <p:nvPr>
            <p:ph type="dt" sz="half" idx="10"/>
          </p:nvPr>
        </p:nvSpPr>
        <p:spPr>
          <a:xfrm>
            <a:off x="685800" y="6248400"/>
            <a:ext cx="1905000" cy="457200"/>
          </a:xfrm>
          <a:prstGeom prst="rect">
            <a:avLst/>
          </a:prstGeom>
        </p:spPr>
        <p:txBody>
          <a:bodyPr/>
          <a:lstStyle>
            <a:lvl1pPr>
              <a:defRPr>
                <a:latin typeface="Times" pitchFamily="-96" charset="0"/>
                <a:ea typeface="+mn-ea"/>
              </a:defRPr>
            </a:lvl1pPr>
          </a:lstStyle>
          <a:p>
            <a:pPr>
              <a:defRPr/>
            </a:pPr>
            <a:endParaRPr lang="en-US">
              <a:solidFill>
                <a:srgbClr val="084333"/>
              </a:solidFill>
            </a:endParaRPr>
          </a:p>
        </p:txBody>
      </p:sp>
      <p:sp>
        <p:nvSpPr>
          <p:cNvPr id="4" name="Footer Placeholder 3"/>
          <p:cNvSpPr>
            <a:spLocks noGrp="1" noChangeArrowheads="1"/>
          </p:cNvSpPr>
          <p:nvPr>
            <p:ph type="ftr" sz="quarter" idx="11"/>
          </p:nvPr>
        </p:nvSpPr>
        <p:spPr>
          <a:xfrm>
            <a:off x="3124200" y="6248400"/>
            <a:ext cx="2895600" cy="457200"/>
          </a:xfrm>
          <a:prstGeom prst="rect">
            <a:avLst/>
          </a:prstGeom>
        </p:spPr>
        <p:txBody>
          <a:bodyPr/>
          <a:lstStyle>
            <a:lvl1pPr>
              <a:defRPr>
                <a:latin typeface="Times" pitchFamily="-96" charset="0"/>
                <a:ea typeface="+mn-ea"/>
              </a:defRPr>
            </a:lvl1pPr>
          </a:lstStyle>
          <a:p>
            <a:pPr>
              <a:defRPr/>
            </a:pPr>
            <a:endParaRPr lang="en-US"/>
          </a:p>
        </p:txBody>
      </p:sp>
      <p:sp>
        <p:nvSpPr>
          <p:cNvPr id="5" name="Rectangle 4"/>
          <p:cNvSpPr>
            <a:spLocks noGrp="1" noChangeArrowheads="1"/>
          </p:cNvSpPr>
          <p:nvPr>
            <p:ph type="sldNum" sz="quarter" idx="12"/>
          </p:nvPr>
        </p:nvSpPr>
        <p:spPr/>
        <p:txBody>
          <a:bodyPr/>
          <a:lstStyle>
            <a:lvl1pPr>
              <a:defRPr/>
            </a:lvl1pPr>
          </a:lstStyle>
          <a:p>
            <a:pPr>
              <a:defRPr/>
            </a:pPr>
            <a:fld id="{99EB31BD-6217-4E23-A628-B1F202680E8F}" type="slidenum">
              <a:rPr lang="en-US"/>
              <a:pPr>
                <a:defRPr/>
              </a:pPr>
              <a:t>‹#›</a:t>
            </a:fld>
            <a:endParaRPr lang="en-US"/>
          </a:p>
        </p:txBody>
      </p:sp>
    </p:spTree>
    <p:extLst>
      <p:ext uri="{BB962C8B-B14F-4D97-AF65-F5344CB8AC3E}">
        <p14:creationId xmlns:p14="http://schemas.microsoft.com/office/powerpoint/2010/main" val="257631676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48200" y="1981200"/>
            <a:ext cx="3810000" cy="4114800"/>
          </a:xfrm>
          <a:prstGeom prst="rect">
            <a:avLst/>
          </a:prstGeom>
        </p:spPr>
        <p:txBody>
          <a:bodyPr/>
          <a:lstStyle/>
          <a:p>
            <a:pPr lvl="0"/>
            <a:endParaRPr lang="en-US" noProof="0"/>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Helvetica" pitchFamily="-96" charset="0"/>
                <a:ea typeface="+mn-ea"/>
              </a:defRPr>
            </a:lvl1pPr>
          </a:lstStyle>
          <a:p>
            <a:pPr>
              <a:defRPr/>
            </a:pPr>
            <a:endParaRPr lang="en-US">
              <a:solidFill>
                <a:srgbClr val="084333"/>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Helvetica" pitchFamily="-96"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AD665BA0-DE70-40AE-B03B-8027BF3B6973}" type="slidenum">
              <a:rPr lang="en-US"/>
              <a:pPr>
                <a:defRPr/>
              </a:pPr>
              <a:t>‹#›</a:t>
            </a:fld>
            <a:endParaRPr lang="en-US"/>
          </a:p>
        </p:txBody>
      </p:sp>
    </p:spTree>
    <p:extLst>
      <p:ext uri="{BB962C8B-B14F-4D97-AF65-F5344CB8AC3E}">
        <p14:creationId xmlns:p14="http://schemas.microsoft.com/office/powerpoint/2010/main" val="257976283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dirty="0"/>
              <a:t>Click to edit Master title style</a:t>
            </a:r>
          </a:p>
        </p:txBody>
      </p:sp>
      <p:sp>
        <p:nvSpPr>
          <p:cNvPr id="3" name="Table Placeholder 2"/>
          <p:cNvSpPr>
            <a:spLocks noGrp="1"/>
          </p:cNvSpPr>
          <p:nvPr>
            <p:ph type="tbl" idx="1"/>
          </p:nvPr>
        </p:nvSpPr>
        <p:spPr>
          <a:xfrm>
            <a:off x="685800" y="1981200"/>
            <a:ext cx="7772400" cy="4114800"/>
          </a:xfrm>
          <a:prstGeom prst="rect">
            <a:avLst/>
          </a:prstGeom>
        </p:spPr>
        <p:txBody>
          <a:bodyPr/>
          <a:lstStyle/>
          <a:p>
            <a:pPr lvl="0"/>
            <a:endParaRPr lang="en-US" noProof="0"/>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a:lstStyle>
            <a:lvl1pPr>
              <a:defRPr>
                <a:latin typeface="Helvetica" pitchFamily="8" charset="0"/>
                <a:ea typeface="+mn-ea"/>
              </a:defRPr>
            </a:lvl1pPr>
          </a:lstStyle>
          <a:p>
            <a:pPr>
              <a:defRPr/>
            </a:pPr>
            <a:endParaRPr lang="en-US"/>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a:lstStyle>
            <a:lvl1pPr>
              <a:defRPr>
                <a:latin typeface="Helvetica" pitchFamily="8" charset="0"/>
                <a:ea typeface="+mn-ea"/>
              </a:defRPr>
            </a:lvl1pPr>
          </a:lstStyle>
          <a:p>
            <a:pPr>
              <a:defRPr/>
            </a:pPr>
            <a:endParaRPr lang="en-US"/>
          </a:p>
        </p:txBody>
      </p:sp>
      <p:sp>
        <p:nvSpPr>
          <p:cNvPr id="6" name="Rectangle 5"/>
          <p:cNvSpPr>
            <a:spLocks noGrp="1" noChangeArrowheads="1"/>
          </p:cNvSpPr>
          <p:nvPr>
            <p:ph type="sldNum" sz="quarter" idx="12"/>
          </p:nvPr>
        </p:nvSpPr>
        <p:spPr/>
        <p:txBody>
          <a:bodyPr/>
          <a:lstStyle>
            <a:lvl1pPr>
              <a:defRPr/>
            </a:lvl1pPr>
          </a:lstStyle>
          <a:p>
            <a:pPr>
              <a:defRPr/>
            </a:pPr>
            <a:r>
              <a:rPr lang="en-US"/>
              <a:t>18 - </a:t>
            </a:r>
            <a:fld id="{3A1DD6AA-CA65-4D7A-A6EE-6492F19626FA}" type="slidenum">
              <a:rPr lang="en-US"/>
              <a:pPr>
                <a:defRPr/>
              </a:pPr>
              <a:t>‹#›</a:t>
            </a:fld>
            <a:endParaRPr lang="en-US"/>
          </a:p>
        </p:txBody>
      </p:sp>
    </p:spTree>
    <p:extLst>
      <p:ext uri="{BB962C8B-B14F-4D97-AF65-F5344CB8AC3E}">
        <p14:creationId xmlns:p14="http://schemas.microsoft.com/office/powerpoint/2010/main" val="2405557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2.png"/><Relationship Id="rId5" Type="http://schemas.openxmlformats.org/officeDocument/2006/relationships/slideLayout" Target="../slideLayouts/slideLayout24.xml"/><Relationship Id="rId10"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5.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6.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theme" Target="../theme/theme7.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27"/>
          <p:cNvSpPr>
            <a:spLocks noChangeArrowheads="1"/>
          </p:cNvSpPr>
          <p:nvPr userDrawn="1"/>
        </p:nvSpPr>
        <p:spPr bwMode="auto">
          <a:xfrm>
            <a:off x="0" y="6583363"/>
            <a:ext cx="9144000" cy="274637"/>
          </a:xfrm>
          <a:prstGeom prst="rect">
            <a:avLst/>
          </a:prstGeom>
          <a:solidFill>
            <a:srgbClr val="335359"/>
          </a:solidFill>
          <a:ln>
            <a:solidFill>
              <a:srgbClr val="335359"/>
            </a:solidFill>
          </a:ln>
        </p:spPr>
        <p:txBody>
          <a:bodyPr/>
          <a:lstStyle/>
          <a:p>
            <a:pPr>
              <a:defRPr/>
            </a:pPr>
            <a:endParaRPr lang="en-US"/>
          </a:p>
        </p:txBody>
      </p:sp>
      <p:sp>
        <p:nvSpPr>
          <p:cNvPr id="1026" name="Rectangle 27"/>
          <p:cNvSpPr>
            <a:spLocks noChangeArrowheads="1"/>
          </p:cNvSpPr>
          <p:nvPr userDrawn="1"/>
        </p:nvSpPr>
        <p:spPr bwMode="auto">
          <a:xfrm>
            <a:off x="0" y="-152400"/>
            <a:ext cx="9144000" cy="1371600"/>
          </a:xfrm>
          <a:prstGeom prst="rect">
            <a:avLst/>
          </a:prstGeom>
          <a:solidFill>
            <a:srgbClr val="335359"/>
          </a:solidFill>
          <a:ln>
            <a:noFill/>
          </a:ln>
        </p:spPr>
        <p:txBody>
          <a:bodyPr/>
          <a:lstStyle/>
          <a:p>
            <a:pPr>
              <a:defRPr/>
            </a:pPr>
            <a:endParaRPr lang="en-US" sz="1600"/>
          </a:p>
        </p:txBody>
      </p:sp>
      <p:sp>
        <p:nvSpPr>
          <p:cNvPr id="1029" name="Rectangle 21"/>
          <p:cNvSpPr>
            <a:spLocks noGrp="1" noChangeArrowheads="1"/>
          </p:cNvSpPr>
          <p:nvPr>
            <p:ph type="title"/>
          </p:nvPr>
        </p:nvSpPr>
        <p:spPr bwMode="auto">
          <a:xfrm>
            <a:off x="228600" y="120650"/>
            <a:ext cx="6581775"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91440" rIns="91440" bIns="91440" numCol="1" anchor="ctr" anchorCtr="0" compatLnSpc="1">
            <a:prstTxWarp prst="textNoShape">
              <a:avLst/>
            </a:prstTxWarp>
          </a:bodyPr>
          <a:lstStyle/>
          <a:p>
            <a:pPr lvl="0"/>
            <a:r>
              <a:rPr lang="en-US" dirty="0"/>
              <a:t>Click to edit Master title style</a:t>
            </a:r>
          </a:p>
        </p:txBody>
      </p:sp>
      <p:sp>
        <p:nvSpPr>
          <p:cNvPr id="2" name="Rectangle 22"/>
          <p:cNvSpPr>
            <a:spLocks noGrp="1" noChangeArrowheads="1"/>
          </p:cNvSpPr>
          <p:nvPr>
            <p:ph type="body" idx="1"/>
          </p:nvPr>
        </p:nvSpPr>
        <p:spPr bwMode="auto">
          <a:xfrm>
            <a:off x="228600" y="1449388"/>
            <a:ext cx="8686800" cy="53832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7" name="Rectangle 23"/>
          <p:cNvSpPr>
            <a:spLocks noGrp="1" noChangeArrowheads="1"/>
          </p:cNvSpPr>
          <p:nvPr>
            <p:ph type="sldNum" sz="quarter" idx="4"/>
          </p:nvPr>
        </p:nvSpPr>
        <p:spPr bwMode="auto">
          <a:xfrm>
            <a:off x="8605838" y="6626225"/>
            <a:ext cx="339725" cy="190500"/>
          </a:xfrm>
          <a:prstGeom prst="rect">
            <a:avLst/>
          </a:prstGeom>
          <a:noFill/>
          <a:ln>
            <a:noFill/>
          </a:ln>
          <a:effectLst/>
        </p:spPr>
        <p:txBody>
          <a:bodyPr vert="horz" wrap="none" lIns="91440" tIns="18288" rIns="91440" bIns="18288" numCol="1" anchor="ctr" anchorCtr="0" compatLnSpc="1">
            <a:prstTxWarp prst="textNoShape">
              <a:avLst/>
            </a:prstTxWarp>
            <a:spAutoFit/>
          </a:bodyPr>
          <a:lstStyle>
            <a:lvl1pPr algn="r">
              <a:defRPr sz="1000" b="1" smtClean="0">
                <a:solidFill>
                  <a:srgbClr val="F7D300"/>
                </a:solidFill>
              </a:defRPr>
            </a:lvl1pPr>
          </a:lstStyle>
          <a:p>
            <a:pPr>
              <a:defRPr/>
            </a:pPr>
            <a:fld id="{518F482F-AF62-4AF0-9C83-55F9F0512C85}" type="slidenum">
              <a:rPr lang="en-US"/>
              <a:pPr>
                <a:defRPr/>
              </a:pPr>
              <a:t>‹#›</a:t>
            </a:fld>
            <a:endParaRPr lang="en-US" dirty="0"/>
          </a:p>
        </p:txBody>
      </p:sp>
      <p:grpSp>
        <p:nvGrpSpPr>
          <p:cNvPr id="12" name="Group 11"/>
          <p:cNvGrpSpPr/>
          <p:nvPr userDrawn="1"/>
        </p:nvGrpSpPr>
        <p:grpSpPr>
          <a:xfrm>
            <a:off x="7848600" y="76200"/>
            <a:ext cx="1143000" cy="990600"/>
            <a:chOff x="7687152" y="136449"/>
            <a:chExt cx="1221083" cy="1192649"/>
          </a:xfrm>
          <a:effectLst>
            <a:outerShdw blurRad="50800" dist="38100" algn="l" rotWithShape="0">
              <a:prstClr val="black">
                <a:alpha val="40000"/>
              </a:prstClr>
            </a:outerShdw>
          </a:effectLst>
        </p:grpSpPr>
        <p:sp>
          <p:nvSpPr>
            <p:cNvPr id="4" name="AutoShape 3"/>
            <p:cNvSpPr>
              <a:spLocks noChangeAspect="1" noChangeArrowheads="1" noTextEdit="1"/>
            </p:cNvSpPr>
            <p:nvPr/>
          </p:nvSpPr>
          <p:spPr bwMode="auto">
            <a:xfrm rot="1164575">
              <a:off x="7687152" y="196992"/>
              <a:ext cx="1221083" cy="1071563"/>
            </a:xfrm>
            <a:prstGeom prst="rect">
              <a:avLst/>
            </a:prstGeom>
            <a:noFill/>
            <a:ln>
              <a:noFill/>
            </a:ln>
            <a:scene3d>
              <a:camera prst="orthographicFront"/>
              <a:lightRig rig="threePt" dir="t"/>
            </a:scene3d>
            <a:sp3d>
              <a:bevelT/>
            </a:sp3d>
          </p:spPr>
          <p:txBody>
            <a:bodyPr/>
            <a:lstStyle/>
            <a:p>
              <a:pPr>
                <a:defRPr/>
              </a:pPr>
              <a:endParaRPr lang="en-US"/>
            </a:p>
          </p:txBody>
        </p:sp>
        <p:sp>
          <p:nvSpPr>
            <p:cNvPr id="5" name="Freeform 5"/>
            <p:cNvSpPr>
              <a:spLocks/>
            </p:cNvSpPr>
            <p:nvPr/>
          </p:nvSpPr>
          <p:spPr bwMode="auto">
            <a:xfrm rot="1164575">
              <a:off x="7734223" y="244063"/>
              <a:ext cx="1126941" cy="977421"/>
            </a:xfrm>
            <a:custGeom>
              <a:avLst/>
              <a:gdLst>
                <a:gd name="T0" fmla="*/ 204 w 814"/>
                <a:gd name="T1" fmla="*/ 706 h 706"/>
                <a:gd name="T2" fmla="*/ 0 w 814"/>
                <a:gd name="T3" fmla="*/ 352 h 706"/>
                <a:gd name="T4" fmla="*/ 204 w 814"/>
                <a:gd name="T5" fmla="*/ 0 h 706"/>
                <a:gd name="T6" fmla="*/ 612 w 814"/>
                <a:gd name="T7" fmla="*/ 0 h 706"/>
                <a:gd name="T8" fmla="*/ 814 w 814"/>
                <a:gd name="T9" fmla="*/ 352 h 706"/>
                <a:gd name="T10" fmla="*/ 612 w 814"/>
                <a:gd name="T11" fmla="*/ 706 h 706"/>
                <a:gd name="T12" fmla="*/ 204 w 814"/>
                <a:gd name="T13" fmla="*/ 706 h 706"/>
              </a:gdLst>
              <a:ahLst/>
              <a:cxnLst>
                <a:cxn ang="0">
                  <a:pos x="T0" y="T1"/>
                </a:cxn>
                <a:cxn ang="0">
                  <a:pos x="T2" y="T3"/>
                </a:cxn>
                <a:cxn ang="0">
                  <a:pos x="T4" y="T5"/>
                </a:cxn>
                <a:cxn ang="0">
                  <a:pos x="T6" y="T7"/>
                </a:cxn>
                <a:cxn ang="0">
                  <a:pos x="T8" y="T9"/>
                </a:cxn>
                <a:cxn ang="0">
                  <a:pos x="T10" y="T11"/>
                </a:cxn>
                <a:cxn ang="0">
                  <a:pos x="T12" y="T13"/>
                </a:cxn>
              </a:cxnLst>
              <a:rect l="0" t="0" r="r" b="b"/>
              <a:pathLst>
                <a:path w="814" h="706">
                  <a:moveTo>
                    <a:pt x="204" y="706"/>
                  </a:moveTo>
                  <a:lnTo>
                    <a:pt x="0" y="352"/>
                  </a:lnTo>
                  <a:lnTo>
                    <a:pt x="204" y="0"/>
                  </a:lnTo>
                  <a:lnTo>
                    <a:pt x="612" y="0"/>
                  </a:lnTo>
                  <a:lnTo>
                    <a:pt x="814" y="352"/>
                  </a:lnTo>
                  <a:lnTo>
                    <a:pt x="612" y="706"/>
                  </a:lnTo>
                  <a:lnTo>
                    <a:pt x="204" y="706"/>
                  </a:lnTo>
                  <a:close/>
                </a:path>
              </a:pathLst>
            </a:custGeom>
            <a:noFill/>
            <a:ln w="28575">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6" name="Freeform 6"/>
            <p:cNvSpPr>
              <a:spLocks/>
            </p:cNvSpPr>
            <p:nvPr/>
          </p:nvSpPr>
          <p:spPr bwMode="auto">
            <a:xfrm rot="1164575">
              <a:off x="8361513" y="124603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7" name="Freeform 7"/>
            <p:cNvSpPr>
              <a:spLocks/>
            </p:cNvSpPr>
            <p:nvPr/>
          </p:nvSpPr>
          <p:spPr bwMode="auto">
            <a:xfrm rot="1164575">
              <a:off x="8790297" y="880336"/>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0 w 58"/>
                <a:gd name="T11" fmla="*/ 56 h 58"/>
                <a:gd name="T12" fmla="*/ 34 w 58"/>
                <a:gd name="T13" fmla="*/ 58 h 58"/>
                <a:gd name="T14" fmla="*/ 28 w 58"/>
                <a:gd name="T15" fmla="*/ 58 h 58"/>
                <a:gd name="T16" fmla="*/ 28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28 w 58"/>
                <a:gd name="T43" fmla="*/ 0 h 58"/>
                <a:gd name="T44" fmla="*/ 28 w 58"/>
                <a:gd name="T45" fmla="*/ 0 h 58"/>
                <a:gd name="T46" fmla="*/ 34 w 58"/>
                <a:gd name="T47" fmla="*/ 0 h 58"/>
                <a:gd name="T48" fmla="*/ 40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0" y="56"/>
                  </a:lnTo>
                  <a:lnTo>
                    <a:pt x="34" y="58"/>
                  </a:lnTo>
                  <a:lnTo>
                    <a:pt x="28" y="58"/>
                  </a:lnTo>
                  <a:lnTo>
                    <a:pt x="28"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28" y="0"/>
                  </a:lnTo>
                  <a:lnTo>
                    <a:pt x="28" y="0"/>
                  </a:lnTo>
                  <a:lnTo>
                    <a:pt x="34" y="0"/>
                  </a:lnTo>
                  <a:lnTo>
                    <a:pt x="40"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8" name="Freeform 8"/>
            <p:cNvSpPr>
              <a:spLocks/>
            </p:cNvSpPr>
            <p:nvPr/>
          </p:nvSpPr>
          <p:spPr bwMode="auto">
            <a:xfrm rot="1164575">
              <a:off x="8686328" y="32416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9" name="Freeform 9"/>
            <p:cNvSpPr>
              <a:spLocks/>
            </p:cNvSpPr>
            <p:nvPr/>
          </p:nvSpPr>
          <p:spPr bwMode="auto">
            <a:xfrm rot="1164575">
              <a:off x="8153576" y="136449"/>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10" name="Freeform 10"/>
            <p:cNvSpPr>
              <a:spLocks/>
            </p:cNvSpPr>
            <p:nvPr/>
          </p:nvSpPr>
          <p:spPr bwMode="auto">
            <a:xfrm rot="1164575">
              <a:off x="7724792" y="504913"/>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2 w 58"/>
                <a:gd name="T11" fmla="*/ 56 h 58"/>
                <a:gd name="T12" fmla="*/ 36 w 58"/>
                <a:gd name="T13" fmla="*/ 58 h 58"/>
                <a:gd name="T14" fmla="*/ 30 w 58"/>
                <a:gd name="T15" fmla="*/ 58 h 58"/>
                <a:gd name="T16" fmla="*/ 30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30 w 58"/>
                <a:gd name="T43" fmla="*/ 0 h 58"/>
                <a:gd name="T44" fmla="*/ 30 w 58"/>
                <a:gd name="T45" fmla="*/ 0 h 58"/>
                <a:gd name="T46" fmla="*/ 36 w 58"/>
                <a:gd name="T47" fmla="*/ 0 h 58"/>
                <a:gd name="T48" fmla="*/ 42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2" y="56"/>
                  </a:lnTo>
                  <a:lnTo>
                    <a:pt x="36" y="58"/>
                  </a:lnTo>
                  <a:lnTo>
                    <a:pt x="30" y="58"/>
                  </a:lnTo>
                  <a:lnTo>
                    <a:pt x="30"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30" y="0"/>
                  </a:lnTo>
                  <a:lnTo>
                    <a:pt x="30" y="0"/>
                  </a:lnTo>
                  <a:lnTo>
                    <a:pt x="36" y="0"/>
                  </a:lnTo>
                  <a:lnTo>
                    <a:pt x="42"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11" name="Freeform 11"/>
            <p:cNvSpPr>
              <a:spLocks/>
            </p:cNvSpPr>
            <p:nvPr/>
          </p:nvSpPr>
          <p:spPr bwMode="auto">
            <a:xfrm rot="1164575">
              <a:off x="7828761" y="1058320"/>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grpSp>
      <p:sp>
        <p:nvSpPr>
          <p:cNvPr id="16" name="Text Box 18"/>
          <p:cNvSpPr txBox="1">
            <a:spLocks noChangeArrowheads="1"/>
          </p:cNvSpPr>
          <p:nvPr userDrawn="1"/>
        </p:nvSpPr>
        <p:spPr bwMode="auto">
          <a:xfrm>
            <a:off x="228600" y="6604000"/>
            <a:ext cx="2058988" cy="254000"/>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1050" b="1" dirty="0">
                <a:solidFill>
                  <a:srgbClr val="F7D300"/>
                </a:solidFill>
              </a:rPr>
              <a:t>© 2014 W. W. Norton Co., Inc.</a:t>
            </a:r>
          </a:p>
        </p:txBody>
      </p:sp>
    </p:spTree>
  </p:cSld>
  <p:clrMap bg1="lt1" tx1="dk1" bg2="lt2" tx2="dk2" accent1="accent1" accent2="accent2" accent3="accent3" accent4="accent4" accent5="accent5" accent6="accent6" hlink="hlink" folHlink="folHlink"/>
  <p:sldLayoutIdLst>
    <p:sldLayoutId id="2147483868"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69" r:id="rId14"/>
    <p:sldLayoutId id="2147483870" r:id="rId15"/>
    <p:sldLayoutId id="2147483871" r:id="rId16"/>
    <p:sldLayoutId id="2147483872" r:id="rId17"/>
    <p:sldLayoutId id="2147483873" r:id="rId18"/>
    <p:sldLayoutId id="2147483942" r:id="rId19"/>
  </p:sldLayoutIdLst>
  <p:hf hdr="0" ftr="0" dt="0"/>
  <p:txStyles>
    <p:titleStyle>
      <a:lvl1pPr algn="l" rtl="0" eaLnBrk="0" fontAlgn="base" hangingPunct="0">
        <a:spcBef>
          <a:spcPct val="0"/>
        </a:spcBef>
        <a:spcAft>
          <a:spcPct val="0"/>
        </a:spcAft>
        <a:defRPr sz="4000">
          <a:solidFill>
            <a:srgbClr val="F7D300"/>
          </a:solidFill>
          <a:latin typeface="+mn-lt"/>
          <a:ea typeface="+mj-ea"/>
          <a:cs typeface="Arial" pitchFamily="34" charset="0"/>
        </a:defRPr>
      </a:lvl1pPr>
      <a:lvl2pPr algn="l" rtl="0" eaLnBrk="0" fontAlgn="base" hangingPunct="0">
        <a:spcBef>
          <a:spcPct val="0"/>
        </a:spcBef>
        <a:spcAft>
          <a:spcPct val="0"/>
        </a:spcAft>
        <a:defRPr sz="4000">
          <a:solidFill>
            <a:srgbClr val="F7D300"/>
          </a:solidFill>
          <a:latin typeface="Arial" charset="0"/>
          <a:cs typeface="Arial" charset="0"/>
        </a:defRPr>
      </a:lvl2pPr>
      <a:lvl3pPr algn="l" rtl="0" eaLnBrk="0" fontAlgn="base" hangingPunct="0">
        <a:spcBef>
          <a:spcPct val="0"/>
        </a:spcBef>
        <a:spcAft>
          <a:spcPct val="0"/>
        </a:spcAft>
        <a:defRPr sz="4000">
          <a:solidFill>
            <a:srgbClr val="F7D300"/>
          </a:solidFill>
          <a:latin typeface="Arial" charset="0"/>
          <a:cs typeface="Arial" charset="0"/>
        </a:defRPr>
      </a:lvl3pPr>
      <a:lvl4pPr algn="l" rtl="0" eaLnBrk="0" fontAlgn="base" hangingPunct="0">
        <a:spcBef>
          <a:spcPct val="0"/>
        </a:spcBef>
        <a:spcAft>
          <a:spcPct val="0"/>
        </a:spcAft>
        <a:defRPr sz="4000">
          <a:solidFill>
            <a:srgbClr val="F7D300"/>
          </a:solidFill>
          <a:latin typeface="Arial" charset="0"/>
          <a:cs typeface="Arial" charset="0"/>
        </a:defRPr>
      </a:lvl4pPr>
      <a:lvl5pPr algn="l" rtl="0" eaLnBrk="0" fontAlgn="base" hangingPunct="0">
        <a:spcBef>
          <a:spcPct val="0"/>
        </a:spcBef>
        <a:spcAft>
          <a:spcPct val="0"/>
        </a:spcAft>
        <a:defRPr sz="4000">
          <a:solidFill>
            <a:srgbClr val="F7D300"/>
          </a:solidFill>
          <a:latin typeface="Arial" charset="0"/>
          <a:cs typeface="Arial" charset="0"/>
        </a:defRPr>
      </a:lvl5pPr>
      <a:lvl6pPr marL="457200" algn="l" rtl="0" fontAlgn="base">
        <a:spcBef>
          <a:spcPct val="0"/>
        </a:spcBef>
        <a:spcAft>
          <a:spcPct val="0"/>
        </a:spcAft>
        <a:defRPr sz="4000">
          <a:solidFill>
            <a:schemeClr val="tx1"/>
          </a:solidFill>
          <a:latin typeface="Arial Rounded MT Bold" pitchFamily="34" charset="0"/>
          <a:cs typeface="Arial" charset="0"/>
        </a:defRPr>
      </a:lvl6pPr>
      <a:lvl7pPr marL="914400" algn="l" rtl="0" fontAlgn="base">
        <a:spcBef>
          <a:spcPct val="0"/>
        </a:spcBef>
        <a:spcAft>
          <a:spcPct val="0"/>
        </a:spcAft>
        <a:defRPr sz="4000">
          <a:solidFill>
            <a:schemeClr val="tx1"/>
          </a:solidFill>
          <a:latin typeface="Arial Rounded MT Bold" pitchFamily="34" charset="0"/>
          <a:cs typeface="Arial" charset="0"/>
        </a:defRPr>
      </a:lvl7pPr>
      <a:lvl8pPr marL="1371600" algn="l" rtl="0" fontAlgn="base">
        <a:spcBef>
          <a:spcPct val="0"/>
        </a:spcBef>
        <a:spcAft>
          <a:spcPct val="0"/>
        </a:spcAft>
        <a:defRPr sz="4000">
          <a:solidFill>
            <a:schemeClr val="tx1"/>
          </a:solidFill>
          <a:latin typeface="Arial Rounded MT Bold" pitchFamily="34" charset="0"/>
          <a:cs typeface="Arial" charset="0"/>
        </a:defRPr>
      </a:lvl8pPr>
      <a:lvl9pPr marL="1828800" algn="l" rtl="0" fontAlgn="base">
        <a:spcBef>
          <a:spcPct val="0"/>
        </a:spcBef>
        <a:spcAft>
          <a:spcPct val="0"/>
        </a:spcAft>
        <a:defRPr sz="4000">
          <a:solidFill>
            <a:schemeClr val="tx1"/>
          </a:solidFill>
          <a:latin typeface="Arial Rounded MT Bold" pitchFamily="34" charset="0"/>
          <a:cs typeface="Arial" charset="0"/>
        </a:defRPr>
      </a:lvl9pPr>
    </p:titleStyle>
    <p:bodyStyle>
      <a:lvl1pPr marL="342900" indent="-342900" algn="l" rtl="0" eaLnBrk="0" fontAlgn="base" hangingPunct="0">
        <a:spcBef>
          <a:spcPct val="20000"/>
        </a:spcBef>
        <a:spcAft>
          <a:spcPct val="0"/>
        </a:spcAft>
        <a:buClr>
          <a:srgbClr val="335359"/>
        </a:buClr>
        <a:buChar char="•"/>
        <a:defRPr sz="3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335359"/>
        </a:buClr>
        <a:buChar char="•"/>
        <a:defRPr sz="2800">
          <a:solidFill>
            <a:schemeClr val="tx1"/>
          </a:solidFill>
          <a:latin typeface="Arial" pitchFamily="34" charset="0"/>
          <a:cs typeface="Arial" pitchFamily="34" charset="0"/>
        </a:defRPr>
      </a:lvl2pPr>
      <a:lvl3pPr marL="1143000" indent="-228600" algn="l" rtl="0" eaLnBrk="0" fontAlgn="base" hangingPunct="0">
        <a:spcBef>
          <a:spcPct val="20000"/>
        </a:spcBef>
        <a:spcAft>
          <a:spcPct val="0"/>
        </a:spcAft>
        <a:buClr>
          <a:srgbClr val="335359"/>
        </a:buClr>
        <a:buChar char="•"/>
        <a:defRPr sz="2400">
          <a:solidFill>
            <a:schemeClr val="tx1"/>
          </a:solidFill>
          <a:latin typeface="Arial" pitchFamily="34" charset="0"/>
          <a:cs typeface="Arial" pitchFamily="34" charset="0"/>
        </a:defRPr>
      </a:lvl3pPr>
      <a:lvl4pPr marL="1600200" indent="-228600" algn="l" rtl="0" eaLnBrk="0" fontAlgn="base" hangingPunct="0">
        <a:spcBef>
          <a:spcPct val="20000"/>
        </a:spcBef>
        <a:spcAft>
          <a:spcPct val="0"/>
        </a:spcAft>
        <a:buClr>
          <a:srgbClr val="335359"/>
        </a:buClr>
        <a:buChar char="•"/>
        <a:defRPr sz="2000">
          <a:solidFill>
            <a:schemeClr val="tx1"/>
          </a:solidFill>
          <a:latin typeface="Arial" pitchFamily="34" charset="0"/>
          <a:cs typeface="Arial" pitchFamily="34" charset="0"/>
        </a:defRPr>
      </a:lvl4pPr>
      <a:lvl5pPr marL="2057400" indent="-228600" algn="l" rtl="0" eaLnBrk="0" fontAlgn="base" hangingPunct="0">
        <a:spcBef>
          <a:spcPct val="20000"/>
        </a:spcBef>
        <a:spcAft>
          <a:spcPct val="0"/>
        </a:spcAft>
        <a:buClr>
          <a:srgbClr val="335359"/>
        </a:buClr>
        <a:buChar char="•"/>
        <a:defRPr sz="2000">
          <a:solidFill>
            <a:schemeClr val="tx1"/>
          </a:solidFill>
          <a:latin typeface="Arial" pitchFamily="34" charset="0"/>
          <a:cs typeface="Arial" pitchFamily="34" charset="0"/>
        </a:defRPr>
      </a:lvl5pPr>
      <a:lvl6pPr marL="2514600" indent="-228600" algn="l" rtl="0" fontAlgn="base">
        <a:spcBef>
          <a:spcPct val="20000"/>
        </a:spcBef>
        <a:spcAft>
          <a:spcPct val="0"/>
        </a:spcAft>
        <a:buClr>
          <a:srgbClr val="00B2CC"/>
        </a:buClr>
        <a:buChar char="•"/>
        <a:defRPr sz="2000">
          <a:solidFill>
            <a:schemeClr val="tx1"/>
          </a:solidFill>
          <a:latin typeface="+mn-lt"/>
          <a:cs typeface="+mn-cs"/>
        </a:defRPr>
      </a:lvl6pPr>
      <a:lvl7pPr marL="2971800" indent="-228600" algn="l" rtl="0" fontAlgn="base">
        <a:spcBef>
          <a:spcPct val="20000"/>
        </a:spcBef>
        <a:spcAft>
          <a:spcPct val="0"/>
        </a:spcAft>
        <a:buClr>
          <a:srgbClr val="00B2CC"/>
        </a:buClr>
        <a:buChar char="•"/>
        <a:defRPr sz="2000">
          <a:solidFill>
            <a:schemeClr val="tx1"/>
          </a:solidFill>
          <a:latin typeface="+mn-lt"/>
          <a:cs typeface="+mn-cs"/>
        </a:defRPr>
      </a:lvl7pPr>
      <a:lvl8pPr marL="3429000" indent="-228600" algn="l" rtl="0" fontAlgn="base">
        <a:spcBef>
          <a:spcPct val="20000"/>
        </a:spcBef>
        <a:spcAft>
          <a:spcPct val="0"/>
        </a:spcAft>
        <a:buClr>
          <a:srgbClr val="00B2CC"/>
        </a:buClr>
        <a:buChar char="•"/>
        <a:defRPr sz="2000">
          <a:solidFill>
            <a:schemeClr val="tx1"/>
          </a:solidFill>
          <a:latin typeface="+mn-lt"/>
          <a:cs typeface="+mn-cs"/>
        </a:defRPr>
      </a:lvl8pPr>
      <a:lvl9pPr marL="3886200" indent="-228600" algn="l" rtl="0" fontAlgn="base">
        <a:spcBef>
          <a:spcPct val="20000"/>
        </a:spcBef>
        <a:spcAft>
          <a:spcPct val="0"/>
        </a:spcAft>
        <a:buClr>
          <a:srgbClr val="00B2CC"/>
        </a:buClr>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35359"/>
        </a:solidFill>
        <a:effectLst/>
      </p:bgPr>
    </p:bg>
    <p:spTree>
      <p:nvGrpSpPr>
        <p:cNvPr id="1" name=""/>
        <p:cNvGrpSpPr/>
        <p:nvPr/>
      </p:nvGrpSpPr>
      <p:grpSpPr>
        <a:xfrm>
          <a:off x="0" y="0"/>
          <a:ext cx="0" cy="0"/>
          <a:chOff x="0" y="0"/>
          <a:chExt cx="0" cy="0"/>
        </a:xfrm>
      </p:grpSpPr>
      <p:sp>
        <p:nvSpPr>
          <p:cNvPr id="2051" name="Rectangle 2"/>
          <p:cNvSpPr>
            <a:spLocks noChangeArrowheads="1"/>
          </p:cNvSpPr>
          <p:nvPr userDrawn="1"/>
        </p:nvSpPr>
        <p:spPr bwMode="auto">
          <a:xfrm>
            <a:off x="152400" y="152400"/>
            <a:ext cx="8458200" cy="1295400"/>
          </a:xfrm>
          <a:prstGeom prst="rect">
            <a:avLst/>
          </a:prstGeom>
          <a:noFill/>
          <a:ln>
            <a:noFill/>
          </a:ln>
        </p:spPr>
        <p:txBody>
          <a:bodyPr/>
          <a:lstStyle/>
          <a:p>
            <a:pPr>
              <a:defRPr/>
            </a:pPr>
            <a:endParaRPr lang="en-US"/>
          </a:p>
        </p:txBody>
      </p:sp>
      <p:sp>
        <p:nvSpPr>
          <p:cNvPr id="12294" name="Rectangle 6"/>
          <p:cNvSpPr>
            <a:spLocks noGrp="1" noChangeArrowheads="1"/>
          </p:cNvSpPr>
          <p:nvPr>
            <p:ph type="sldNum" sz="quarter" idx="4"/>
          </p:nvPr>
        </p:nvSpPr>
        <p:spPr bwMode="auto">
          <a:xfrm>
            <a:off x="8610600" y="6591300"/>
            <a:ext cx="339725" cy="190500"/>
          </a:xfrm>
          <a:prstGeom prst="rect">
            <a:avLst/>
          </a:prstGeom>
          <a:noFill/>
          <a:ln>
            <a:noFill/>
          </a:ln>
          <a:effectLst/>
        </p:spPr>
        <p:txBody>
          <a:bodyPr vert="horz" wrap="none" lIns="91440" tIns="18288" rIns="91440" bIns="18288" numCol="1" anchor="ctr" anchorCtr="0" compatLnSpc="1">
            <a:prstTxWarp prst="textNoShape">
              <a:avLst/>
            </a:prstTxWarp>
            <a:spAutoFit/>
          </a:bodyPr>
          <a:lstStyle>
            <a:lvl1pPr algn="r">
              <a:defRPr sz="1000" b="1" smtClean="0">
                <a:solidFill>
                  <a:schemeClr val="bg1"/>
                </a:solidFill>
              </a:defRPr>
            </a:lvl1pPr>
          </a:lstStyle>
          <a:p>
            <a:pPr>
              <a:defRPr/>
            </a:pPr>
            <a:fld id="{05A3A6AF-5B59-4D38-9AF1-785C56222D4B}" type="slidenum">
              <a:rPr lang="en-US"/>
              <a:pPr>
                <a:defRPr/>
              </a:pPr>
              <a:t>‹#›</a:t>
            </a:fld>
            <a:endParaRPr lang="en-US"/>
          </a:p>
        </p:txBody>
      </p:sp>
      <p:sp>
        <p:nvSpPr>
          <p:cNvPr id="2053" name="Line 11"/>
          <p:cNvSpPr>
            <a:spLocks noChangeShapeType="1"/>
          </p:cNvSpPr>
          <p:nvPr userDrawn="1"/>
        </p:nvSpPr>
        <p:spPr bwMode="auto">
          <a:xfrm>
            <a:off x="1692275" y="-309563"/>
            <a:ext cx="0" cy="0"/>
          </a:xfrm>
          <a:prstGeom prst="line">
            <a:avLst/>
          </a:prstGeom>
          <a:noFill/>
          <a:ln w="63500">
            <a:solidFill>
              <a:srgbClr val="5CA038"/>
            </a:solidFill>
            <a:round/>
            <a:headEnd/>
            <a:tailEnd/>
          </a:ln>
        </p:spPr>
        <p:txBody>
          <a:bodyPr/>
          <a:lstStyle/>
          <a:p>
            <a:pPr>
              <a:defRPr/>
            </a:pPr>
            <a:endParaRPr lang="en-US"/>
          </a:p>
        </p:txBody>
      </p:sp>
      <p:sp>
        <p:nvSpPr>
          <p:cNvPr id="2054" name="Line 14"/>
          <p:cNvSpPr>
            <a:spLocks noChangeShapeType="1"/>
          </p:cNvSpPr>
          <p:nvPr userDrawn="1"/>
        </p:nvSpPr>
        <p:spPr bwMode="auto">
          <a:xfrm>
            <a:off x="501650" y="185738"/>
            <a:ext cx="0" cy="0"/>
          </a:xfrm>
          <a:prstGeom prst="line">
            <a:avLst/>
          </a:prstGeom>
          <a:noFill/>
          <a:ln w="63500">
            <a:solidFill>
              <a:srgbClr val="5CA038"/>
            </a:solidFill>
            <a:round/>
            <a:headEnd/>
            <a:tailEnd/>
          </a:ln>
        </p:spPr>
        <p:txBody>
          <a:bodyPr/>
          <a:lstStyle/>
          <a:p>
            <a:pPr>
              <a:defRPr/>
            </a:pPr>
            <a:endParaRPr lang="en-US"/>
          </a:p>
        </p:txBody>
      </p:sp>
      <p:sp>
        <p:nvSpPr>
          <p:cNvPr id="2055" name="Text Box 18"/>
          <p:cNvSpPr txBox="1">
            <a:spLocks noChangeArrowheads="1"/>
          </p:cNvSpPr>
          <p:nvPr userDrawn="1"/>
        </p:nvSpPr>
        <p:spPr bwMode="auto">
          <a:xfrm>
            <a:off x="3657600" y="6477000"/>
            <a:ext cx="2246313" cy="274638"/>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1200" dirty="0">
                <a:solidFill>
                  <a:schemeClr val="bg1"/>
                </a:solidFill>
              </a:rPr>
              <a:t>© 2014 W. W. Norton Co., Inc.</a:t>
            </a:r>
          </a:p>
        </p:txBody>
      </p:sp>
      <p:sp>
        <p:nvSpPr>
          <p:cNvPr id="2059" name="Text Box 23"/>
          <p:cNvSpPr txBox="1">
            <a:spLocks noChangeArrowheads="1"/>
          </p:cNvSpPr>
          <p:nvPr userDrawn="1"/>
        </p:nvSpPr>
        <p:spPr bwMode="auto">
          <a:xfrm>
            <a:off x="1565275" y="4049713"/>
            <a:ext cx="1311275" cy="1016000"/>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r>
              <a:rPr lang="en-US" sz="2000" b="1" dirty="0">
                <a:solidFill>
                  <a:schemeClr val="bg1"/>
                </a:solidFill>
              </a:rPr>
              <a:t>GILBERT</a:t>
            </a:r>
          </a:p>
          <a:p>
            <a:pPr algn="ctr" eaLnBrk="1" hangingPunct="1">
              <a:defRPr/>
            </a:pPr>
            <a:r>
              <a:rPr lang="en-US" sz="2000" b="1" dirty="0">
                <a:solidFill>
                  <a:schemeClr val="bg1"/>
                </a:solidFill>
              </a:rPr>
              <a:t>KIRSS</a:t>
            </a:r>
          </a:p>
          <a:p>
            <a:pPr algn="ctr" eaLnBrk="1" hangingPunct="1">
              <a:defRPr/>
            </a:pPr>
            <a:r>
              <a:rPr lang="en-US" sz="2000" b="1" dirty="0">
                <a:solidFill>
                  <a:schemeClr val="bg1"/>
                </a:solidFill>
              </a:rPr>
              <a:t>FOSTER</a:t>
            </a:r>
          </a:p>
        </p:txBody>
      </p:sp>
      <p:pic>
        <p:nvPicPr>
          <p:cNvPr id="1026" name="Picture 2"/>
          <p:cNvPicPr>
            <a:picLocks noChangeAspect="1" noChangeArrowheads="1"/>
          </p:cNvPicPr>
          <p:nvPr userDrawn="1"/>
        </p:nvPicPr>
        <p:blipFill>
          <a:blip r:embed="rId11"/>
          <a:srcRect/>
          <a:stretch>
            <a:fillRect/>
          </a:stretch>
        </p:blipFill>
        <p:spPr bwMode="auto">
          <a:xfrm>
            <a:off x="4419600" y="436563"/>
            <a:ext cx="4392613" cy="5811837"/>
          </a:xfrm>
          <a:prstGeom prst="rect">
            <a:avLst/>
          </a:prstGeom>
          <a:noFill/>
          <a:ln>
            <a:noFill/>
          </a:ln>
          <a:effectLst>
            <a:outerShdw blurRad="254000" dist="177800" dir="2700000" algn="tl" rotWithShape="0">
              <a:prstClr val="black">
                <a:alpha val="40000"/>
              </a:prstClr>
            </a:outerShdw>
          </a:effectLst>
        </p:spPr>
      </p:pic>
      <p:grpSp>
        <p:nvGrpSpPr>
          <p:cNvPr id="20489" name="Group 2"/>
          <p:cNvGrpSpPr>
            <a:grpSpLocks noChangeAspect="1"/>
          </p:cNvGrpSpPr>
          <p:nvPr userDrawn="1"/>
        </p:nvGrpSpPr>
        <p:grpSpPr bwMode="auto">
          <a:xfrm>
            <a:off x="544513" y="2819400"/>
            <a:ext cx="3379787" cy="646113"/>
            <a:chOff x="1016721" y="2652704"/>
            <a:chExt cx="2703629" cy="516789"/>
          </a:xfrm>
        </p:grpSpPr>
        <p:sp>
          <p:nvSpPr>
            <p:cNvPr id="12" name="Freeform 208"/>
            <p:cNvSpPr>
              <a:spLocks noEditPoints="1"/>
            </p:cNvSpPr>
            <p:nvPr userDrawn="1"/>
          </p:nvSpPr>
          <p:spPr bwMode="auto">
            <a:xfrm>
              <a:off x="1355785" y="3070452"/>
              <a:ext cx="67305" cy="77454"/>
            </a:xfrm>
            <a:custGeom>
              <a:avLst/>
              <a:gdLst>
                <a:gd name="T0" fmla="*/ 82 w 110"/>
                <a:gd name="T1" fmla="*/ 108 h 126"/>
                <a:gd name="T2" fmla="*/ 76 w 110"/>
                <a:gd name="T3" fmla="*/ 116 h 126"/>
                <a:gd name="T4" fmla="*/ 56 w 110"/>
                <a:gd name="T5" fmla="*/ 126 h 126"/>
                <a:gd name="T6" fmla="*/ 44 w 110"/>
                <a:gd name="T7" fmla="*/ 126 h 126"/>
                <a:gd name="T8" fmla="*/ 26 w 110"/>
                <a:gd name="T9" fmla="*/ 124 h 126"/>
                <a:gd name="T10" fmla="*/ 12 w 110"/>
                <a:gd name="T11" fmla="*/ 116 h 126"/>
                <a:gd name="T12" fmla="*/ 2 w 110"/>
                <a:gd name="T13" fmla="*/ 104 h 126"/>
                <a:gd name="T14" fmla="*/ 0 w 110"/>
                <a:gd name="T15" fmla="*/ 88 h 126"/>
                <a:gd name="T16" fmla="*/ 0 w 110"/>
                <a:gd name="T17" fmla="*/ 88 h 126"/>
                <a:gd name="T18" fmla="*/ 4 w 110"/>
                <a:gd name="T19" fmla="*/ 70 h 126"/>
                <a:gd name="T20" fmla="*/ 14 w 110"/>
                <a:gd name="T21" fmla="*/ 58 h 126"/>
                <a:gd name="T22" fmla="*/ 30 w 110"/>
                <a:gd name="T23" fmla="*/ 50 h 126"/>
                <a:gd name="T24" fmla="*/ 50 w 110"/>
                <a:gd name="T25" fmla="*/ 48 h 126"/>
                <a:gd name="T26" fmla="*/ 68 w 110"/>
                <a:gd name="T27" fmla="*/ 50 h 126"/>
                <a:gd name="T28" fmla="*/ 82 w 110"/>
                <a:gd name="T29" fmla="*/ 50 h 126"/>
                <a:gd name="T30" fmla="*/ 80 w 110"/>
                <a:gd name="T31" fmla="*/ 40 h 126"/>
                <a:gd name="T32" fmla="*/ 76 w 110"/>
                <a:gd name="T33" fmla="*/ 32 h 126"/>
                <a:gd name="T34" fmla="*/ 52 w 110"/>
                <a:gd name="T35" fmla="*/ 24 h 126"/>
                <a:gd name="T36" fmla="*/ 34 w 110"/>
                <a:gd name="T37" fmla="*/ 26 h 126"/>
                <a:gd name="T38" fmla="*/ 10 w 110"/>
                <a:gd name="T39" fmla="*/ 10 h 126"/>
                <a:gd name="T40" fmla="*/ 30 w 110"/>
                <a:gd name="T41" fmla="*/ 2 h 126"/>
                <a:gd name="T42" fmla="*/ 56 w 110"/>
                <a:gd name="T43" fmla="*/ 0 h 126"/>
                <a:gd name="T44" fmla="*/ 70 w 110"/>
                <a:gd name="T45" fmla="*/ 0 h 126"/>
                <a:gd name="T46" fmla="*/ 90 w 110"/>
                <a:gd name="T47" fmla="*/ 8 h 126"/>
                <a:gd name="T48" fmla="*/ 104 w 110"/>
                <a:gd name="T49" fmla="*/ 20 h 126"/>
                <a:gd name="T50" fmla="*/ 110 w 110"/>
                <a:gd name="T51" fmla="*/ 40 h 126"/>
                <a:gd name="T52" fmla="*/ 110 w 110"/>
                <a:gd name="T53" fmla="*/ 124 h 126"/>
                <a:gd name="T54" fmla="*/ 84 w 110"/>
                <a:gd name="T55" fmla="*/ 72 h 126"/>
                <a:gd name="T56" fmla="*/ 70 w 110"/>
                <a:gd name="T57" fmla="*/ 70 h 126"/>
                <a:gd name="T58" fmla="*/ 56 w 110"/>
                <a:gd name="T59" fmla="*/ 68 h 126"/>
                <a:gd name="T60" fmla="*/ 34 w 110"/>
                <a:gd name="T61" fmla="*/ 72 h 126"/>
                <a:gd name="T62" fmla="*/ 28 w 110"/>
                <a:gd name="T63" fmla="*/ 86 h 126"/>
                <a:gd name="T64" fmla="*/ 28 w 110"/>
                <a:gd name="T65" fmla="*/ 88 h 126"/>
                <a:gd name="T66" fmla="*/ 34 w 110"/>
                <a:gd name="T67" fmla="*/ 100 h 126"/>
                <a:gd name="T68" fmla="*/ 50 w 110"/>
                <a:gd name="T69" fmla="*/ 106 h 126"/>
                <a:gd name="T70" fmla="*/ 64 w 110"/>
                <a:gd name="T71" fmla="*/ 104 h 126"/>
                <a:gd name="T72" fmla="*/ 80 w 110"/>
                <a:gd name="T73" fmla="*/ 90 h 126"/>
                <a:gd name="T74" fmla="*/ 84 w 110"/>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26">
                  <a:moveTo>
                    <a:pt x="82" y="124"/>
                  </a:moveTo>
                  <a:lnTo>
                    <a:pt x="82" y="108"/>
                  </a:lnTo>
                  <a:lnTo>
                    <a:pt x="82" y="108"/>
                  </a:lnTo>
                  <a:lnTo>
                    <a:pt x="76" y="116"/>
                  </a:lnTo>
                  <a:lnTo>
                    <a:pt x="66" y="122"/>
                  </a:lnTo>
                  <a:lnTo>
                    <a:pt x="56" y="126"/>
                  </a:lnTo>
                  <a:lnTo>
                    <a:pt x="44" y="126"/>
                  </a:lnTo>
                  <a:lnTo>
                    <a:pt x="44" y="126"/>
                  </a:lnTo>
                  <a:lnTo>
                    <a:pt x="34" y="126"/>
                  </a:lnTo>
                  <a:lnTo>
                    <a:pt x="26" y="124"/>
                  </a:lnTo>
                  <a:lnTo>
                    <a:pt x="20" y="120"/>
                  </a:lnTo>
                  <a:lnTo>
                    <a:pt x="12" y="116"/>
                  </a:lnTo>
                  <a:lnTo>
                    <a:pt x="8" y="112"/>
                  </a:lnTo>
                  <a:lnTo>
                    <a:pt x="2" y="104"/>
                  </a:lnTo>
                  <a:lnTo>
                    <a:pt x="0" y="98"/>
                  </a:lnTo>
                  <a:lnTo>
                    <a:pt x="0" y="88"/>
                  </a:lnTo>
                  <a:lnTo>
                    <a:pt x="0" y="88"/>
                  </a:lnTo>
                  <a:lnTo>
                    <a:pt x="0" y="88"/>
                  </a:lnTo>
                  <a:lnTo>
                    <a:pt x="0" y="78"/>
                  </a:lnTo>
                  <a:lnTo>
                    <a:pt x="4" y="70"/>
                  </a:lnTo>
                  <a:lnTo>
                    <a:pt x="8" y="64"/>
                  </a:lnTo>
                  <a:lnTo>
                    <a:pt x="14" y="58"/>
                  </a:lnTo>
                  <a:lnTo>
                    <a:pt x="20" y="54"/>
                  </a:lnTo>
                  <a:lnTo>
                    <a:pt x="30" y="50"/>
                  </a:lnTo>
                  <a:lnTo>
                    <a:pt x="38" y="48"/>
                  </a:lnTo>
                  <a:lnTo>
                    <a:pt x="50" y="48"/>
                  </a:lnTo>
                  <a:lnTo>
                    <a:pt x="50" y="48"/>
                  </a:lnTo>
                  <a:lnTo>
                    <a:pt x="68" y="50"/>
                  </a:lnTo>
                  <a:lnTo>
                    <a:pt x="82" y="54"/>
                  </a:lnTo>
                  <a:lnTo>
                    <a:pt x="82" y="50"/>
                  </a:lnTo>
                  <a:lnTo>
                    <a:pt x="82" y="50"/>
                  </a:lnTo>
                  <a:lnTo>
                    <a:pt x="80" y="40"/>
                  </a:lnTo>
                  <a:lnTo>
                    <a:pt x="78" y="36"/>
                  </a:lnTo>
                  <a:lnTo>
                    <a:pt x="76" y="32"/>
                  </a:lnTo>
                  <a:lnTo>
                    <a:pt x="66" y="26"/>
                  </a:lnTo>
                  <a:lnTo>
                    <a:pt x="52" y="24"/>
                  </a:lnTo>
                  <a:lnTo>
                    <a:pt x="52" y="24"/>
                  </a:lnTo>
                  <a:lnTo>
                    <a:pt x="34" y="26"/>
                  </a:lnTo>
                  <a:lnTo>
                    <a:pt x="18" y="32"/>
                  </a:lnTo>
                  <a:lnTo>
                    <a:pt x="10" y="10"/>
                  </a:lnTo>
                  <a:lnTo>
                    <a:pt x="10" y="10"/>
                  </a:lnTo>
                  <a:lnTo>
                    <a:pt x="30" y="2"/>
                  </a:lnTo>
                  <a:lnTo>
                    <a:pt x="42" y="0"/>
                  </a:lnTo>
                  <a:lnTo>
                    <a:pt x="56" y="0"/>
                  </a:lnTo>
                  <a:lnTo>
                    <a:pt x="56" y="0"/>
                  </a:lnTo>
                  <a:lnTo>
                    <a:pt x="70" y="0"/>
                  </a:lnTo>
                  <a:lnTo>
                    <a:pt x="80" y="4"/>
                  </a:lnTo>
                  <a:lnTo>
                    <a:pt x="90" y="8"/>
                  </a:lnTo>
                  <a:lnTo>
                    <a:pt x="98" y="14"/>
                  </a:lnTo>
                  <a:lnTo>
                    <a:pt x="104" y="20"/>
                  </a:lnTo>
                  <a:lnTo>
                    <a:pt x="108" y="30"/>
                  </a:lnTo>
                  <a:lnTo>
                    <a:pt x="110" y="40"/>
                  </a:lnTo>
                  <a:lnTo>
                    <a:pt x="110" y="52"/>
                  </a:lnTo>
                  <a:lnTo>
                    <a:pt x="110" y="124"/>
                  </a:lnTo>
                  <a:lnTo>
                    <a:pt x="82" y="124"/>
                  </a:lnTo>
                  <a:close/>
                  <a:moveTo>
                    <a:pt x="84" y="72"/>
                  </a:moveTo>
                  <a:lnTo>
                    <a:pt x="84" y="72"/>
                  </a:lnTo>
                  <a:lnTo>
                    <a:pt x="70" y="70"/>
                  </a:lnTo>
                  <a:lnTo>
                    <a:pt x="56" y="68"/>
                  </a:lnTo>
                  <a:lnTo>
                    <a:pt x="56" y="68"/>
                  </a:lnTo>
                  <a:lnTo>
                    <a:pt x="44" y="70"/>
                  </a:lnTo>
                  <a:lnTo>
                    <a:pt x="34" y="72"/>
                  </a:lnTo>
                  <a:lnTo>
                    <a:pt x="30" y="78"/>
                  </a:lnTo>
                  <a:lnTo>
                    <a:pt x="28" y="86"/>
                  </a:lnTo>
                  <a:lnTo>
                    <a:pt x="28" y="88"/>
                  </a:lnTo>
                  <a:lnTo>
                    <a:pt x="28" y="88"/>
                  </a:lnTo>
                  <a:lnTo>
                    <a:pt x="30" y="94"/>
                  </a:lnTo>
                  <a:lnTo>
                    <a:pt x="34" y="100"/>
                  </a:lnTo>
                  <a:lnTo>
                    <a:pt x="42" y="104"/>
                  </a:lnTo>
                  <a:lnTo>
                    <a:pt x="50" y="106"/>
                  </a:lnTo>
                  <a:lnTo>
                    <a:pt x="50" y="106"/>
                  </a:lnTo>
                  <a:lnTo>
                    <a:pt x="64" y="104"/>
                  </a:lnTo>
                  <a:lnTo>
                    <a:pt x="74" y="98"/>
                  </a:lnTo>
                  <a:lnTo>
                    <a:pt x="80" y="90"/>
                  </a:lnTo>
                  <a:lnTo>
                    <a:pt x="82" y="86"/>
                  </a:lnTo>
                  <a:lnTo>
                    <a:pt x="84" y="80"/>
                  </a:lnTo>
                  <a:lnTo>
                    <a:pt x="84" y="72"/>
                  </a:lnTo>
                  <a:close/>
                </a:path>
              </a:pathLst>
            </a:custGeom>
            <a:solidFill>
              <a:srgbClr val="FFCC00"/>
            </a:solidFill>
            <a:ln>
              <a:noFill/>
            </a:ln>
          </p:spPr>
          <p:txBody>
            <a:bodyPr/>
            <a:lstStyle/>
            <a:p>
              <a:pPr>
                <a:defRPr/>
              </a:pPr>
              <a:endParaRPr lang="en-US"/>
            </a:p>
          </p:txBody>
        </p:sp>
        <p:sp>
          <p:nvSpPr>
            <p:cNvPr id="13" name="Freeform 209"/>
            <p:cNvSpPr>
              <a:spLocks/>
            </p:cNvSpPr>
            <p:nvPr userDrawn="1"/>
          </p:nvSpPr>
          <p:spPr bwMode="auto">
            <a:xfrm>
              <a:off x="1452298" y="3069182"/>
              <a:ext cx="67305" cy="77455"/>
            </a:xfrm>
            <a:custGeom>
              <a:avLst/>
              <a:gdLst>
                <a:gd name="T0" fmla="*/ 0 w 110"/>
                <a:gd name="T1" fmla="*/ 4 h 126"/>
                <a:gd name="T2" fmla="*/ 28 w 110"/>
                <a:gd name="T3" fmla="*/ 4 h 126"/>
                <a:gd name="T4" fmla="*/ 28 w 110"/>
                <a:gd name="T5" fmla="*/ 22 h 126"/>
                <a:gd name="T6" fmla="*/ 28 w 110"/>
                <a:gd name="T7" fmla="*/ 22 h 126"/>
                <a:gd name="T8" fmla="*/ 34 w 110"/>
                <a:gd name="T9" fmla="*/ 14 h 126"/>
                <a:gd name="T10" fmla="*/ 42 w 110"/>
                <a:gd name="T11" fmla="*/ 8 h 126"/>
                <a:gd name="T12" fmla="*/ 52 w 110"/>
                <a:gd name="T13" fmla="*/ 2 h 126"/>
                <a:gd name="T14" fmla="*/ 66 w 110"/>
                <a:gd name="T15" fmla="*/ 0 h 126"/>
                <a:gd name="T16" fmla="*/ 66 w 110"/>
                <a:gd name="T17" fmla="*/ 0 h 126"/>
                <a:gd name="T18" fmla="*/ 76 w 110"/>
                <a:gd name="T19" fmla="*/ 2 h 126"/>
                <a:gd name="T20" fmla="*/ 84 w 110"/>
                <a:gd name="T21" fmla="*/ 4 h 126"/>
                <a:gd name="T22" fmla="*/ 92 w 110"/>
                <a:gd name="T23" fmla="*/ 8 h 126"/>
                <a:gd name="T24" fmla="*/ 98 w 110"/>
                <a:gd name="T25" fmla="*/ 14 h 126"/>
                <a:gd name="T26" fmla="*/ 102 w 110"/>
                <a:gd name="T27" fmla="*/ 20 h 126"/>
                <a:gd name="T28" fmla="*/ 106 w 110"/>
                <a:gd name="T29" fmla="*/ 28 h 126"/>
                <a:gd name="T30" fmla="*/ 108 w 110"/>
                <a:gd name="T31" fmla="*/ 38 h 126"/>
                <a:gd name="T32" fmla="*/ 110 w 110"/>
                <a:gd name="T33" fmla="*/ 48 h 126"/>
                <a:gd name="T34" fmla="*/ 110 w 110"/>
                <a:gd name="T35" fmla="*/ 126 h 126"/>
                <a:gd name="T36" fmla="*/ 82 w 110"/>
                <a:gd name="T37" fmla="*/ 126 h 126"/>
                <a:gd name="T38" fmla="*/ 82 w 110"/>
                <a:gd name="T39" fmla="*/ 56 h 126"/>
                <a:gd name="T40" fmla="*/ 82 w 110"/>
                <a:gd name="T41" fmla="*/ 56 h 126"/>
                <a:gd name="T42" fmla="*/ 80 w 110"/>
                <a:gd name="T43" fmla="*/ 44 h 126"/>
                <a:gd name="T44" fmla="*/ 74 w 110"/>
                <a:gd name="T45" fmla="*/ 34 h 126"/>
                <a:gd name="T46" fmla="*/ 66 w 110"/>
                <a:gd name="T47" fmla="*/ 28 h 126"/>
                <a:gd name="T48" fmla="*/ 56 w 110"/>
                <a:gd name="T49" fmla="*/ 26 h 126"/>
                <a:gd name="T50" fmla="*/ 56 w 110"/>
                <a:gd name="T51" fmla="*/ 26 h 126"/>
                <a:gd name="T52" fmla="*/ 44 w 110"/>
                <a:gd name="T53" fmla="*/ 28 h 126"/>
                <a:gd name="T54" fmla="*/ 36 w 110"/>
                <a:gd name="T55" fmla="*/ 34 h 126"/>
                <a:gd name="T56" fmla="*/ 30 w 110"/>
                <a:gd name="T57" fmla="*/ 44 h 126"/>
                <a:gd name="T58" fmla="*/ 28 w 110"/>
                <a:gd name="T59" fmla="*/ 56 h 126"/>
                <a:gd name="T60" fmla="*/ 28 w 110"/>
                <a:gd name="T61" fmla="*/ 126 h 126"/>
                <a:gd name="T62" fmla="*/ 0 w 110"/>
                <a:gd name="T63" fmla="*/ 126 h 126"/>
                <a:gd name="T64" fmla="*/ 0 w 110"/>
                <a:gd name="T65"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26">
                  <a:moveTo>
                    <a:pt x="0" y="4"/>
                  </a:moveTo>
                  <a:lnTo>
                    <a:pt x="28" y="4"/>
                  </a:lnTo>
                  <a:lnTo>
                    <a:pt x="28" y="22"/>
                  </a:lnTo>
                  <a:lnTo>
                    <a:pt x="28" y="22"/>
                  </a:lnTo>
                  <a:lnTo>
                    <a:pt x="34" y="14"/>
                  </a:lnTo>
                  <a:lnTo>
                    <a:pt x="42" y="8"/>
                  </a:lnTo>
                  <a:lnTo>
                    <a:pt x="52" y="2"/>
                  </a:lnTo>
                  <a:lnTo>
                    <a:pt x="66" y="0"/>
                  </a:lnTo>
                  <a:lnTo>
                    <a:pt x="66" y="0"/>
                  </a:lnTo>
                  <a:lnTo>
                    <a:pt x="76" y="2"/>
                  </a:lnTo>
                  <a:lnTo>
                    <a:pt x="84" y="4"/>
                  </a:lnTo>
                  <a:lnTo>
                    <a:pt x="92" y="8"/>
                  </a:lnTo>
                  <a:lnTo>
                    <a:pt x="98" y="14"/>
                  </a:lnTo>
                  <a:lnTo>
                    <a:pt x="102" y="20"/>
                  </a:lnTo>
                  <a:lnTo>
                    <a:pt x="106" y="28"/>
                  </a:lnTo>
                  <a:lnTo>
                    <a:pt x="108" y="38"/>
                  </a:lnTo>
                  <a:lnTo>
                    <a:pt x="110" y="48"/>
                  </a:lnTo>
                  <a:lnTo>
                    <a:pt x="110" y="126"/>
                  </a:lnTo>
                  <a:lnTo>
                    <a:pt x="82" y="126"/>
                  </a:lnTo>
                  <a:lnTo>
                    <a:pt x="82" y="56"/>
                  </a:lnTo>
                  <a:lnTo>
                    <a:pt x="82" y="56"/>
                  </a:lnTo>
                  <a:lnTo>
                    <a:pt x="80" y="44"/>
                  </a:lnTo>
                  <a:lnTo>
                    <a:pt x="74" y="34"/>
                  </a:lnTo>
                  <a:lnTo>
                    <a:pt x="66" y="28"/>
                  </a:lnTo>
                  <a:lnTo>
                    <a:pt x="56" y="26"/>
                  </a:lnTo>
                  <a:lnTo>
                    <a:pt x="56" y="26"/>
                  </a:lnTo>
                  <a:lnTo>
                    <a:pt x="44" y="28"/>
                  </a:lnTo>
                  <a:lnTo>
                    <a:pt x="36" y="34"/>
                  </a:lnTo>
                  <a:lnTo>
                    <a:pt x="30" y="44"/>
                  </a:lnTo>
                  <a:lnTo>
                    <a:pt x="28" y="56"/>
                  </a:lnTo>
                  <a:lnTo>
                    <a:pt x="28" y="126"/>
                  </a:lnTo>
                  <a:lnTo>
                    <a:pt x="0" y="126"/>
                  </a:lnTo>
                  <a:lnTo>
                    <a:pt x="0" y="4"/>
                  </a:lnTo>
                  <a:close/>
                </a:path>
              </a:pathLst>
            </a:custGeom>
            <a:solidFill>
              <a:srgbClr val="FFCC00"/>
            </a:solidFill>
            <a:ln>
              <a:noFill/>
            </a:ln>
          </p:spPr>
          <p:txBody>
            <a:bodyPr/>
            <a:lstStyle/>
            <a:p>
              <a:pPr>
                <a:defRPr/>
              </a:pPr>
              <a:endParaRPr lang="en-US"/>
            </a:p>
          </p:txBody>
        </p:sp>
        <p:sp>
          <p:nvSpPr>
            <p:cNvPr id="14" name="Freeform 210"/>
            <p:cNvSpPr>
              <a:spLocks noEditPoints="1"/>
            </p:cNvSpPr>
            <p:nvPr userDrawn="1"/>
          </p:nvSpPr>
          <p:spPr bwMode="auto">
            <a:xfrm>
              <a:off x="1593258" y="3070452"/>
              <a:ext cx="68575" cy="77454"/>
            </a:xfrm>
            <a:custGeom>
              <a:avLst/>
              <a:gdLst>
                <a:gd name="T0" fmla="*/ 84 w 112"/>
                <a:gd name="T1" fmla="*/ 108 h 126"/>
                <a:gd name="T2" fmla="*/ 76 w 112"/>
                <a:gd name="T3" fmla="*/ 116 h 126"/>
                <a:gd name="T4" fmla="*/ 56 w 112"/>
                <a:gd name="T5" fmla="*/ 126 h 126"/>
                <a:gd name="T6" fmla="*/ 44 w 112"/>
                <a:gd name="T7" fmla="*/ 126 h 126"/>
                <a:gd name="T8" fmla="*/ 28 w 112"/>
                <a:gd name="T9" fmla="*/ 124 h 126"/>
                <a:gd name="T10" fmla="*/ 14 w 112"/>
                <a:gd name="T11" fmla="*/ 116 h 126"/>
                <a:gd name="T12" fmla="*/ 4 w 112"/>
                <a:gd name="T13" fmla="*/ 104 h 126"/>
                <a:gd name="T14" fmla="*/ 0 w 112"/>
                <a:gd name="T15" fmla="*/ 88 h 126"/>
                <a:gd name="T16" fmla="*/ 0 w 112"/>
                <a:gd name="T17" fmla="*/ 88 h 126"/>
                <a:gd name="T18" fmla="*/ 4 w 112"/>
                <a:gd name="T19" fmla="*/ 70 h 126"/>
                <a:gd name="T20" fmla="*/ 14 w 112"/>
                <a:gd name="T21" fmla="*/ 58 h 126"/>
                <a:gd name="T22" fmla="*/ 30 w 112"/>
                <a:gd name="T23" fmla="*/ 50 h 126"/>
                <a:gd name="T24" fmla="*/ 50 w 112"/>
                <a:gd name="T25" fmla="*/ 48 h 126"/>
                <a:gd name="T26" fmla="*/ 68 w 112"/>
                <a:gd name="T27" fmla="*/ 50 h 126"/>
                <a:gd name="T28" fmla="*/ 84 w 112"/>
                <a:gd name="T29" fmla="*/ 50 h 126"/>
                <a:gd name="T30" fmla="*/ 82 w 112"/>
                <a:gd name="T31" fmla="*/ 40 h 126"/>
                <a:gd name="T32" fmla="*/ 76 w 112"/>
                <a:gd name="T33" fmla="*/ 32 h 126"/>
                <a:gd name="T34" fmla="*/ 54 w 112"/>
                <a:gd name="T35" fmla="*/ 24 h 126"/>
                <a:gd name="T36" fmla="*/ 34 w 112"/>
                <a:gd name="T37" fmla="*/ 26 h 126"/>
                <a:gd name="T38" fmla="*/ 10 w 112"/>
                <a:gd name="T39" fmla="*/ 10 h 126"/>
                <a:gd name="T40" fmla="*/ 32 w 112"/>
                <a:gd name="T41" fmla="*/ 2 h 126"/>
                <a:gd name="T42" fmla="*/ 58 w 112"/>
                <a:gd name="T43" fmla="*/ 0 h 126"/>
                <a:gd name="T44" fmla="*/ 70 w 112"/>
                <a:gd name="T45" fmla="*/ 0 h 126"/>
                <a:gd name="T46" fmla="*/ 90 w 112"/>
                <a:gd name="T47" fmla="*/ 8 h 126"/>
                <a:gd name="T48" fmla="*/ 104 w 112"/>
                <a:gd name="T49" fmla="*/ 20 h 126"/>
                <a:gd name="T50" fmla="*/ 110 w 112"/>
                <a:gd name="T51" fmla="*/ 40 h 126"/>
                <a:gd name="T52" fmla="*/ 112 w 112"/>
                <a:gd name="T53" fmla="*/ 124 h 126"/>
                <a:gd name="T54" fmla="*/ 84 w 112"/>
                <a:gd name="T55" fmla="*/ 72 h 126"/>
                <a:gd name="T56" fmla="*/ 72 w 112"/>
                <a:gd name="T57" fmla="*/ 70 h 126"/>
                <a:gd name="T58" fmla="*/ 56 w 112"/>
                <a:gd name="T59" fmla="*/ 68 h 126"/>
                <a:gd name="T60" fmla="*/ 36 w 112"/>
                <a:gd name="T61" fmla="*/ 72 h 126"/>
                <a:gd name="T62" fmla="*/ 28 w 112"/>
                <a:gd name="T63" fmla="*/ 86 h 126"/>
                <a:gd name="T64" fmla="*/ 28 w 112"/>
                <a:gd name="T65" fmla="*/ 88 h 126"/>
                <a:gd name="T66" fmla="*/ 34 w 112"/>
                <a:gd name="T67" fmla="*/ 100 h 126"/>
                <a:gd name="T68" fmla="*/ 52 w 112"/>
                <a:gd name="T69" fmla="*/ 106 h 126"/>
                <a:gd name="T70" fmla="*/ 64 w 112"/>
                <a:gd name="T71" fmla="*/ 104 h 126"/>
                <a:gd name="T72" fmla="*/ 82 w 112"/>
                <a:gd name="T73" fmla="*/ 90 h 126"/>
                <a:gd name="T74" fmla="*/ 84 w 112"/>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26">
                  <a:moveTo>
                    <a:pt x="84" y="124"/>
                  </a:moveTo>
                  <a:lnTo>
                    <a:pt x="84" y="108"/>
                  </a:lnTo>
                  <a:lnTo>
                    <a:pt x="84" y="108"/>
                  </a:lnTo>
                  <a:lnTo>
                    <a:pt x="76" y="116"/>
                  </a:lnTo>
                  <a:lnTo>
                    <a:pt x="68" y="122"/>
                  </a:lnTo>
                  <a:lnTo>
                    <a:pt x="56" y="126"/>
                  </a:lnTo>
                  <a:lnTo>
                    <a:pt x="44" y="126"/>
                  </a:lnTo>
                  <a:lnTo>
                    <a:pt x="44" y="126"/>
                  </a:lnTo>
                  <a:lnTo>
                    <a:pt x="36" y="126"/>
                  </a:lnTo>
                  <a:lnTo>
                    <a:pt x="28" y="124"/>
                  </a:lnTo>
                  <a:lnTo>
                    <a:pt x="20" y="120"/>
                  </a:lnTo>
                  <a:lnTo>
                    <a:pt x="14" y="116"/>
                  </a:lnTo>
                  <a:lnTo>
                    <a:pt x="8" y="112"/>
                  </a:lnTo>
                  <a:lnTo>
                    <a:pt x="4" y="104"/>
                  </a:lnTo>
                  <a:lnTo>
                    <a:pt x="2" y="98"/>
                  </a:lnTo>
                  <a:lnTo>
                    <a:pt x="0" y="88"/>
                  </a:lnTo>
                  <a:lnTo>
                    <a:pt x="0" y="88"/>
                  </a:lnTo>
                  <a:lnTo>
                    <a:pt x="0" y="88"/>
                  </a:lnTo>
                  <a:lnTo>
                    <a:pt x="2"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80" y="36"/>
                  </a:lnTo>
                  <a:lnTo>
                    <a:pt x="76" y="32"/>
                  </a:lnTo>
                  <a:lnTo>
                    <a:pt x="66" y="26"/>
                  </a:lnTo>
                  <a:lnTo>
                    <a:pt x="54" y="24"/>
                  </a:lnTo>
                  <a:lnTo>
                    <a:pt x="54" y="24"/>
                  </a:lnTo>
                  <a:lnTo>
                    <a:pt x="34" y="26"/>
                  </a:lnTo>
                  <a:lnTo>
                    <a:pt x="18" y="32"/>
                  </a:lnTo>
                  <a:lnTo>
                    <a:pt x="10" y="10"/>
                  </a:lnTo>
                  <a:lnTo>
                    <a:pt x="10" y="10"/>
                  </a:lnTo>
                  <a:lnTo>
                    <a:pt x="32" y="2"/>
                  </a:lnTo>
                  <a:lnTo>
                    <a:pt x="44" y="0"/>
                  </a:lnTo>
                  <a:lnTo>
                    <a:pt x="58" y="0"/>
                  </a:lnTo>
                  <a:lnTo>
                    <a:pt x="58" y="0"/>
                  </a:lnTo>
                  <a:lnTo>
                    <a:pt x="70" y="0"/>
                  </a:lnTo>
                  <a:lnTo>
                    <a:pt x="82" y="4"/>
                  </a:lnTo>
                  <a:lnTo>
                    <a:pt x="90" y="8"/>
                  </a:lnTo>
                  <a:lnTo>
                    <a:pt x="98" y="14"/>
                  </a:lnTo>
                  <a:lnTo>
                    <a:pt x="104" y="20"/>
                  </a:lnTo>
                  <a:lnTo>
                    <a:pt x="108" y="30"/>
                  </a:lnTo>
                  <a:lnTo>
                    <a:pt x="110" y="40"/>
                  </a:lnTo>
                  <a:lnTo>
                    <a:pt x="112" y="52"/>
                  </a:lnTo>
                  <a:lnTo>
                    <a:pt x="112" y="124"/>
                  </a:lnTo>
                  <a:lnTo>
                    <a:pt x="84" y="124"/>
                  </a:lnTo>
                  <a:close/>
                  <a:moveTo>
                    <a:pt x="84" y="72"/>
                  </a:moveTo>
                  <a:lnTo>
                    <a:pt x="84" y="72"/>
                  </a:lnTo>
                  <a:lnTo>
                    <a:pt x="72" y="70"/>
                  </a:lnTo>
                  <a:lnTo>
                    <a:pt x="56" y="68"/>
                  </a:lnTo>
                  <a:lnTo>
                    <a:pt x="56" y="68"/>
                  </a:lnTo>
                  <a:lnTo>
                    <a:pt x="44" y="70"/>
                  </a:lnTo>
                  <a:lnTo>
                    <a:pt x="36"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FCC00"/>
            </a:solidFill>
            <a:ln>
              <a:noFill/>
            </a:ln>
          </p:spPr>
          <p:txBody>
            <a:bodyPr/>
            <a:lstStyle/>
            <a:p>
              <a:pPr>
                <a:defRPr/>
              </a:pPr>
              <a:endParaRPr lang="en-US"/>
            </a:p>
          </p:txBody>
        </p:sp>
        <p:sp>
          <p:nvSpPr>
            <p:cNvPr id="15" name="Freeform 211"/>
            <p:cNvSpPr>
              <a:spLocks/>
            </p:cNvSpPr>
            <p:nvPr userDrawn="1"/>
          </p:nvSpPr>
          <p:spPr bwMode="auto">
            <a:xfrm>
              <a:off x="1682152" y="3051406"/>
              <a:ext cx="45717" cy="96501"/>
            </a:xfrm>
            <a:custGeom>
              <a:avLst/>
              <a:gdLst>
                <a:gd name="T0" fmla="*/ 16 w 76"/>
                <a:gd name="T1" fmla="*/ 122 h 158"/>
                <a:gd name="T2" fmla="*/ 16 w 76"/>
                <a:gd name="T3" fmla="*/ 58 h 158"/>
                <a:gd name="T4" fmla="*/ 0 w 76"/>
                <a:gd name="T5" fmla="*/ 58 h 158"/>
                <a:gd name="T6" fmla="*/ 0 w 76"/>
                <a:gd name="T7" fmla="*/ 34 h 158"/>
                <a:gd name="T8" fmla="*/ 16 w 76"/>
                <a:gd name="T9" fmla="*/ 34 h 158"/>
                <a:gd name="T10" fmla="*/ 16 w 76"/>
                <a:gd name="T11" fmla="*/ 0 h 158"/>
                <a:gd name="T12" fmla="*/ 44 w 76"/>
                <a:gd name="T13" fmla="*/ 0 h 158"/>
                <a:gd name="T14" fmla="*/ 44 w 76"/>
                <a:gd name="T15" fmla="*/ 34 h 158"/>
                <a:gd name="T16" fmla="*/ 76 w 76"/>
                <a:gd name="T17" fmla="*/ 34 h 158"/>
                <a:gd name="T18" fmla="*/ 76 w 76"/>
                <a:gd name="T19" fmla="*/ 58 h 158"/>
                <a:gd name="T20" fmla="*/ 44 w 76"/>
                <a:gd name="T21" fmla="*/ 58 h 158"/>
                <a:gd name="T22" fmla="*/ 44 w 76"/>
                <a:gd name="T23" fmla="*/ 118 h 158"/>
                <a:gd name="T24" fmla="*/ 44 w 76"/>
                <a:gd name="T25" fmla="*/ 118 h 158"/>
                <a:gd name="T26" fmla="*/ 44 w 76"/>
                <a:gd name="T27" fmla="*/ 124 h 158"/>
                <a:gd name="T28" fmla="*/ 48 w 76"/>
                <a:gd name="T29" fmla="*/ 130 h 158"/>
                <a:gd name="T30" fmla="*/ 52 w 76"/>
                <a:gd name="T31" fmla="*/ 132 h 158"/>
                <a:gd name="T32" fmla="*/ 58 w 76"/>
                <a:gd name="T33" fmla="*/ 132 h 158"/>
                <a:gd name="T34" fmla="*/ 58 w 76"/>
                <a:gd name="T35" fmla="*/ 132 h 158"/>
                <a:gd name="T36" fmla="*/ 68 w 76"/>
                <a:gd name="T37" fmla="*/ 132 h 158"/>
                <a:gd name="T38" fmla="*/ 76 w 76"/>
                <a:gd name="T39" fmla="*/ 128 h 158"/>
                <a:gd name="T40" fmla="*/ 76 w 76"/>
                <a:gd name="T41" fmla="*/ 152 h 158"/>
                <a:gd name="T42" fmla="*/ 76 w 76"/>
                <a:gd name="T43" fmla="*/ 152 h 158"/>
                <a:gd name="T44" fmla="*/ 64 w 76"/>
                <a:gd name="T45" fmla="*/ 156 h 158"/>
                <a:gd name="T46" fmla="*/ 50 w 76"/>
                <a:gd name="T47" fmla="*/ 158 h 158"/>
                <a:gd name="T48" fmla="*/ 50 w 76"/>
                <a:gd name="T49" fmla="*/ 158 h 158"/>
                <a:gd name="T50" fmla="*/ 36 w 76"/>
                <a:gd name="T51" fmla="*/ 156 h 158"/>
                <a:gd name="T52" fmla="*/ 30 w 76"/>
                <a:gd name="T53" fmla="*/ 154 h 158"/>
                <a:gd name="T54" fmla="*/ 26 w 76"/>
                <a:gd name="T55" fmla="*/ 150 h 158"/>
                <a:gd name="T56" fmla="*/ 20 w 76"/>
                <a:gd name="T57" fmla="*/ 146 h 158"/>
                <a:gd name="T58" fmla="*/ 18 w 76"/>
                <a:gd name="T59" fmla="*/ 140 h 158"/>
                <a:gd name="T60" fmla="*/ 16 w 76"/>
                <a:gd name="T61" fmla="*/ 132 h 158"/>
                <a:gd name="T62" fmla="*/ 16 w 76"/>
                <a:gd name="T63" fmla="*/ 122 h 158"/>
                <a:gd name="T64" fmla="*/ 16 w 76"/>
                <a:gd name="T65" fmla="*/ 12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58">
                  <a:moveTo>
                    <a:pt x="16" y="122"/>
                  </a:moveTo>
                  <a:lnTo>
                    <a:pt x="16" y="58"/>
                  </a:lnTo>
                  <a:lnTo>
                    <a:pt x="0" y="58"/>
                  </a:lnTo>
                  <a:lnTo>
                    <a:pt x="0" y="34"/>
                  </a:lnTo>
                  <a:lnTo>
                    <a:pt x="16" y="34"/>
                  </a:lnTo>
                  <a:lnTo>
                    <a:pt x="16" y="0"/>
                  </a:lnTo>
                  <a:lnTo>
                    <a:pt x="44" y="0"/>
                  </a:lnTo>
                  <a:lnTo>
                    <a:pt x="44" y="34"/>
                  </a:lnTo>
                  <a:lnTo>
                    <a:pt x="76" y="34"/>
                  </a:lnTo>
                  <a:lnTo>
                    <a:pt x="76" y="58"/>
                  </a:lnTo>
                  <a:lnTo>
                    <a:pt x="44" y="58"/>
                  </a:lnTo>
                  <a:lnTo>
                    <a:pt x="44" y="118"/>
                  </a:lnTo>
                  <a:lnTo>
                    <a:pt x="44" y="118"/>
                  </a:lnTo>
                  <a:lnTo>
                    <a:pt x="44" y="124"/>
                  </a:lnTo>
                  <a:lnTo>
                    <a:pt x="48" y="130"/>
                  </a:lnTo>
                  <a:lnTo>
                    <a:pt x="52" y="132"/>
                  </a:lnTo>
                  <a:lnTo>
                    <a:pt x="58" y="132"/>
                  </a:lnTo>
                  <a:lnTo>
                    <a:pt x="58" y="132"/>
                  </a:lnTo>
                  <a:lnTo>
                    <a:pt x="68" y="132"/>
                  </a:lnTo>
                  <a:lnTo>
                    <a:pt x="76" y="128"/>
                  </a:lnTo>
                  <a:lnTo>
                    <a:pt x="76" y="152"/>
                  </a:lnTo>
                  <a:lnTo>
                    <a:pt x="76" y="152"/>
                  </a:lnTo>
                  <a:lnTo>
                    <a:pt x="64" y="156"/>
                  </a:lnTo>
                  <a:lnTo>
                    <a:pt x="50" y="158"/>
                  </a:lnTo>
                  <a:lnTo>
                    <a:pt x="50" y="158"/>
                  </a:lnTo>
                  <a:lnTo>
                    <a:pt x="36" y="156"/>
                  </a:lnTo>
                  <a:lnTo>
                    <a:pt x="30" y="154"/>
                  </a:lnTo>
                  <a:lnTo>
                    <a:pt x="26" y="150"/>
                  </a:lnTo>
                  <a:lnTo>
                    <a:pt x="20" y="146"/>
                  </a:lnTo>
                  <a:lnTo>
                    <a:pt x="18" y="140"/>
                  </a:lnTo>
                  <a:lnTo>
                    <a:pt x="16" y="132"/>
                  </a:lnTo>
                  <a:lnTo>
                    <a:pt x="16" y="122"/>
                  </a:lnTo>
                  <a:lnTo>
                    <a:pt x="16" y="122"/>
                  </a:lnTo>
                  <a:close/>
                </a:path>
              </a:pathLst>
            </a:custGeom>
            <a:solidFill>
              <a:srgbClr val="FFCC00"/>
            </a:solidFill>
            <a:ln>
              <a:noFill/>
            </a:ln>
          </p:spPr>
          <p:txBody>
            <a:bodyPr/>
            <a:lstStyle/>
            <a:p>
              <a:pPr>
                <a:defRPr/>
              </a:pPr>
              <a:endParaRPr lang="en-US"/>
            </a:p>
          </p:txBody>
        </p:sp>
        <p:sp>
          <p:nvSpPr>
            <p:cNvPr id="16" name="Freeform 212"/>
            <p:cNvSpPr>
              <a:spLocks noEditPoints="1"/>
            </p:cNvSpPr>
            <p:nvPr userDrawn="1"/>
          </p:nvSpPr>
          <p:spPr bwMode="auto">
            <a:xfrm>
              <a:off x="1746916" y="3069182"/>
              <a:ext cx="78734" cy="78725"/>
            </a:xfrm>
            <a:custGeom>
              <a:avLst/>
              <a:gdLst>
                <a:gd name="T0" fmla="*/ 0 w 130"/>
                <a:gd name="T1" fmla="*/ 64 h 128"/>
                <a:gd name="T2" fmla="*/ 2 w 130"/>
                <a:gd name="T3" fmla="*/ 52 h 128"/>
                <a:gd name="T4" fmla="*/ 10 w 130"/>
                <a:gd name="T5" fmla="*/ 30 h 128"/>
                <a:gd name="T6" fmla="*/ 28 w 130"/>
                <a:gd name="T7" fmla="*/ 12 h 128"/>
                <a:gd name="T8" fmla="*/ 52 w 130"/>
                <a:gd name="T9" fmla="*/ 2 h 128"/>
                <a:gd name="T10" fmla="*/ 66 w 130"/>
                <a:gd name="T11" fmla="*/ 0 h 128"/>
                <a:gd name="T12" fmla="*/ 92 w 130"/>
                <a:gd name="T13" fmla="*/ 6 h 128"/>
                <a:gd name="T14" fmla="*/ 112 w 130"/>
                <a:gd name="T15" fmla="*/ 20 h 128"/>
                <a:gd name="T16" fmla="*/ 126 w 130"/>
                <a:gd name="T17" fmla="*/ 40 h 128"/>
                <a:gd name="T18" fmla="*/ 130 w 130"/>
                <a:gd name="T19" fmla="*/ 64 h 128"/>
                <a:gd name="T20" fmla="*/ 130 w 130"/>
                <a:gd name="T21" fmla="*/ 64 h 128"/>
                <a:gd name="T22" fmla="*/ 126 w 130"/>
                <a:gd name="T23" fmla="*/ 90 h 128"/>
                <a:gd name="T24" fmla="*/ 112 w 130"/>
                <a:gd name="T25" fmla="*/ 110 h 128"/>
                <a:gd name="T26" fmla="*/ 92 w 130"/>
                <a:gd name="T27" fmla="*/ 124 h 128"/>
                <a:gd name="T28" fmla="*/ 66 w 130"/>
                <a:gd name="T29" fmla="*/ 128 h 128"/>
                <a:gd name="T30" fmla="*/ 52 w 130"/>
                <a:gd name="T31" fmla="*/ 128 h 128"/>
                <a:gd name="T32" fmla="*/ 28 w 130"/>
                <a:gd name="T33" fmla="*/ 118 h 128"/>
                <a:gd name="T34" fmla="*/ 10 w 130"/>
                <a:gd name="T35" fmla="*/ 100 h 128"/>
                <a:gd name="T36" fmla="*/ 2 w 130"/>
                <a:gd name="T37" fmla="*/ 78 h 128"/>
                <a:gd name="T38" fmla="*/ 0 w 130"/>
                <a:gd name="T39" fmla="*/ 66 h 128"/>
                <a:gd name="T40" fmla="*/ 102 w 130"/>
                <a:gd name="T41" fmla="*/ 64 h 128"/>
                <a:gd name="T42" fmla="*/ 102 w 130"/>
                <a:gd name="T43" fmla="*/ 56 h 128"/>
                <a:gd name="T44" fmla="*/ 96 w 130"/>
                <a:gd name="T45" fmla="*/ 42 h 128"/>
                <a:gd name="T46" fmla="*/ 86 w 130"/>
                <a:gd name="T47" fmla="*/ 32 h 128"/>
                <a:gd name="T48" fmla="*/ 72 w 130"/>
                <a:gd name="T49" fmla="*/ 26 h 128"/>
                <a:gd name="T50" fmla="*/ 66 w 130"/>
                <a:gd name="T51" fmla="*/ 26 h 128"/>
                <a:gd name="T52" fmla="*/ 50 w 130"/>
                <a:gd name="T53" fmla="*/ 28 h 128"/>
                <a:gd name="T54" fmla="*/ 38 w 130"/>
                <a:gd name="T55" fmla="*/ 36 h 128"/>
                <a:gd name="T56" fmla="*/ 30 w 130"/>
                <a:gd name="T57" fmla="*/ 50 h 128"/>
                <a:gd name="T58" fmla="*/ 28 w 130"/>
                <a:gd name="T59" fmla="*/ 64 h 128"/>
                <a:gd name="T60" fmla="*/ 28 w 130"/>
                <a:gd name="T61" fmla="*/ 64 h 128"/>
                <a:gd name="T62" fmla="*/ 30 w 130"/>
                <a:gd name="T63" fmla="*/ 80 h 128"/>
                <a:gd name="T64" fmla="*/ 38 w 130"/>
                <a:gd name="T65" fmla="*/ 92 h 128"/>
                <a:gd name="T66" fmla="*/ 50 w 130"/>
                <a:gd name="T67" fmla="*/ 102 h 128"/>
                <a:gd name="T68" fmla="*/ 66 w 130"/>
                <a:gd name="T69" fmla="*/ 104 h 128"/>
                <a:gd name="T70" fmla="*/ 74 w 130"/>
                <a:gd name="T71" fmla="*/ 104 h 128"/>
                <a:gd name="T72" fmla="*/ 88 w 130"/>
                <a:gd name="T73" fmla="*/ 98 h 128"/>
                <a:gd name="T74" fmla="*/ 96 w 130"/>
                <a:gd name="T75" fmla="*/ 86 h 128"/>
                <a:gd name="T76" fmla="*/ 102 w 130"/>
                <a:gd name="T77" fmla="*/ 74 h 128"/>
                <a:gd name="T78" fmla="*/ 102 w 130"/>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8">
                  <a:moveTo>
                    <a:pt x="0" y="66"/>
                  </a:moveTo>
                  <a:lnTo>
                    <a:pt x="0" y="64"/>
                  </a:lnTo>
                  <a:lnTo>
                    <a:pt x="0" y="64"/>
                  </a:lnTo>
                  <a:lnTo>
                    <a:pt x="2" y="52"/>
                  </a:lnTo>
                  <a:lnTo>
                    <a:pt x="4" y="40"/>
                  </a:lnTo>
                  <a:lnTo>
                    <a:pt x="10" y="30"/>
                  </a:lnTo>
                  <a:lnTo>
                    <a:pt x="18" y="20"/>
                  </a:lnTo>
                  <a:lnTo>
                    <a:pt x="28" y="12"/>
                  </a:lnTo>
                  <a:lnTo>
                    <a:pt x="40" y="6"/>
                  </a:lnTo>
                  <a:lnTo>
                    <a:pt x="52" y="2"/>
                  </a:lnTo>
                  <a:lnTo>
                    <a:pt x="66" y="0"/>
                  </a:lnTo>
                  <a:lnTo>
                    <a:pt x="66" y="0"/>
                  </a:lnTo>
                  <a:lnTo>
                    <a:pt x="80" y="2"/>
                  </a:lnTo>
                  <a:lnTo>
                    <a:pt x="92" y="6"/>
                  </a:lnTo>
                  <a:lnTo>
                    <a:pt x="102" y="12"/>
                  </a:lnTo>
                  <a:lnTo>
                    <a:pt x="112" y="20"/>
                  </a:lnTo>
                  <a:lnTo>
                    <a:pt x="120" y="28"/>
                  </a:lnTo>
                  <a:lnTo>
                    <a:pt x="126" y="40"/>
                  </a:lnTo>
                  <a:lnTo>
                    <a:pt x="130" y="52"/>
                  </a:lnTo>
                  <a:lnTo>
                    <a:pt x="130" y="64"/>
                  </a:lnTo>
                  <a:lnTo>
                    <a:pt x="130" y="64"/>
                  </a:lnTo>
                  <a:lnTo>
                    <a:pt x="130" y="64"/>
                  </a:lnTo>
                  <a:lnTo>
                    <a:pt x="130" y="78"/>
                  </a:lnTo>
                  <a:lnTo>
                    <a:pt x="126" y="90"/>
                  </a:lnTo>
                  <a:lnTo>
                    <a:pt x="120" y="100"/>
                  </a:lnTo>
                  <a:lnTo>
                    <a:pt x="112" y="110"/>
                  </a:lnTo>
                  <a:lnTo>
                    <a:pt x="102" y="118"/>
                  </a:lnTo>
                  <a:lnTo>
                    <a:pt x="92" y="124"/>
                  </a:lnTo>
                  <a:lnTo>
                    <a:pt x="78" y="128"/>
                  </a:lnTo>
                  <a:lnTo>
                    <a:pt x="66" y="128"/>
                  </a:lnTo>
                  <a:lnTo>
                    <a:pt x="66" y="128"/>
                  </a:lnTo>
                  <a:lnTo>
                    <a:pt x="52" y="128"/>
                  </a:lnTo>
                  <a:lnTo>
                    <a:pt x="40" y="124"/>
                  </a:lnTo>
                  <a:lnTo>
                    <a:pt x="28" y="118"/>
                  </a:lnTo>
                  <a:lnTo>
                    <a:pt x="18" y="110"/>
                  </a:lnTo>
                  <a:lnTo>
                    <a:pt x="10" y="100"/>
                  </a:lnTo>
                  <a:lnTo>
                    <a:pt x="4" y="90"/>
                  </a:lnTo>
                  <a:lnTo>
                    <a:pt x="2" y="78"/>
                  </a:lnTo>
                  <a:lnTo>
                    <a:pt x="0" y="66"/>
                  </a:lnTo>
                  <a:lnTo>
                    <a:pt x="0" y="66"/>
                  </a:lnTo>
                  <a:close/>
                  <a:moveTo>
                    <a:pt x="102" y="66"/>
                  </a:moveTo>
                  <a:lnTo>
                    <a:pt x="102" y="64"/>
                  </a:lnTo>
                  <a:lnTo>
                    <a:pt x="102" y="64"/>
                  </a:lnTo>
                  <a:lnTo>
                    <a:pt x="102" y="56"/>
                  </a:lnTo>
                  <a:lnTo>
                    <a:pt x="100" y="50"/>
                  </a:lnTo>
                  <a:lnTo>
                    <a:pt x="96" y="42"/>
                  </a:lnTo>
                  <a:lnTo>
                    <a:pt x="92" y="38"/>
                  </a:lnTo>
                  <a:lnTo>
                    <a:pt x="86" y="32"/>
                  </a:lnTo>
                  <a:lnTo>
                    <a:pt x="80" y="28"/>
                  </a:lnTo>
                  <a:lnTo>
                    <a:pt x="72" y="26"/>
                  </a:lnTo>
                  <a:lnTo>
                    <a:pt x="66" y="26"/>
                  </a:lnTo>
                  <a:lnTo>
                    <a:pt x="66" y="26"/>
                  </a:lnTo>
                  <a:lnTo>
                    <a:pt x="56" y="26"/>
                  </a:lnTo>
                  <a:lnTo>
                    <a:pt x="50" y="28"/>
                  </a:lnTo>
                  <a:lnTo>
                    <a:pt x="44" y="32"/>
                  </a:lnTo>
                  <a:lnTo>
                    <a:pt x="38" y="36"/>
                  </a:lnTo>
                  <a:lnTo>
                    <a:pt x="34"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8" y="104"/>
                  </a:lnTo>
                  <a:lnTo>
                    <a:pt x="66" y="104"/>
                  </a:lnTo>
                  <a:lnTo>
                    <a:pt x="66" y="104"/>
                  </a:lnTo>
                  <a:lnTo>
                    <a:pt x="74" y="104"/>
                  </a:lnTo>
                  <a:lnTo>
                    <a:pt x="80" y="102"/>
                  </a:lnTo>
                  <a:lnTo>
                    <a:pt x="88" y="98"/>
                  </a:lnTo>
                  <a:lnTo>
                    <a:pt x="92" y="92"/>
                  </a:lnTo>
                  <a:lnTo>
                    <a:pt x="96" y="86"/>
                  </a:lnTo>
                  <a:lnTo>
                    <a:pt x="100" y="80"/>
                  </a:lnTo>
                  <a:lnTo>
                    <a:pt x="102" y="74"/>
                  </a:lnTo>
                  <a:lnTo>
                    <a:pt x="102" y="66"/>
                  </a:lnTo>
                  <a:lnTo>
                    <a:pt x="102" y="66"/>
                  </a:lnTo>
                  <a:close/>
                </a:path>
              </a:pathLst>
            </a:custGeom>
            <a:solidFill>
              <a:srgbClr val="FFCC00"/>
            </a:solidFill>
            <a:ln>
              <a:noFill/>
            </a:ln>
          </p:spPr>
          <p:txBody>
            <a:bodyPr/>
            <a:lstStyle/>
            <a:p>
              <a:pPr>
                <a:defRPr/>
              </a:pPr>
              <a:endParaRPr lang="en-US"/>
            </a:p>
          </p:txBody>
        </p:sp>
        <p:sp>
          <p:nvSpPr>
            <p:cNvPr id="17" name="Freeform 213"/>
            <p:cNvSpPr>
              <a:spLocks/>
            </p:cNvSpPr>
            <p:nvPr userDrawn="1"/>
          </p:nvSpPr>
          <p:spPr bwMode="auto">
            <a:xfrm>
              <a:off x="1851049" y="3069182"/>
              <a:ext cx="113022" cy="77455"/>
            </a:xfrm>
            <a:custGeom>
              <a:avLst/>
              <a:gdLst>
                <a:gd name="T0" fmla="*/ 0 w 186"/>
                <a:gd name="T1" fmla="*/ 4 h 126"/>
                <a:gd name="T2" fmla="*/ 28 w 186"/>
                <a:gd name="T3" fmla="*/ 4 h 126"/>
                <a:gd name="T4" fmla="*/ 28 w 186"/>
                <a:gd name="T5" fmla="*/ 22 h 126"/>
                <a:gd name="T6" fmla="*/ 28 w 186"/>
                <a:gd name="T7" fmla="*/ 22 h 126"/>
                <a:gd name="T8" fmla="*/ 34 w 186"/>
                <a:gd name="T9" fmla="*/ 14 h 126"/>
                <a:gd name="T10" fmla="*/ 42 w 186"/>
                <a:gd name="T11" fmla="*/ 8 h 126"/>
                <a:gd name="T12" fmla="*/ 52 w 186"/>
                <a:gd name="T13" fmla="*/ 2 h 126"/>
                <a:gd name="T14" fmla="*/ 66 w 186"/>
                <a:gd name="T15" fmla="*/ 0 h 126"/>
                <a:gd name="T16" fmla="*/ 66 w 186"/>
                <a:gd name="T17" fmla="*/ 0 h 126"/>
                <a:gd name="T18" fmla="*/ 78 w 186"/>
                <a:gd name="T19" fmla="*/ 2 h 126"/>
                <a:gd name="T20" fmla="*/ 88 w 186"/>
                <a:gd name="T21" fmla="*/ 6 h 126"/>
                <a:gd name="T22" fmla="*/ 96 w 186"/>
                <a:gd name="T23" fmla="*/ 14 h 126"/>
                <a:gd name="T24" fmla="*/ 102 w 186"/>
                <a:gd name="T25" fmla="*/ 22 h 126"/>
                <a:gd name="T26" fmla="*/ 102 w 186"/>
                <a:gd name="T27" fmla="*/ 22 h 126"/>
                <a:gd name="T28" fmla="*/ 110 w 186"/>
                <a:gd name="T29" fmla="*/ 14 h 126"/>
                <a:gd name="T30" fmla="*/ 120 w 186"/>
                <a:gd name="T31" fmla="*/ 6 h 126"/>
                <a:gd name="T32" fmla="*/ 130 w 186"/>
                <a:gd name="T33" fmla="*/ 2 h 126"/>
                <a:gd name="T34" fmla="*/ 144 w 186"/>
                <a:gd name="T35" fmla="*/ 0 h 126"/>
                <a:gd name="T36" fmla="*/ 144 w 186"/>
                <a:gd name="T37" fmla="*/ 0 h 126"/>
                <a:gd name="T38" fmla="*/ 152 w 186"/>
                <a:gd name="T39" fmla="*/ 2 h 126"/>
                <a:gd name="T40" fmla="*/ 162 w 186"/>
                <a:gd name="T41" fmla="*/ 4 h 126"/>
                <a:gd name="T42" fmla="*/ 168 w 186"/>
                <a:gd name="T43" fmla="*/ 8 h 126"/>
                <a:gd name="T44" fmla="*/ 174 w 186"/>
                <a:gd name="T45" fmla="*/ 14 h 126"/>
                <a:gd name="T46" fmla="*/ 180 w 186"/>
                <a:gd name="T47" fmla="*/ 20 h 126"/>
                <a:gd name="T48" fmla="*/ 184 w 186"/>
                <a:gd name="T49" fmla="*/ 28 h 126"/>
                <a:gd name="T50" fmla="*/ 186 w 186"/>
                <a:gd name="T51" fmla="*/ 38 h 126"/>
                <a:gd name="T52" fmla="*/ 186 w 186"/>
                <a:gd name="T53" fmla="*/ 48 h 126"/>
                <a:gd name="T54" fmla="*/ 186 w 186"/>
                <a:gd name="T55" fmla="*/ 126 h 126"/>
                <a:gd name="T56" fmla="*/ 158 w 186"/>
                <a:gd name="T57" fmla="*/ 126 h 126"/>
                <a:gd name="T58" fmla="*/ 158 w 186"/>
                <a:gd name="T59" fmla="*/ 56 h 126"/>
                <a:gd name="T60" fmla="*/ 158 w 186"/>
                <a:gd name="T61" fmla="*/ 56 h 126"/>
                <a:gd name="T62" fmla="*/ 156 w 186"/>
                <a:gd name="T63" fmla="*/ 44 h 126"/>
                <a:gd name="T64" fmla="*/ 152 w 186"/>
                <a:gd name="T65" fmla="*/ 34 h 126"/>
                <a:gd name="T66" fmla="*/ 144 w 186"/>
                <a:gd name="T67" fmla="*/ 28 h 126"/>
                <a:gd name="T68" fmla="*/ 134 w 186"/>
                <a:gd name="T69" fmla="*/ 26 h 126"/>
                <a:gd name="T70" fmla="*/ 134 w 186"/>
                <a:gd name="T71" fmla="*/ 26 h 126"/>
                <a:gd name="T72" fmla="*/ 122 w 186"/>
                <a:gd name="T73" fmla="*/ 28 h 126"/>
                <a:gd name="T74" fmla="*/ 114 w 186"/>
                <a:gd name="T75" fmla="*/ 34 h 126"/>
                <a:gd name="T76" fmla="*/ 110 w 186"/>
                <a:gd name="T77" fmla="*/ 44 h 126"/>
                <a:gd name="T78" fmla="*/ 108 w 186"/>
                <a:gd name="T79" fmla="*/ 56 h 126"/>
                <a:gd name="T80" fmla="*/ 108 w 186"/>
                <a:gd name="T81" fmla="*/ 126 h 126"/>
                <a:gd name="T82" fmla="*/ 80 w 186"/>
                <a:gd name="T83" fmla="*/ 126 h 126"/>
                <a:gd name="T84" fmla="*/ 80 w 186"/>
                <a:gd name="T85" fmla="*/ 56 h 126"/>
                <a:gd name="T86" fmla="*/ 80 w 186"/>
                <a:gd name="T87" fmla="*/ 56 h 126"/>
                <a:gd name="T88" fmla="*/ 78 w 186"/>
                <a:gd name="T89" fmla="*/ 44 h 126"/>
                <a:gd name="T90" fmla="*/ 72 w 186"/>
                <a:gd name="T91" fmla="*/ 34 h 126"/>
                <a:gd name="T92" fmla="*/ 64 w 186"/>
                <a:gd name="T93" fmla="*/ 28 h 126"/>
                <a:gd name="T94" fmla="*/ 54 w 186"/>
                <a:gd name="T95" fmla="*/ 26 h 126"/>
                <a:gd name="T96" fmla="*/ 54 w 186"/>
                <a:gd name="T97" fmla="*/ 26 h 126"/>
                <a:gd name="T98" fmla="*/ 44 w 186"/>
                <a:gd name="T99" fmla="*/ 28 h 126"/>
                <a:gd name="T100" fmla="*/ 36 w 186"/>
                <a:gd name="T101" fmla="*/ 34 h 126"/>
                <a:gd name="T102" fmla="*/ 30 w 186"/>
                <a:gd name="T103" fmla="*/ 44 h 126"/>
                <a:gd name="T104" fmla="*/ 28 w 186"/>
                <a:gd name="T105" fmla="*/ 56 h 126"/>
                <a:gd name="T106" fmla="*/ 28 w 186"/>
                <a:gd name="T107" fmla="*/ 126 h 126"/>
                <a:gd name="T108" fmla="*/ 0 w 186"/>
                <a:gd name="T109" fmla="*/ 126 h 126"/>
                <a:gd name="T110" fmla="*/ 0 w 186"/>
                <a:gd name="T111"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 h="126">
                  <a:moveTo>
                    <a:pt x="0" y="4"/>
                  </a:moveTo>
                  <a:lnTo>
                    <a:pt x="28" y="4"/>
                  </a:lnTo>
                  <a:lnTo>
                    <a:pt x="28" y="22"/>
                  </a:lnTo>
                  <a:lnTo>
                    <a:pt x="28" y="22"/>
                  </a:lnTo>
                  <a:lnTo>
                    <a:pt x="34" y="14"/>
                  </a:lnTo>
                  <a:lnTo>
                    <a:pt x="42" y="8"/>
                  </a:lnTo>
                  <a:lnTo>
                    <a:pt x="52" y="2"/>
                  </a:lnTo>
                  <a:lnTo>
                    <a:pt x="66" y="0"/>
                  </a:lnTo>
                  <a:lnTo>
                    <a:pt x="66" y="0"/>
                  </a:lnTo>
                  <a:lnTo>
                    <a:pt x="78" y="2"/>
                  </a:lnTo>
                  <a:lnTo>
                    <a:pt x="88" y="6"/>
                  </a:lnTo>
                  <a:lnTo>
                    <a:pt x="96" y="14"/>
                  </a:lnTo>
                  <a:lnTo>
                    <a:pt x="102" y="22"/>
                  </a:lnTo>
                  <a:lnTo>
                    <a:pt x="102" y="22"/>
                  </a:lnTo>
                  <a:lnTo>
                    <a:pt x="110" y="14"/>
                  </a:lnTo>
                  <a:lnTo>
                    <a:pt x="120" y="6"/>
                  </a:lnTo>
                  <a:lnTo>
                    <a:pt x="130" y="2"/>
                  </a:lnTo>
                  <a:lnTo>
                    <a:pt x="144" y="0"/>
                  </a:lnTo>
                  <a:lnTo>
                    <a:pt x="144" y="0"/>
                  </a:lnTo>
                  <a:lnTo>
                    <a:pt x="152" y="2"/>
                  </a:lnTo>
                  <a:lnTo>
                    <a:pt x="162" y="4"/>
                  </a:lnTo>
                  <a:lnTo>
                    <a:pt x="168" y="8"/>
                  </a:lnTo>
                  <a:lnTo>
                    <a:pt x="174" y="14"/>
                  </a:lnTo>
                  <a:lnTo>
                    <a:pt x="180" y="20"/>
                  </a:lnTo>
                  <a:lnTo>
                    <a:pt x="184" y="28"/>
                  </a:lnTo>
                  <a:lnTo>
                    <a:pt x="186" y="38"/>
                  </a:lnTo>
                  <a:lnTo>
                    <a:pt x="186" y="48"/>
                  </a:lnTo>
                  <a:lnTo>
                    <a:pt x="186" y="126"/>
                  </a:lnTo>
                  <a:lnTo>
                    <a:pt x="158" y="126"/>
                  </a:lnTo>
                  <a:lnTo>
                    <a:pt x="158" y="56"/>
                  </a:lnTo>
                  <a:lnTo>
                    <a:pt x="158" y="56"/>
                  </a:lnTo>
                  <a:lnTo>
                    <a:pt x="156" y="44"/>
                  </a:lnTo>
                  <a:lnTo>
                    <a:pt x="152" y="34"/>
                  </a:lnTo>
                  <a:lnTo>
                    <a:pt x="144" y="28"/>
                  </a:lnTo>
                  <a:lnTo>
                    <a:pt x="134" y="26"/>
                  </a:lnTo>
                  <a:lnTo>
                    <a:pt x="134" y="26"/>
                  </a:lnTo>
                  <a:lnTo>
                    <a:pt x="122" y="28"/>
                  </a:lnTo>
                  <a:lnTo>
                    <a:pt x="114" y="34"/>
                  </a:lnTo>
                  <a:lnTo>
                    <a:pt x="110" y="44"/>
                  </a:lnTo>
                  <a:lnTo>
                    <a:pt x="108" y="56"/>
                  </a:lnTo>
                  <a:lnTo>
                    <a:pt x="108" y="126"/>
                  </a:lnTo>
                  <a:lnTo>
                    <a:pt x="80" y="126"/>
                  </a:lnTo>
                  <a:lnTo>
                    <a:pt x="80" y="56"/>
                  </a:lnTo>
                  <a:lnTo>
                    <a:pt x="80" y="56"/>
                  </a:lnTo>
                  <a:lnTo>
                    <a:pt x="78" y="44"/>
                  </a:lnTo>
                  <a:lnTo>
                    <a:pt x="72" y="34"/>
                  </a:lnTo>
                  <a:lnTo>
                    <a:pt x="64" y="28"/>
                  </a:lnTo>
                  <a:lnTo>
                    <a:pt x="54" y="26"/>
                  </a:lnTo>
                  <a:lnTo>
                    <a:pt x="54" y="26"/>
                  </a:lnTo>
                  <a:lnTo>
                    <a:pt x="44" y="28"/>
                  </a:lnTo>
                  <a:lnTo>
                    <a:pt x="36" y="34"/>
                  </a:lnTo>
                  <a:lnTo>
                    <a:pt x="30" y="44"/>
                  </a:lnTo>
                  <a:lnTo>
                    <a:pt x="28" y="56"/>
                  </a:lnTo>
                  <a:lnTo>
                    <a:pt x="28" y="126"/>
                  </a:lnTo>
                  <a:lnTo>
                    <a:pt x="0" y="126"/>
                  </a:lnTo>
                  <a:lnTo>
                    <a:pt x="0" y="4"/>
                  </a:lnTo>
                  <a:close/>
                </a:path>
              </a:pathLst>
            </a:custGeom>
            <a:solidFill>
              <a:srgbClr val="FFCC00"/>
            </a:solidFill>
            <a:ln>
              <a:noFill/>
            </a:ln>
          </p:spPr>
          <p:txBody>
            <a:bodyPr/>
            <a:lstStyle/>
            <a:p>
              <a:pPr>
                <a:defRPr/>
              </a:pPr>
              <a:endParaRPr lang="en-US"/>
            </a:p>
          </p:txBody>
        </p:sp>
        <p:sp>
          <p:nvSpPr>
            <p:cNvPr id="18" name="Freeform 214"/>
            <p:cNvSpPr>
              <a:spLocks/>
            </p:cNvSpPr>
            <p:nvPr userDrawn="1"/>
          </p:nvSpPr>
          <p:spPr bwMode="auto">
            <a:xfrm>
              <a:off x="1988199" y="3070452"/>
              <a:ext cx="59686" cy="77454"/>
            </a:xfrm>
            <a:custGeom>
              <a:avLst/>
              <a:gdLst>
                <a:gd name="T0" fmla="*/ 12 w 98"/>
                <a:gd name="T1" fmla="*/ 88 h 126"/>
                <a:gd name="T2" fmla="*/ 22 w 98"/>
                <a:gd name="T3" fmla="*/ 96 h 126"/>
                <a:gd name="T4" fmla="*/ 42 w 98"/>
                <a:gd name="T5" fmla="*/ 104 h 126"/>
                <a:gd name="T6" fmla="*/ 52 w 98"/>
                <a:gd name="T7" fmla="*/ 104 h 126"/>
                <a:gd name="T8" fmla="*/ 66 w 98"/>
                <a:gd name="T9" fmla="*/ 100 h 126"/>
                <a:gd name="T10" fmla="*/ 72 w 98"/>
                <a:gd name="T11" fmla="*/ 90 h 126"/>
                <a:gd name="T12" fmla="*/ 72 w 98"/>
                <a:gd name="T13" fmla="*/ 90 h 126"/>
                <a:gd name="T14" fmla="*/ 70 w 98"/>
                <a:gd name="T15" fmla="*/ 84 h 126"/>
                <a:gd name="T16" fmla="*/ 44 w 98"/>
                <a:gd name="T17" fmla="*/ 74 h 126"/>
                <a:gd name="T18" fmla="*/ 30 w 98"/>
                <a:gd name="T19" fmla="*/ 68 h 126"/>
                <a:gd name="T20" fmla="*/ 12 w 98"/>
                <a:gd name="T21" fmla="*/ 58 h 126"/>
                <a:gd name="T22" fmla="*/ 6 w 98"/>
                <a:gd name="T23" fmla="*/ 46 h 126"/>
                <a:gd name="T24" fmla="*/ 6 w 98"/>
                <a:gd name="T25" fmla="*/ 36 h 126"/>
                <a:gd name="T26" fmla="*/ 6 w 98"/>
                <a:gd name="T27" fmla="*/ 28 h 126"/>
                <a:gd name="T28" fmla="*/ 14 w 98"/>
                <a:gd name="T29" fmla="*/ 14 h 126"/>
                <a:gd name="T30" fmla="*/ 24 w 98"/>
                <a:gd name="T31" fmla="*/ 6 h 126"/>
                <a:gd name="T32" fmla="*/ 40 w 98"/>
                <a:gd name="T33" fmla="*/ 0 h 126"/>
                <a:gd name="T34" fmla="*/ 50 w 98"/>
                <a:gd name="T35" fmla="*/ 0 h 126"/>
                <a:gd name="T36" fmla="*/ 72 w 98"/>
                <a:gd name="T37" fmla="*/ 4 h 126"/>
                <a:gd name="T38" fmla="*/ 94 w 98"/>
                <a:gd name="T39" fmla="*/ 14 h 126"/>
                <a:gd name="T40" fmla="*/ 84 w 98"/>
                <a:gd name="T41" fmla="*/ 34 h 126"/>
                <a:gd name="T42" fmla="*/ 56 w 98"/>
                <a:gd name="T43" fmla="*/ 22 h 126"/>
                <a:gd name="T44" fmla="*/ 48 w 98"/>
                <a:gd name="T45" fmla="*/ 22 h 126"/>
                <a:gd name="T46" fmla="*/ 36 w 98"/>
                <a:gd name="T47" fmla="*/ 26 h 126"/>
                <a:gd name="T48" fmla="*/ 32 w 98"/>
                <a:gd name="T49" fmla="*/ 34 h 126"/>
                <a:gd name="T50" fmla="*/ 32 w 98"/>
                <a:gd name="T51" fmla="*/ 34 h 126"/>
                <a:gd name="T52" fmla="*/ 34 w 98"/>
                <a:gd name="T53" fmla="*/ 40 h 126"/>
                <a:gd name="T54" fmla="*/ 60 w 98"/>
                <a:gd name="T55" fmla="*/ 52 h 126"/>
                <a:gd name="T56" fmla="*/ 72 w 98"/>
                <a:gd name="T57" fmla="*/ 56 h 126"/>
                <a:gd name="T58" fmla="*/ 90 w 98"/>
                <a:gd name="T59" fmla="*/ 68 h 126"/>
                <a:gd name="T60" fmla="*/ 96 w 98"/>
                <a:gd name="T61" fmla="*/ 80 h 126"/>
                <a:gd name="T62" fmla="*/ 98 w 98"/>
                <a:gd name="T63" fmla="*/ 88 h 126"/>
                <a:gd name="T64" fmla="*/ 96 w 98"/>
                <a:gd name="T65" fmla="*/ 96 h 126"/>
                <a:gd name="T66" fmla="*/ 90 w 98"/>
                <a:gd name="T67" fmla="*/ 112 h 126"/>
                <a:gd name="T68" fmla="*/ 78 w 98"/>
                <a:gd name="T69" fmla="*/ 120 h 126"/>
                <a:gd name="T70" fmla="*/ 60 w 98"/>
                <a:gd name="T71" fmla="*/ 126 h 126"/>
                <a:gd name="T72" fmla="*/ 52 w 98"/>
                <a:gd name="T73" fmla="*/ 126 h 126"/>
                <a:gd name="T74" fmla="*/ 24 w 98"/>
                <a:gd name="T75" fmla="*/ 122 h 126"/>
                <a:gd name="T76" fmla="*/ 0 w 98"/>
                <a:gd name="T77"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 h="126">
                  <a:moveTo>
                    <a:pt x="0" y="108"/>
                  </a:moveTo>
                  <a:lnTo>
                    <a:pt x="12" y="88"/>
                  </a:lnTo>
                  <a:lnTo>
                    <a:pt x="12" y="88"/>
                  </a:lnTo>
                  <a:lnTo>
                    <a:pt x="22" y="96"/>
                  </a:lnTo>
                  <a:lnTo>
                    <a:pt x="32" y="100"/>
                  </a:lnTo>
                  <a:lnTo>
                    <a:pt x="42" y="104"/>
                  </a:lnTo>
                  <a:lnTo>
                    <a:pt x="52" y="104"/>
                  </a:lnTo>
                  <a:lnTo>
                    <a:pt x="52" y="104"/>
                  </a:lnTo>
                  <a:lnTo>
                    <a:pt x="60" y="104"/>
                  </a:lnTo>
                  <a:lnTo>
                    <a:pt x="66" y="100"/>
                  </a:lnTo>
                  <a:lnTo>
                    <a:pt x="70" y="96"/>
                  </a:lnTo>
                  <a:lnTo>
                    <a:pt x="72" y="90"/>
                  </a:lnTo>
                  <a:lnTo>
                    <a:pt x="72" y="90"/>
                  </a:lnTo>
                  <a:lnTo>
                    <a:pt x="72" y="90"/>
                  </a:lnTo>
                  <a:lnTo>
                    <a:pt x="70" y="86"/>
                  </a:lnTo>
                  <a:lnTo>
                    <a:pt x="70" y="84"/>
                  </a:lnTo>
                  <a:lnTo>
                    <a:pt x="64" y="80"/>
                  </a:lnTo>
                  <a:lnTo>
                    <a:pt x="44" y="74"/>
                  </a:lnTo>
                  <a:lnTo>
                    <a:pt x="44" y="74"/>
                  </a:lnTo>
                  <a:lnTo>
                    <a:pt x="30" y="68"/>
                  </a:lnTo>
                  <a:lnTo>
                    <a:pt x="18" y="62"/>
                  </a:lnTo>
                  <a:lnTo>
                    <a:pt x="12" y="58"/>
                  </a:lnTo>
                  <a:lnTo>
                    <a:pt x="10" y="52"/>
                  </a:lnTo>
                  <a:lnTo>
                    <a:pt x="6" y="46"/>
                  </a:lnTo>
                  <a:lnTo>
                    <a:pt x="6" y="38"/>
                  </a:lnTo>
                  <a:lnTo>
                    <a:pt x="6" y="36"/>
                  </a:lnTo>
                  <a:lnTo>
                    <a:pt x="6" y="36"/>
                  </a:lnTo>
                  <a:lnTo>
                    <a:pt x="6" y="28"/>
                  </a:lnTo>
                  <a:lnTo>
                    <a:pt x="10" y="22"/>
                  </a:lnTo>
                  <a:lnTo>
                    <a:pt x="14" y="14"/>
                  </a:lnTo>
                  <a:lnTo>
                    <a:pt x="18" y="10"/>
                  </a:lnTo>
                  <a:lnTo>
                    <a:pt x="24" y="6"/>
                  </a:lnTo>
                  <a:lnTo>
                    <a:pt x="32" y="2"/>
                  </a:lnTo>
                  <a:lnTo>
                    <a:pt x="40" y="0"/>
                  </a:lnTo>
                  <a:lnTo>
                    <a:pt x="50" y="0"/>
                  </a:lnTo>
                  <a:lnTo>
                    <a:pt x="50" y="0"/>
                  </a:lnTo>
                  <a:lnTo>
                    <a:pt x="60" y="0"/>
                  </a:lnTo>
                  <a:lnTo>
                    <a:pt x="72" y="4"/>
                  </a:lnTo>
                  <a:lnTo>
                    <a:pt x="84" y="8"/>
                  </a:lnTo>
                  <a:lnTo>
                    <a:pt x="94" y="14"/>
                  </a:lnTo>
                  <a:lnTo>
                    <a:pt x="84" y="34"/>
                  </a:lnTo>
                  <a:lnTo>
                    <a:pt x="84" y="34"/>
                  </a:lnTo>
                  <a:lnTo>
                    <a:pt x="66" y="24"/>
                  </a:lnTo>
                  <a:lnTo>
                    <a:pt x="56" y="22"/>
                  </a:lnTo>
                  <a:lnTo>
                    <a:pt x="48" y="22"/>
                  </a:lnTo>
                  <a:lnTo>
                    <a:pt x="48" y="22"/>
                  </a:lnTo>
                  <a:lnTo>
                    <a:pt x="42" y="22"/>
                  </a:lnTo>
                  <a:lnTo>
                    <a:pt x="36" y="26"/>
                  </a:lnTo>
                  <a:lnTo>
                    <a:pt x="32" y="28"/>
                  </a:lnTo>
                  <a:lnTo>
                    <a:pt x="32" y="34"/>
                  </a:lnTo>
                  <a:lnTo>
                    <a:pt x="32" y="34"/>
                  </a:lnTo>
                  <a:lnTo>
                    <a:pt x="32" y="34"/>
                  </a:lnTo>
                  <a:lnTo>
                    <a:pt x="32" y="38"/>
                  </a:lnTo>
                  <a:lnTo>
                    <a:pt x="34" y="40"/>
                  </a:lnTo>
                  <a:lnTo>
                    <a:pt x="40" y="44"/>
                  </a:lnTo>
                  <a:lnTo>
                    <a:pt x="60" y="52"/>
                  </a:lnTo>
                  <a:lnTo>
                    <a:pt x="60" y="52"/>
                  </a:lnTo>
                  <a:lnTo>
                    <a:pt x="72" y="56"/>
                  </a:lnTo>
                  <a:lnTo>
                    <a:pt x="84" y="64"/>
                  </a:lnTo>
                  <a:lnTo>
                    <a:pt x="90" y="68"/>
                  </a:lnTo>
                  <a:lnTo>
                    <a:pt x="94" y="74"/>
                  </a:lnTo>
                  <a:lnTo>
                    <a:pt x="96" y="80"/>
                  </a:lnTo>
                  <a:lnTo>
                    <a:pt x="98" y="88"/>
                  </a:lnTo>
                  <a:lnTo>
                    <a:pt x="98" y="88"/>
                  </a:lnTo>
                  <a:lnTo>
                    <a:pt x="98" y="88"/>
                  </a:lnTo>
                  <a:lnTo>
                    <a:pt x="96" y="96"/>
                  </a:lnTo>
                  <a:lnTo>
                    <a:pt x="94" y="104"/>
                  </a:lnTo>
                  <a:lnTo>
                    <a:pt x="90" y="112"/>
                  </a:lnTo>
                  <a:lnTo>
                    <a:pt x="84" y="116"/>
                  </a:lnTo>
                  <a:lnTo>
                    <a:pt x="78" y="120"/>
                  </a:lnTo>
                  <a:lnTo>
                    <a:pt x="70" y="124"/>
                  </a:lnTo>
                  <a:lnTo>
                    <a:pt x="60" y="126"/>
                  </a:lnTo>
                  <a:lnTo>
                    <a:pt x="52" y="126"/>
                  </a:lnTo>
                  <a:lnTo>
                    <a:pt x="52" y="126"/>
                  </a:lnTo>
                  <a:lnTo>
                    <a:pt x="38" y="126"/>
                  </a:lnTo>
                  <a:lnTo>
                    <a:pt x="24" y="122"/>
                  </a:lnTo>
                  <a:lnTo>
                    <a:pt x="12" y="116"/>
                  </a:lnTo>
                  <a:lnTo>
                    <a:pt x="0" y="108"/>
                  </a:lnTo>
                  <a:lnTo>
                    <a:pt x="0" y="108"/>
                  </a:lnTo>
                  <a:close/>
                </a:path>
              </a:pathLst>
            </a:custGeom>
            <a:solidFill>
              <a:srgbClr val="FFCC00"/>
            </a:solidFill>
            <a:ln>
              <a:noFill/>
            </a:ln>
          </p:spPr>
          <p:txBody>
            <a:bodyPr/>
            <a:lstStyle/>
            <a:p>
              <a:pPr>
                <a:defRPr/>
              </a:pPr>
              <a:endParaRPr lang="en-US"/>
            </a:p>
          </p:txBody>
        </p:sp>
        <p:sp>
          <p:nvSpPr>
            <p:cNvPr id="19" name="Rectangle 215"/>
            <p:cNvSpPr>
              <a:spLocks noChangeArrowheads="1"/>
            </p:cNvSpPr>
            <p:nvPr userDrawn="1"/>
          </p:nvSpPr>
          <p:spPr bwMode="auto">
            <a:xfrm>
              <a:off x="2068203" y="3094577"/>
              <a:ext cx="41906" cy="16507"/>
            </a:xfrm>
            <a:prstGeom prst="rect">
              <a:avLst/>
            </a:prstGeom>
            <a:solidFill>
              <a:srgbClr val="FFCC00"/>
            </a:solidFill>
            <a:ln>
              <a:noFill/>
            </a:ln>
          </p:spPr>
          <p:txBody>
            <a:bodyPr/>
            <a:lstStyle/>
            <a:p>
              <a:pPr>
                <a:defRPr/>
              </a:pPr>
              <a:endParaRPr lang="en-US"/>
            </a:p>
          </p:txBody>
        </p:sp>
        <p:sp>
          <p:nvSpPr>
            <p:cNvPr id="20" name="Freeform 216"/>
            <p:cNvSpPr>
              <a:spLocks/>
            </p:cNvSpPr>
            <p:nvPr userDrawn="1"/>
          </p:nvSpPr>
          <p:spPr bwMode="auto">
            <a:xfrm>
              <a:off x="2130428" y="3042518"/>
              <a:ext cx="45717" cy="104120"/>
            </a:xfrm>
            <a:custGeom>
              <a:avLst/>
              <a:gdLst>
                <a:gd name="T0" fmla="*/ 16 w 76"/>
                <a:gd name="T1" fmla="*/ 72 h 170"/>
                <a:gd name="T2" fmla="*/ 0 w 76"/>
                <a:gd name="T3" fmla="*/ 72 h 170"/>
                <a:gd name="T4" fmla="*/ 0 w 76"/>
                <a:gd name="T5" fmla="*/ 48 h 170"/>
                <a:gd name="T6" fmla="*/ 16 w 76"/>
                <a:gd name="T7" fmla="*/ 48 h 170"/>
                <a:gd name="T8" fmla="*/ 16 w 76"/>
                <a:gd name="T9" fmla="*/ 40 h 170"/>
                <a:gd name="T10" fmla="*/ 16 w 76"/>
                <a:gd name="T11" fmla="*/ 40 h 170"/>
                <a:gd name="T12" fmla="*/ 16 w 76"/>
                <a:gd name="T13" fmla="*/ 30 h 170"/>
                <a:gd name="T14" fmla="*/ 18 w 76"/>
                <a:gd name="T15" fmla="*/ 22 h 170"/>
                <a:gd name="T16" fmla="*/ 22 w 76"/>
                <a:gd name="T17" fmla="*/ 14 h 170"/>
                <a:gd name="T18" fmla="*/ 26 w 76"/>
                <a:gd name="T19" fmla="*/ 8 h 170"/>
                <a:gd name="T20" fmla="*/ 26 w 76"/>
                <a:gd name="T21" fmla="*/ 8 h 170"/>
                <a:gd name="T22" fmla="*/ 30 w 76"/>
                <a:gd name="T23" fmla="*/ 4 h 170"/>
                <a:gd name="T24" fmla="*/ 38 w 76"/>
                <a:gd name="T25" fmla="*/ 2 h 170"/>
                <a:gd name="T26" fmla="*/ 44 w 76"/>
                <a:gd name="T27" fmla="*/ 0 h 170"/>
                <a:gd name="T28" fmla="*/ 54 w 76"/>
                <a:gd name="T29" fmla="*/ 0 h 170"/>
                <a:gd name="T30" fmla="*/ 54 w 76"/>
                <a:gd name="T31" fmla="*/ 0 h 170"/>
                <a:gd name="T32" fmla="*/ 66 w 76"/>
                <a:gd name="T33" fmla="*/ 0 h 170"/>
                <a:gd name="T34" fmla="*/ 76 w 76"/>
                <a:gd name="T35" fmla="*/ 2 h 170"/>
                <a:gd name="T36" fmla="*/ 76 w 76"/>
                <a:gd name="T37" fmla="*/ 26 h 170"/>
                <a:gd name="T38" fmla="*/ 76 w 76"/>
                <a:gd name="T39" fmla="*/ 26 h 170"/>
                <a:gd name="T40" fmla="*/ 68 w 76"/>
                <a:gd name="T41" fmla="*/ 24 h 170"/>
                <a:gd name="T42" fmla="*/ 60 w 76"/>
                <a:gd name="T43" fmla="*/ 24 h 170"/>
                <a:gd name="T44" fmla="*/ 60 w 76"/>
                <a:gd name="T45" fmla="*/ 24 h 170"/>
                <a:gd name="T46" fmla="*/ 52 w 76"/>
                <a:gd name="T47" fmla="*/ 24 h 170"/>
                <a:gd name="T48" fmla="*/ 48 w 76"/>
                <a:gd name="T49" fmla="*/ 28 h 170"/>
                <a:gd name="T50" fmla="*/ 44 w 76"/>
                <a:gd name="T51" fmla="*/ 34 h 170"/>
                <a:gd name="T52" fmla="*/ 44 w 76"/>
                <a:gd name="T53" fmla="*/ 42 h 170"/>
                <a:gd name="T54" fmla="*/ 44 w 76"/>
                <a:gd name="T55" fmla="*/ 48 h 170"/>
                <a:gd name="T56" fmla="*/ 76 w 76"/>
                <a:gd name="T57" fmla="*/ 48 h 170"/>
                <a:gd name="T58" fmla="*/ 76 w 76"/>
                <a:gd name="T59" fmla="*/ 72 h 170"/>
                <a:gd name="T60" fmla="*/ 44 w 76"/>
                <a:gd name="T61" fmla="*/ 72 h 170"/>
                <a:gd name="T62" fmla="*/ 44 w 76"/>
                <a:gd name="T63" fmla="*/ 170 h 170"/>
                <a:gd name="T64" fmla="*/ 16 w 76"/>
                <a:gd name="T65" fmla="*/ 170 h 170"/>
                <a:gd name="T66" fmla="*/ 16 w 76"/>
                <a:gd name="T67" fmla="*/ 7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170">
                  <a:moveTo>
                    <a:pt x="16" y="72"/>
                  </a:moveTo>
                  <a:lnTo>
                    <a:pt x="0" y="72"/>
                  </a:lnTo>
                  <a:lnTo>
                    <a:pt x="0" y="48"/>
                  </a:lnTo>
                  <a:lnTo>
                    <a:pt x="16" y="48"/>
                  </a:lnTo>
                  <a:lnTo>
                    <a:pt x="16" y="40"/>
                  </a:lnTo>
                  <a:lnTo>
                    <a:pt x="16" y="40"/>
                  </a:lnTo>
                  <a:lnTo>
                    <a:pt x="16" y="30"/>
                  </a:lnTo>
                  <a:lnTo>
                    <a:pt x="18" y="22"/>
                  </a:lnTo>
                  <a:lnTo>
                    <a:pt x="22" y="14"/>
                  </a:lnTo>
                  <a:lnTo>
                    <a:pt x="26" y="8"/>
                  </a:lnTo>
                  <a:lnTo>
                    <a:pt x="26" y="8"/>
                  </a:lnTo>
                  <a:lnTo>
                    <a:pt x="30" y="4"/>
                  </a:lnTo>
                  <a:lnTo>
                    <a:pt x="38" y="2"/>
                  </a:lnTo>
                  <a:lnTo>
                    <a:pt x="44" y="0"/>
                  </a:lnTo>
                  <a:lnTo>
                    <a:pt x="54" y="0"/>
                  </a:lnTo>
                  <a:lnTo>
                    <a:pt x="54" y="0"/>
                  </a:lnTo>
                  <a:lnTo>
                    <a:pt x="66" y="0"/>
                  </a:lnTo>
                  <a:lnTo>
                    <a:pt x="76" y="2"/>
                  </a:lnTo>
                  <a:lnTo>
                    <a:pt x="76" y="26"/>
                  </a:lnTo>
                  <a:lnTo>
                    <a:pt x="76" y="26"/>
                  </a:lnTo>
                  <a:lnTo>
                    <a:pt x="68" y="24"/>
                  </a:lnTo>
                  <a:lnTo>
                    <a:pt x="60" y="24"/>
                  </a:lnTo>
                  <a:lnTo>
                    <a:pt x="60" y="24"/>
                  </a:lnTo>
                  <a:lnTo>
                    <a:pt x="52" y="24"/>
                  </a:lnTo>
                  <a:lnTo>
                    <a:pt x="48" y="28"/>
                  </a:lnTo>
                  <a:lnTo>
                    <a:pt x="44" y="34"/>
                  </a:lnTo>
                  <a:lnTo>
                    <a:pt x="44" y="42"/>
                  </a:lnTo>
                  <a:lnTo>
                    <a:pt x="44" y="48"/>
                  </a:lnTo>
                  <a:lnTo>
                    <a:pt x="76" y="48"/>
                  </a:lnTo>
                  <a:lnTo>
                    <a:pt x="76" y="72"/>
                  </a:lnTo>
                  <a:lnTo>
                    <a:pt x="44" y="72"/>
                  </a:lnTo>
                  <a:lnTo>
                    <a:pt x="44" y="170"/>
                  </a:lnTo>
                  <a:lnTo>
                    <a:pt x="16" y="170"/>
                  </a:lnTo>
                  <a:lnTo>
                    <a:pt x="16" y="72"/>
                  </a:lnTo>
                  <a:close/>
                </a:path>
              </a:pathLst>
            </a:custGeom>
            <a:solidFill>
              <a:srgbClr val="FFCC00"/>
            </a:solidFill>
            <a:ln>
              <a:noFill/>
            </a:ln>
          </p:spPr>
          <p:txBody>
            <a:bodyPr/>
            <a:lstStyle/>
            <a:p>
              <a:pPr>
                <a:defRPr/>
              </a:pPr>
              <a:endParaRPr lang="en-US"/>
            </a:p>
          </p:txBody>
        </p:sp>
        <p:sp>
          <p:nvSpPr>
            <p:cNvPr id="21" name="Freeform 217"/>
            <p:cNvSpPr>
              <a:spLocks noEditPoints="1"/>
            </p:cNvSpPr>
            <p:nvPr userDrawn="1"/>
          </p:nvSpPr>
          <p:spPr bwMode="auto">
            <a:xfrm>
              <a:off x="2192654" y="3069182"/>
              <a:ext cx="78734" cy="78725"/>
            </a:xfrm>
            <a:custGeom>
              <a:avLst/>
              <a:gdLst>
                <a:gd name="T0" fmla="*/ 0 w 130"/>
                <a:gd name="T1" fmla="*/ 64 h 128"/>
                <a:gd name="T2" fmla="*/ 0 w 130"/>
                <a:gd name="T3" fmla="*/ 52 h 128"/>
                <a:gd name="T4" fmla="*/ 10 w 130"/>
                <a:gd name="T5" fmla="*/ 30 h 128"/>
                <a:gd name="T6" fmla="*/ 28 w 130"/>
                <a:gd name="T7" fmla="*/ 12 h 128"/>
                <a:gd name="T8" fmla="*/ 50 w 130"/>
                <a:gd name="T9" fmla="*/ 2 h 128"/>
                <a:gd name="T10" fmla="*/ 64 w 130"/>
                <a:gd name="T11" fmla="*/ 0 h 128"/>
                <a:gd name="T12" fmla="*/ 90 w 130"/>
                <a:gd name="T13" fmla="*/ 6 h 128"/>
                <a:gd name="T14" fmla="*/ 112 w 130"/>
                <a:gd name="T15" fmla="*/ 20 h 128"/>
                <a:gd name="T16" fmla="*/ 124 w 130"/>
                <a:gd name="T17" fmla="*/ 40 h 128"/>
                <a:gd name="T18" fmla="*/ 130 w 130"/>
                <a:gd name="T19" fmla="*/ 64 h 128"/>
                <a:gd name="T20" fmla="*/ 130 w 130"/>
                <a:gd name="T21" fmla="*/ 64 h 128"/>
                <a:gd name="T22" fmla="*/ 124 w 130"/>
                <a:gd name="T23" fmla="*/ 90 h 128"/>
                <a:gd name="T24" fmla="*/ 112 w 130"/>
                <a:gd name="T25" fmla="*/ 110 h 128"/>
                <a:gd name="T26" fmla="*/ 90 w 130"/>
                <a:gd name="T27" fmla="*/ 124 h 128"/>
                <a:gd name="T28" fmla="*/ 64 w 130"/>
                <a:gd name="T29" fmla="*/ 128 h 128"/>
                <a:gd name="T30" fmla="*/ 50 w 130"/>
                <a:gd name="T31" fmla="*/ 128 h 128"/>
                <a:gd name="T32" fmla="*/ 28 w 130"/>
                <a:gd name="T33" fmla="*/ 118 h 128"/>
                <a:gd name="T34" fmla="*/ 10 w 130"/>
                <a:gd name="T35" fmla="*/ 100 h 128"/>
                <a:gd name="T36" fmla="*/ 0 w 130"/>
                <a:gd name="T37" fmla="*/ 78 h 128"/>
                <a:gd name="T38" fmla="*/ 0 w 130"/>
                <a:gd name="T39" fmla="*/ 66 h 128"/>
                <a:gd name="T40" fmla="*/ 102 w 130"/>
                <a:gd name="T41" fmla="*/ 64 h 128"/>
                <a:gd name="T42" fmla="*/ 100 w 130"/>
                <a:gd name="T43" fmla="*/ 56 h 128"/>
                <a:gd name="T44" fmla="*/ 96 w 130"/>
                <a:gd name="T45" fmla="*/ 42 h 128"/>
                <a:gd name="T46" fmla="*/ 86 w 130"/>
                <a:gd name="T47" fmla="*/ 32 h 128"/>
                <a:gd name="T48" fmla="*/ 72 w 130"/>
                <a:gd name="T49" fmla="*/ 26 h 128"/>
                <a:gd name="T50" fmla="*/ 64 w 130"/>
                <a:gd name="T51" fmla="*/ 26 h 128"/>
                <a:gd name="T52" fmla="*/ 48 w 130"/>
                <a:gd name="T53" fmla="*/ 28 h 128"/>
                <a:gd name="T54" fmla="*/ 38 w 130"/>
                <a:gd name="T55" fmla="*/ 36 h 128"/>
                <a:gd name="T56" fmla="*/ 30 w 130"/>
                <a:gd name="T57" fmla="*/ 50 h 128"/>
                <a:gd name="T58" fmla="*/ 28 w 130"/>
                <a:gd name="T59" fmla="*/ 64 h 128"/>
                <a:gd name="T60" fmla="*/ 28 w 130"/>
                <a:gd name="T61" fmla="*/ 64 h 128"/>
                <a:gd name="T62" fmla="*/ 30 w 130"/>
                <a:gd name="T63" fmla="*/ 80 h 128"/>
                <a:gd name="T64" fmla="*/ 38 w 130"/>
                <a:gd name="T65" fmla="*/ 92 h 128"/>
                <a:gd name="T66" fmla="*/ 50 w 130"/>
                <a:gd name="T67" fmla="*/ 102 h 128"/>
                <a:gd name="T68" fmla="*/ 64 w 130"/>
                <a:gd name="T69" fmla="*/ 104 h 128"/>
                <a:gd name="T70" fmla="*/ 72 w 130"/>
                <a:gd name="T71" fmla="*/ 104 h 128"/>
                <a:gd name="T72" fmla="*/ 86 w 130"/>
                <a:gd name="T73" fmla="*/ 98 h 128"/>
                <a:gd name="T74" fmla="*/ 96 w 130"/>
                <a:gd name="T75" fmla="*/ 86 h 128"/>
                <a:gd name="T76" fmla="*/ 100 w 130"/>
                <a:gd name="T77" fmla="*/ 74 h 128"/>
                <a:gd name="T78" fmla="*/ 102 w 130"/>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8">
                  <a:moveTo>
                    <a:pt x="0" y="66"/>
                  </a:moveTo>
                  <a:lnTo>
                    <a:pt x="0" y="64"/>
                  </a:lnTo>
                  <a:lnTo>
                    <a:pt x="0" y="64"/>
                  </a:lnTo>
                  <a:lnTo>
                    <a:pt x="0" y="52"/>
                  </a:lnTo>
                  <a:lnTo>
                    <a:pt x="4" y="40"/>
                  </a:lnTo>
                  <a:lnTo>
                    <a:pt x="10" y="30"/>
                  </a:lnTo>
                  <a:lnTo>
                    <a:pt x="18" y="20"/>
                  </a:lnTo>
                  <a:lnTo>
                    <a:pt x="28" y="12"/>
                  </a:lnTo>
                  <a:lnTo>
                    <a:pt x="38" y="6"/>
                  </a:lnTo>
                  <a:lnTo>
                    <a:pt x="50" y="2"/>
                  </a:lnTo>
                  <a:lnTo>
                    <a:pt x="64" y="0"/>
                  </a:lnTo>
                  <a:lnTo>
                    <a:pt x="64" y="0"/>
                  </a:lnTo>
                  <a:lnTo>
                    <a:pt x="78" y="2"/>
                  </a:lnTo>
                  <a:lnTo>
                    <a:pt x="90" y="6"/>
                  </a:lnTo>
                  <a:lnTo>
                    <a:pt x="102" y="12"/>
                  </a:lnTo>
                  <a:lnTo>
                    <a:pt x="112" y="20"/>
                  </a:lnTo>
                  <a:lnTo>
                    <a:pt x="118" y="28"/>
                  </a:lnTo>
                  <a:lnTo>
                    <a:pt x="124" y="40"/>
                  </a:lnTo>
                  <a:lnTo>
                    <a:pt x="128" y="52"/>
                  </a:lnTo>
                  <a:lnTo>
                    <a:pt x="130" y="64"/>
                  </a:lnTo>
                  <a:lnTo>
                    <a:pt x="130" y="64"/>
                  </a:lnTo>
                  <a:lnTo>
                    <a:pt x="130" y="64"/>
                  </a:lnTo>
                  <a:lnTo>
                    <a:pt x="128" y="78"/>
                  </a:lnTo>
                  <a:lnTo>
                    <a:pt x="124" y="90"/>
                  </a:lnTo>
                  <a:lnTo>
                    <a:pt x="118" y="100"/>
                  </a:lnTo>
                  <a:lnTo>
                    <a:pt x="112" y="110"/>
                  </a:lnTo>
                  <a:lnTo>
                    <a:pt x="102" y="118"/>
                  </a:lnTo>
                  <a:lnTo>
                    <a:pt x="90" y="124"/>
                  </a:lnTo>
                  <a:lnTo>
                    <a:pt x="78" y="128"/>
                  </a:lnTo>
                  <a:lnTo>
                    <a:pt x="64" y="128"/>
                  </a:lnTo>
                  <a:lnTo>
                    <a:pt x="64" y="128"/>
                  </a:lnTo>
                  <a:lnTo>
                    <a:pt x="50" y="128"/>
                  </a:lnTo>
                  <a:lnTo>
                    <a:pt x="38" y="124"/>
                  </a:lnTo>
                  <a:lnTo>
                    <a:pt x="28" y="118"/>
                  </a:lnTo>
                  <a:lnTo>
                    <a:pt x="18" y="110"/>
                  </a:lnTo>
                  <a:lnTo>
                    <a:pt x="10" y="100"/>
                  </a:lnTo>
                  <a:lnTo>
                    <a:pt x="4" y="90"/>
                  </a:lnTo>
                  <a:lnTo>
                    <a:pt x="0" y="78"/>
                  </a:lnTo>
                  <a:lnTo>
                    <a:pt x="0" y="66"/>
                  </a:lnTo>
                  <a:lnTo>
                    <a:pt x="0" y="66"/>
                  </a:lnTo>
                  <a:close/>
                  <a:moveTo>
                    <a:pt x="102" y="66"/>
                  </a:moveTo>
                  <a:lnTo>
                    <a:pt x="102" y="64"/>
                  </a:lnTo>
                  <a:lnTo>
                    <a:pt x="102" y="64"/>
                  </a:lnTo>
                  <a:lnTo>
                    <a:pt x="100" y="56"/>
                  </a:lnTo>
                  <a:lnTo>
                    <a:pt x="98" y="50"/>
                  </a:lnTo>
                  <a:lnTo>
                    <a:pt x="96" y="42"/>
                  </a:lnTo>
                  <a:lnTo>
                    <a:pt x="92" y="38"/>
                  </a:lnTo>
                  <a:lnTo>
                    <a:pt x="86" y="32"/>
                  </a:lnTo>
                  <a:lnTo>
                    <a:pt x="80" y="28"/>
                  </a:lnTo>
                  <a:lnTo>
                    <a:pt x="72" y="26"/>
                  </a:lnTo>
                  <a:lnTo>
                    <a:pt x="64" y="26"/>
                  </a:lnTo>
                  <a:lnTo>
                    <a:pt x="64" y="26"/>
                  </a:lnTo>
                  <a:lnTo>
                    <a:pt x="56" y="26"/>
                  </a:lnTo>
                  <a:lnTo>
                    <a:pt x="48" y="28"/>
                  </a:lnTo>
                  <a:lnTo>
                    <a:pt x="42" y="32"/>
                  </a:lnTo>
                  <a:lnTo>
                    <a:pt x="38" y="36"/>
                  </a:lnTo>
                  <a:lnTo>
                    <a:pt x="32"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6" y="104"/>
                  </a:lnTo>
                  <a:lnTo>
                    <a:pt x="64" y="104"/>
                  </a:lnTo>
                  <a:lnTo>
                    <a:pt x="64" y="104"/>
                  </a:lnTo>
                  <a:lnTo>
                    <a:pt x="72" y="104"/>
                  </a:lnTo>
                  <a:lnTo>
                    <a:pt x="80" y="102"/>
                  </a:lnTo>
                  <a:lnTo>
                    <a:pt x="86" y="98"/>
                  </a:lnTo>
                  <a:lnTo>
                    <a:pt x="92" y="92"/>
                  </a:lnTo>
                  <a:lnTo>
                    <a:pt x="96" y="86"/>
                  </a:lnTo>
                  <a:lnTo>
                    <a:pt x="100" y="80"/>
                  </a:lnTo>
                  <a:lnTo>
                    <a:pt x="100" y="74"/>
                  </a:lnTo>
                  <a:lnTo>
                    <a:pt x="102" y="66"/>
                  </a:lnTo>
                  <a:lnTo>
                    <a:pt x="102" y="66"/>
                  </a:lnTo>
                  <a:close/>
                </a:path>
              </a:pathLst>
            </a:custGeom>
            <a:solidFill>
              <a:srgbClr val="FFCC00"/>
            </a:solidFill>
            <a:ln>
              <a:noFill/>
            </a:ln>
          </p:spPr>
          <p:txBody>
            <a:bodyPr/>
            <a:lstStyle/>
            <a:p>
              <a:pPr>
                <a:defRPr/>
              </a:pPr>
              <a:endParaRPr lang="en-US"/>
            </a:p>
          </p:txBody>
        </p:sp>
        <p:sp>
          <p:nvSpPr>
            <p:cNvPr id="22" name="Freeform 218"/>
            <p:cNvSpPr>
              <a:spLocks/>
            </p:cNvSpPr>
            <p:nvPr userDrawn="1"/>
          </p:nvSpPr>
          <p:spPr bwMode="auto">
            <a:xfrm>
              <a:off x="2291706" y="3069182"/>
              <a:ext cx="69844" cy="78725"/>
            </a:xfrm>
            <a:custGeom>
              <a:avLst/>
              <a:gdLst>
                <a:gd name="T0" fmla="*/ 0 w 114"/>
                <a:gd name="T1" fmla="*/ 66 h 128"/>
                <a:gd name="T2" fmla="*/ 0 w 114"/>
                <a:gd name="T3" fmla="*/ 64 h 128"/>
                <a:gd name="T4" fmla="*/ 0 w 114"/>
                <a:gd name="T5" fmla="*/ 64 h 128"/>
                <a:gd name="T6" fmla="*/ 2 w 114"/>
                <a:gd name="T7" fmla="*/ 52 h 128"/>
                <a:gd name="T8" fmla="*/ 4 w 114"/>
                <a:gd name="T9" fmla="*/ 40 h 128"/>
                <a:gd name="T10" fmla="*/ 10 w 114"/>
                <a:gd name="T11" fmla="*/ 30 h 128"/>
                <a:gd name="T12" fmla="*/ 18 w 114"/>
                <a:gd name="T13" fmla="*/ 20 h 128"/>
                <a:gd name="T14" fmla="*/ 28 w 114"/>
                <a:gd name="T15" fmla="*/ 12 h 128"/>
                <a:gd name="T16" fmla="*/ 38 w 114"/>
                <a:gd name="T17" fmla="*/ 6 h 128"/>
                <a:gd name="T18" fmla="*/ 50 w 114"/>
                <a:gd name="T19" fmla="*/ 2 h 128"/>
                <a:gd name="T20" fmla="*/ 64 w 114"/>
                <a:gd name="T21" fmla="*/ 0 h 128"/>
                <a:gd name="T22" fmla="*/ 64 w 114"/>
                <a:gd name="T23" fmla="*/ 0 h 128"/>
                <a:gd name="T24" fmla="*/ 80 w 114"/>
                <a:gd name="T25" fmla="*/ 2 h 128"/>
                <a:gd name="T26" fmla="*/ 92 w 114"/>
                <a:gd name="T27" fmla="*/ 6 h 128"/>
                <a:gd name="T28" fmla="*/ 104 w 114"/>
                <a:gd name="T29" fmla="*/ 14 h 128"/>
                <a:gd name="T30" fmla="*/ 112 w 114"/>
                <a:gd name="T31" fmla="*/ 22 h 128"/>
                <a:gd name="T32" fmla="*/ 96 w 114"/>
                <a:gd name="T33" fmla="*/ 40 h 128"/>
                <a:gd name="T34" fmla="*/ 96 w 114"/>
                <a:gd name="T35" fmla="*/ 40 h 128"/>
                <a:gd name="T36" fmla="*/ 88 w 114"/>
                <a:gd name="T37" fmla="*/ 34 h 128"/>
                <a:gd name="T38" fmla="*/ 82 w 114"/>
                <a:gd name="T39" fmla="*/ 30 h 128"/>
                <a:gd name="T40" fmla="*/ 74 w 114"/>
                <a:gd name="T41" fmla="*/ 26 h 128"/>
                <a:gd name="T42" fmla="*/ 64 w 114"/>
                <a:gd name="T43" fmla="*/ 26 h 128"/>
                <a:gd name="T44" fmla="*/ 64 w 114"/>
                <a:gd name="T45" fmla="*/ 26 h 128"/>
                <a:gd name="T46" fmla="*/ 56 w 114"/>
                <a:gd name="T47" fmla="*/ 26 h 128"/>
                <a:gd name="T48" fmla="*/ 50 w 114"/>
                <a:gd name="T49" fmla="*/ 28 h 128"/>
                <a:gd name="T50" fmla="*/ 44 w 114"/>
                <a:gd name="T51" fmla="*/ 32 h 128"/>
                <a:gd name="T52" fmla="*/ 38 w 114"/>
                <a:gd name="T53" fmla="*/ 36 h 128"/>
                <a:gd name="T54" fmla="*/ 34 w 114"/>
                <a:gd name="T55" fmla="*/ 42 h 128"/>
                <a:gd name="T56" fmla="*/ 30 w 114"/>
                <a:gd name="T57" fmla="*/ 50 h 128"/>
                <a:gd name="T58" fmla="*/ 28 w 114"/>
                <a:gd name="T59" fmla="*/ 56 h 128"/>
                <a:gd name="T60" fmla="*/ 28 w 114"/>
                <a:gd name="T61" fmla="*/ 64 h 128"/>
                <a:gd name="T62" fmla="*/ 28 w 114"/>
                <a:gd name="T63" fmla="*/ 64 h 128"/>
                <a:gd name="T64" fmla="*/ 28 w 114"/>
                <a:gd name="T65" fmla="*/ 64 h 128"/>
                <a:gd name="T66" fmla="*/ 28 w 114"/>
                <a:gd name="T67" fmla="*/ 72 h 128"/>
                <a:gd name="T68" fmla="*/ 30 w 114"/>
                <a:gd name="T69" fmla="*/ 80 h 128"/>
                <a:gd name="T70" fmla="*/ 34 w 114"/>
                <a:gd name="T71" fmla="*/ 86 h 128"/>
                <a:gd name="T72" fmla="*/ 38 w 114"/>
                <a:gd name="T73" fmla="*/ 92 h 128"/>
                <a:gd name="T74" fmla="*/ 44 w 114"/>
                <a:gd name="T75" fmla="*/ 98 h 128"/>
                <a:gd name="T76" fmla="*/ 50 w 114"/>
                <a:gd name="T77" fmla="*/ 102 h 128"/>
                <a:gd name="T78" fmla="*/ 56 w 114"/>
                <a:gd name="T79" fmla="*/ 104 h 128"/>
                <a:gd name="T80" fmla="*/ 64 w 114"/>
                <a:gd name="T81" fmla="*/ 104 h 128"/>
                <a:gd name="T82" fmla="*/ 64 w 114"/>
                <a:gd name="T83" fmla="*/ 104 h 128"/>
                <a:gd name="T84" fmla="*/ 74 w 114"/>
                <a:gd name="T85" fmla="*/ 104 h 128"/>
                <a:gd name="T86" fmla="*/ 82 w 114"/>
                <a:gd name="T87" fmla="*/ 100 h 128"/>
                <a:gd name="T88" fmla="*/ 90 w 114"/>
                <a:gd name="T89" fmla="*/ 96 h 128"/>
                <a:gd name="T90" fmla="*/ 96 w 114"/>
                <a:gd name="T91" fmla="*/ 90 h 128"/>
                <a:gd name="T92" fmla="*/ 114 w 114"/>
                <a:gd name="T93" fmla="*/ 106 h 128"/>
                <a:gd name="T94" fmla="*/ 114 w 114"/>
                <a:gd name="T95" fmla="*/ 106 h 128"/>
                <a:gd name="T96" fmla="*/ 104 w 114"/>
                <a:gd name="T97" fmla="*/ 114 h 128"/>
                <a:gd name="T98" fmla="*/ 92 w 114"/>
                <a:gd name="T99" fmla="*/ 122 h 128"/>
                <a:gd name="T100" fmla="*/ 80 w 114"/>
                <a:gd name="T101" fmla="*/ 128 h 128"/>
                <a:gd name="T102" fmla="*/ 64 w 114"/>
                <a:gd name="T103" fmla="*/ 128 h 128"/>
                <a:gd name="T104" fmla="*/ 64 w 114"/>
                <a:gd name="T105" fmla="*/ 128 h 128"/>
                <a:gd name="T106" fmla="*/ 50 w 114"/>
                <a:gd name="T107" fmla="*/ 128 h 128"/>
                <a:gd name="T108" fmla="*/ 38 w 114"/>
                <a:gd name="T109" fmla="*/ 124 h 128"/>
                <a:gd name="T110" fmla="*/ 28 w 114"/>
                <a:gd name="T111" fmla="*/ 118 h 128"/>
                <a:gd name="T112" fmla="*/ 18 w 114"/>
                <a:gd name="T113" fmla="*/ 110 h 128"/>
                <a:gd name="T114" fmla="*/ 10 w 114"/>
                <a:gd name="T115" fmla="*/ 100 h 128"/>
                <a:gd name="T116" fmla="*/ 4 w 114"/>
                <a:gd name="T117" fmla="*/ 90 h 128"/>
                <a:gd name="T118" fmla="*/ 2 w 114"/>
                <a:gd name="T119" fmla="*/ 78 h 128"/>
                <a:gd name="T120" fmla="*/ 0 w 114"/>
                <a:gd name="T121" fmla="*/ 66 h 128"/>
                <a:gd name="T122" fmla="*/ 0 w 114"/>
                <a:gd name="T12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128">
                  <a:moveTo>
                    <a:pt x="0" y="66"/>
                  </a:moveTo>
                  <a:lnTo>
                    <a:pt x="0" y="64"/>
                  </a:lnTo>
                  <a:lnTo>
                    <a:pt x="0" y="64"/>
                  </a:lnTo>
                  <a:lnTo>
                    <a:pt x="2" y="52"/>
                  </a:lnTo>
                  <a:lnTo>
                    <a:pt x="4" y="40"/>
                  </a:lnTo>
                  <a:lnTo>
                    <a:pt x="10" y="30"/>
                  </a:lnTo>
                  <a:lnTo>
                    <a:pt x="18" y="20"/>
                  </a:lnTo>
                  <a:lnTo>
                    <a:pt x="28" y="12"/>
                  </a:lnTo>
                  <a:lnTo>
                    <a:pt x="38" y="6"/>
                  </a:lnTo>
                  <a:lnTo>
                    <a:pt x="50" y="2"/>
                  </a:lnTo>
                  <a:lnTo>
                    <a:pt x="64" y="0"/>
                  </a:lnTo>
                  <a:lnTo>
                    <a:pt x="64" y="0"/>
                  </a:lnTo>
                  <a:lnTo>
                    <a:pt x="80" y="2"/>
                  </a:lnTo>
                  <a:lnTo>
                    <a:pt x="92" y="6"/>
                  </a:lnTo>
                  <a:lnTo>
                    <a:pt x="104" y="14"/>
                  </a:lnTo>
                  <a:lnTo>
                    <a:pt x="112" y="22"/>
                  </a:lnTo>
                  <a:lnTo>
                    <a:pt x="96" y="40"/>
                  </a:lnTo>
                  <a:lnTo>
                    <a:pt x="96" y="40"/>
                  </a:lnTo>
                  <a:lnTo>
                    <a:pt x="88" y="34"/>
                  </a:lnTo>
                  <a:lnTo>
                    <a:pt x="82" y="30"/>
                  </a:lnTo>
                  <a:lnTo>
                    <a:pt x="74" y="26"/>
                  </a:lnTo>
                  <a:lnTo>
                    <a:pt x="64" y="26"/>
                  </a:lnTo>
                  <a:lnTo>
                    <a:pt x="64" y="26"/>
                  </a:lnTo>
                  <a:lnTo>
                    <a:pt x="56" y="26"/>
                  </a:lnTo>
                  <a:lnTo>
                    <a:pt x="50" y="28"/>
                  </a:lnTo>
                  <a:lnTo>
                    <a:pt x="44" y="32"/>
                  </a:lnTo>
                  <a:lnTo>
                    <a:pt x="38" y="36"/>
                  </a:lnTo>
                  <a:lnTo>
                    <a:pt x="34"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6" y="104"/>
                  </a:lnTo>
                  <a:lnTo>
                    <a:pt x="64" y="104"/>
                  </a:lnTo>
                  <a:lnTo>
                    <a:pt x="64" y="104"/>
                  </a:lnTo>
                  <a:lnTo>
                    <a:pt x="74" y="104"/>
                  </a:lnTo>
                  <a:lnTo>
                    <a:pt x="82" y="100"/>
                  </a:lnTo>
                  <a:lnTo>
                    <a:pt x="90" y="96"/>
                  </a:lnTo>
                  <a:lnTo>
                    <a:pt x="96" y="90"/>
                  </a:lnTo>
                  <a:lnTo>
                    <a:pt x="114" y="106"/>
                  </a:lnTo>
                  <a:lnTo>
                    <a:pt x="114" y="106"/>
                  </a:lnTo>
                  <a:lnTo>
                    <a:pt x="104" y="114"/>
                  </a:lnTo>
                  <a:lnTo>
                    <a:pt x="92" y="122"/>
                  </a:lnTo>
                  <a:lnTo>
                    <a:pt x="80" y="128"/>
                  </a:lnTo>
                  <a:lnTo>
                    <a:pt x="64" y="128"/>
                  </a:lnTo>
                  <a:lnTo>
                    <a:pt x="64" y="128"/>
                  </a:lnTo>
                  <a:lnTo>
                    <a:pt x="50" y="128"/>
                  </a:lnTo>
                  <a:lnTo>
                    <a:pt x="38" y="124"/>
                  </a:lnTo>
                  <a:lnTo>
                    <a:pt x="28" y="118"/>
                  </a:lnTo>
                  <a:lnTo>
                    <a:pt x="18" y="110"/>
                  </a:lnTo>
                  <a:lnTo>
                    <a:pt x="10" y="100"/>
                  </a:lnTo>
                  <a:lnTo>
                    <a:pt x="4" y="90"/>
                  </a:lnTo>
                  <a:lnTo>
                    <a:pt x="2" y="78"/>
                  </a:lnTo>
                  <a:lnTo>
                    <a:pt x="0" y="66"/>
                  </a:lnTo>
                  <a:lnTo>
                    <a:pt x="0" y="66"/>
                  </a:lnTo>
                  <a:close/>
                </a:path>
              </a:pathLst>
            </a:custGeom>
            <a:solidFill>
              <a:srgbClr val="FFCC00"/>
            </a:solidFill>
            <a:ln>
              <a:noFill/>
            </a:ln>
          </p:spPr>
          <p:txBody>
            <a:bodyPr/>
            <a:lstStyle/>
            <a:p>
              <a:pPr>
                <a:defRPr/>
              </a:pPr>
              <a:endParaRPr lang="en-US"/>
            </a:p>
          </p:txBody>
        </p:sp>
        <p:sp>
          <p:nvSpPr>
            <p:cNvPr id="23" name="Freeform 219"/>
            <p:cNvSpPr>
              <a:spLocks/>
            </p:cNvSpPr>
            <p:nvPr userDrawn="1"/>
          </p:nvSpPr>
          <p:spPr bwMode="auto">
            <a:xfrm>
              <a:off x="2381869" y="3071722"/>
              <a:ext cx="67305" cy="76185"/>
            </a:xfrm>
            <a:custGeom>
              <a:avLst/>
              <a:gdLst>
                <a:gd name="T0" fmla="*/ 0 w 110"/>
                <a:gd name="T1" fmla="*/ 78 h 124"/>
                <a:gd name="T2" fmla="*/ 0 w 110"/>
                <a:gd name="T3" fmla="*/ 0 h 124"/>
                <a:gd name="T4" fmla="*/ 28 w 110"/>
                <a:gd name="T5" fmla="*/ 0 h 124"/>
                <a:gd name="T6" fmla="*/ 28 w 110"/>
                <a:gd name="T7" fmla="*/ 70 h 124"/>
                <a:gd name="T8" fmla="*/ 28 w 110"/>
                <a:gd name="T9" fmla="*/ 70 h 124"/>
                <a:gd name="T10" fmla="*/ 30 w 110"/>
                <a:gd name="T11" fmla="*/ 82 h 124"/>
                <a:gd name="T12" fmla="*/ 36 w 110"/>
                <a:gd name="T13" fmla="*/ 92 h 124"/>
                <a:gd name="T14" fmla="*/ 44 w 110"/>
                <a:gd name="T15" fmla="*/ 96 h 124"/>
                <a:gd name="T16" fmla="*/ 54 w 110"/>
                <a:gd name="T17" fmla="*/ 98 h 124"/>
                <a:gd name="T18" fmla="*/ 54 w 110"/>
                <a:gd name="T19" fmla="*/ 98 h 124"/>
                <a:gd name="T20" fmla="*/ 66 w 110"/>
                <a:gd name="T21" fmla="*/ 96 h 124"/>
                <a:gd name="T22" fmla="*/ 74 w 110"/>
                <a:gd name="T23" fmla="*/ 90 h 124"/>
                <a:gd name="T24" fmla="*/ 80 w 110"/>
                <a:gd name="T25" fmla="*/ 82 h 124"/>
                <a:gd name="T26" fmla="*/ 82 w 110"/>
                <a:gd name="T27" fmla="*/ 68 h 124"/>
                <a:gd name="T28" fmla="*/ 82 w 110"/>
                <a:gd name="T29" fmla="*/ 0 h 124"/>
                <a:gd name="T30" fmla="*/ 110 w 110"/>
                <a:gd name="T31" fmla="*/ 0 h 124"/>
                <a:gd name="T32" fmla="*/ 110 w 110"/>
                <a:gd name="T33" fmla="*/ 122 h 124"/>
                <a:gd name="T34" fmla="*/ 82 w 110"/>
                <a:gd name="T35" fmla="*/ 122 h 124"/>
                <a:gd name="T36" fmla="*/ 82 w 110"/>
                <a:gd name="T37" fmla="*/ 102 h 124"/>
                <a:gd name="T38" fmla="*/ 82 w 110"/>
                <a:gd name="T39" fmla="*/ 102 h 124"/>
                <a:gd name="T40" fmla="*/ 76 w 110"/>
                <a:gd name="T41" fmla="*/ 112 h 124"/>
                <a:gd name="T42" fmla="*/ 68 w 110"/>
                <a:gd name="T43" fmla="*/ 118 h 124"/>
                <a:gd name="T44" fmla="*/ 58 w 110"/>
                <a:gd name="T45" fmla="*/ 122 h 124"/>
                <a:gd name="T46" fmla="*/ 44 w 110"/>
                <a:gd name="T47" fmla="*/ 124 h 124"/>
                <a:gd name="T48" fmla="*/ 44 w 110"/>
                <a:gd name="T49" fmla="*/ 124 h 124"/>
                <a:gd name="T50" fmla="*/ 34 w 110"/>
                <a:gd name="T51" fmla="*/ 124 h 124"/>
                <a:gd name="T52" fmla="*/ 26 w 110"/>
                <a:gd name="T53" fmla="*/ 122 h 124"/>
                <a:gd name="T54" fmla="*/ 18 w 110"/>
                <a:gd name="T55" fmla="*/ 118 h 124"/>
                <a:gd name="T56" fmla="*/ 12 w 110"/>
                <a:gd name="T57" fmla="*/ 112 h 124"/>
                <a:gd name="T58" fmla="*/ 8 w 110"/>
                <a:gd name="T59" fmla="*/ 104 h 124"/>
                <a:gd name="T60" fmla="*/ 4 w 110"/>
                <a:gd name="T61" fmla="*/ 96 h 124"/>
                <a:gd name="T62" fmla="*/ 2 w 110"/>
                <a:gd name="T63" fmla="*/ 88 h 124"/>
                <a:gd name="T64" fmla="*/ 0 w 110"/>
                <a:gd name="T65" fmla="*/ 78 h 124"/>
                <a:gd name="T66" fmla="*/ 0 w 110"/>
                <a:gd name="T67" fmla="*/ 7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 h="124">
                  <a:moveTo>
                    <a:pt x="0" y="78"/>
                  </a:moveTo>
                  <a:lnTo>
                    <a:pt x="0" y="0"/>
                  </a:lnTo>
                  <a:lnTo>
                    <a:pt x="28" y="0"/>
                  </a:lnTo>
                  <a:lnTo>
                    <a:pt x="28" y="70"/>
                  </a:lnTo>
                  <a:lnTo>
                    <a:pt x="28" y="70"/>
                  </a:lnTo>
                  <a:lnTo>
                    <a:pt x="30" y="82"/>
                  </a:lnTo>
                  <a:lnTo>
                    <a:pt x="36" y="92"/>
                  </a:lnTo>
                  <a:lnTo>
                    <a:pt x="44" y="96"/>
                  </a:lnTo>
                  <a:lnTo>
                    <a:pt x="54" y="98"/>
                  </a:lnTo>
                  <a:lnTo>
                    <a:pt x="54" y="98"/>
                  </a:lnTo>
                  <a:lnTo>
                    <a:pt x="66" y="96"/>
                  </a:lnTo>
                  <a:lnTo>
                    <a:pt x="74" y="90"/>
                  </a:lnTo>
                  <a:lnTo>
                    <a:pt x="80" y="82"/>
                  </a:lnTo>
                  <a:lnTo>
                    <a:pt x="82" y="68"/>
                  </a:lnTo>
                  <a:lnTo>
                    <a:pt x="82" y="0"/>
                  </a:lnTo>
                  <a:lnTo>
                    <a:pt x="110" y="0"/>
                  </a:lnTo>
                  <a:lnTo>
                    <a:pt x="110" y="122"/>
                  </a:lnTo>
                  <a:lnTo>
                    <a:pt x="82" y="122"/>
                  </a:lnTo>
                  <a:lnTo>
                    <a:pt x="82" y="102"/>
                  </a:lnTo>
                  <a:lnTo>
                    <a:pt x="82" y="102"/>
                  </a:lnTo>
                  <a:lnTo>
                    <a:pt x="76" y="112"/>
                  </a:lnTo>
                  <a:lnTo>
                    <a:pt x="68" y="118"/>
                  </a:lnTo>
                  <a:lnTo>
                    <a:pt x="58" y="122"/>
                  </a:lnTo>
                  <a:lnTo>
                    <a:pt x="44" y="124"/>
                  </a:lnTo>
                  <a:lnTo>
                    <a:pt x="44" y="124"/>
                  </a:lnTo>
                  <a:lnTo>
                    <a:pt x="34" y="124"/>
                  </a:lnTo>
                  <a:lnTo>
                    <a:pt x="26" y="122"/>
                  </a:lnTo>
                  <a:lnTo>
                    <a:pt x="18" y="118"/>
                  </a:lnTo>
                  <a:lnTo>
                    <a:pt x="12" y="112"/>
                  </a:lnTo>
                  <a:lnTo>
                    <a:pt x="8" y="104"/>
                  </a:lnTo>
                  <a:lnTo>
                    <a:pt x="4" y="96"/>
                  </a:lnTo>
                  <a:lnTo>
                    <a:pt x="2" y="88"/>
                  </a:lnTo>
                  <a:lnTo>
                    <a:pt x="0" y="78"/>
                  </a:lnTo>
                  <a:lnTo>
                    <a:pt x="0" y="78"/>
                  </a:lnTo>
                  <a:close/>
                </a:path>
              </a:pathLst>
            </a:custGeom>
            <a:solidFill>
              <a:srgbClr val="FFCC00"/>
            </a:solidFill>
            <a:ln>
              <a:noFill/>
            </a:ln>
          </p:spPr>
          <p:txBody>
            <a:bodyPr/>
            <a:lstStyle/>
            <a:p>
              <a:pPr>
                <a:defRPr/>
              </a:pPr>
              <a:endParaRPr lang="en-US"/>
            </a:p>
          </p:txBody>
        </p:sp>
        <p:sp>
          <p:nvSpPr>
            <p:cNvPr id="24" name="Freeform 220"/>
            <p:cNvSpPr>
              <a:spLocks/>
            </p:cNvSpPr>
            <p:nvPr userDrawn="1"/>
          </p:nvSpPr>
          <p:spPr bwMode="auto">
            <a:xfrm>
              <a:off x="2473303" y="3070452"/>
              <a:ext cx="58416" cy="77454"/>
            </a:xfrm>
            <a:custGeom>
              <a:avLst/>
              <a:gdLst>
                <a:gd name="T0" fmla="*/ 12 w 96"/>
                <a:gd name="T1" fmla="*/ 88 h 126"/>
                <a:gd name="T2" fmla="*/ 22 w 96"/>
                <a:gd name="T3" fmla="*/ 96 h 126"/>
                <a:gd name="T4" fmla="*/ 42 w 96"/>
                <a:gd name="T5" fmla="*/ 104 h 126"/>
                <a:gd name="T6" fmla="*/ 52 w 96"/>
                <a:gd name="T7" fmla="*/ 104 h 126"/>
                <a:gd name="T8" fmla="*/ 66 w 96"/>
                <a:gd name="T9" fmla="*/ 100 h 126"/>
                <a:gd name="T10" fmla="*/ 70 w 96"/>
                <a:gd name="T11" fmla="*/ 90 h 126"/>
                <a:gd name="T12" fmla="*/ 70 w 96"/>
                <a:gd name="T13" fmla="*/ 90 h 126"/>
                <a:gd name="T14" fmla="*/ 68 w 96"/>
                <a:gd name="T15" fmla="*/ 84 h 126"/>
                <a:gd name="T16" fmla="*/ 44 w 96"/>
                <a:gd name="T17" fmla="*/ 74 h 126"/>
                <a:gd name="T18" fmla="*/ 30 w 96"/>
                <a:gd name="T19" fmla="*/ 68 h 126"/>
                <a:gd name="T20" fmla="*/ 12 w 96"/>
                <a:gd name="T21" fmla="*/ 58 h 126"/>
                <a:gd name="T22" fmla="*/ 6 w 96"/>
                <a:gd name="T23" fmla="*/ 46 h 126"/>
                <a:gd name="T24" fmla="*/ 6 w 96"/>
                <a:gd name="T25" fmla="*/ 36 h 126"/>
                <a:gd name="T26" fmla="*/ 6 w 96"/>
                <a:gd name="T27" fmla="*/ 28 h 126"/>
                <a:gd name="T28" fmla="*/ 12 w 96"/>
                <a:gd name="T29" fmla="*/ 14 h 126"/>
                <a:gd name="T30" fmla="*/ 24 w 96"/>
                <a:gd name="T31" fmla="*/ 6 h 126"/>
                <a:gd name="T32" fmla="*/ 40 w 96"/>
                <a:gd name="T33" fmla="*/ 0 h 126"/>
                <a:gd name="T34" fmla="*/ 48 w 96"/>
                <a:gd name="T35" fmla="*/ 0 h 126"/>
                <a:gd name="T36" fmla="*/ 72 w 96"/>
                <a:gd name="T37" fmla="*/ 4 h 126"/>
                <a:gd name="T38" fmla="*/ 94 w 96"/>
                <a:gd name="T39" fmla="*/ 14 h 126"/>
                <a:gd name="T40" fmla="*/ 82 w 96"/>
                <a:gd name="T41" fmla="*/ 34 h 126"/>
                <a:gd name="T42" fmla="*/ 56 w 96"/>
                <a:gd name="T43" fmla="*/ 22 h 126"/>
                <a:gd name="T44" fmla="*/ 48 w 96"/>
                <a:gd name="T45" fmla="*/ 22 h 126"/>
                <a:gd name="T46" fmla="*/ 36 w 96"/>
                <a:gd name="T47" fmla="*/ 26 h 126"/>
                <a:gd name="T48" fmla="*/ 32 w 96"/>
                <a:gd name="T49" fmla="*/ 34 h 126"/>
                <a:gd name="T50" fmla="*/ 32 w 96"/>
                <a:gd name="T51" fmla="*/ 34 h 126"/>
                <a:gd name="T52" fmla="*/ 34 w 96"/>
                <a:gd name="T53" fmla="*/ 40 h 126"/>
                <a:gd name="T54" fmla="*/ 58 w 96"/>
                <a:gd name="T55" fmla="*/ 52 h 126"/>
                <a:gd name="T56" fmla="*/ 72 w 96"/>
                <a:gd name="T57" fmla="*/ 56 h 126"/>
                <a:gd name="T58" fmla="*/ 90 w 96"/>
                <a:gd name="T59" fmla="*/ 68 h 126"/>
                <a:gd name="T60" fmla="*/ 96 w 96"/>
                <a:gd name="T61" fmla="*/ 80 h 126"/>
                <a:gd name="T62" fmla="*/ 96 w 96"/>
                <a:gd name="T63" fmla="*/ 88 h 126"/>
                <a:gd name="T64" fmla="*/ 96 w 96"/>
                <a:gd name="T65" fmla="*/ 96 h 126"/>
                <a:gd name="T66" fmla="*/ 90 w 96"/>
                <a:gd name="T67" fmla="*/ 112 h 126"/>
                <a:gd name="T68" fmla="*/ 76 w 96"/>
                <a:gd name="T69" fmla="*/ 120 h 126"/>
                <a:gd name="T70" fmla="*/ 60 w 96"/>
                <a:gd name="T71" fmla="*/ 126 h 126"/>
                <a:gd name="T72" fmla="*/ 52 w 96"/>
                <a:gd name="T73" fmla="*/ 126 h 126"/>
                <a:gd name="T74" fmla="*/ 24 w 96"/>
                <a:gd name="T75" fmla="*/ 122 h 126"/>
                <a:gd name="T76" fmla="*/ 0 w 96"/>
                <a:gd name="T77"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126">
                  <a:moveTo>
                    <a:pt x="0" y="108"/>
                  </a:moveTo>
                  <a:lnTo>
                    <a:pt x="12" y="88"/>
                  </a:lnTo>
                  <a:lnTo>
                    <a:pt x="12" y="88"/>
                  </a:lnTo>
                  <a:lnTo>
                    <a:pt x="22" y="96"/>
                  </a:lnTo>
                  <a:lnTo>
                    <a:pt x="32" y="100"/>
                  </a:lnTo>
                  <a:lnTo>
                    <a:pt x="42" y="104"/>
                  </a:lnTo>
                  <a:lnTo>
                    <a:pt x="52" y="104"/>
                  </a:lnTo>
                  <a:lnTo>
                    <a:pt x="52" y="104"/>
                  </a:lnTo>
                  <a:lnTo>
                    <a:pt x="60" y="104"/>
                  </a:lnTo>
                  <a:lnTo>
                    <a:pt x="66" y="100"/>
                  </a:lnTo>
                  <a:lnTo>
                    <a:pt x="70" y="96"/>
                  </a:lnTo>
                  <a:lnTo>
                    <a:pt x="70" y="90"/>
                  </a:lnTo>
                  <a:lnTo>
                    <a:pt x="70" y="90"/>
                  </a:lnTo>
                  <a:lnTo>
                    <a:pt x="70" y="90"/>
                  </a:lnTo>
                  <a:lnTo>
                    <a:pt x="70" y="86"/>
                  </a:lnTo>
                  <a:lnTo>
                    <a:pt x="68" y="84"/>
                  </a:lnTo>
                  <a:lnTo>
                    <a:pt x="62" y="80"/>
                  </a:lnTo>
                  <a:lnTo>
                    <a:pt x="44" y="74"/>
                  </a:lnTo>
                  <a:lnTo>
                    <a:pt x="44" y="74"/>
                  </a:lnTo>
                  <a:lnTo>
                    <a:pt x="30" y="68"/>
                  </a:lnTo>
                  <a:lnTo>
                    <a:pt x="18" y="62"/>
                  </a:lnTo>
                  <a:lnTo>
                    <a:pt x="12" y="58"/>
                  </a:lnTo>
                  <a:lnTo>
                    <a:pt x="8" y="52"/>
                  </a:lnTo>
                  <a:lnTo>
                    <a:pt x="6" y="46"/>
                  </a:lnTo>
                  <a:lnTo>
                    <a:pt x="6" y="38"/>
                  </a:lnTo>
                  <a:lnTo>
                    <a:pt x="6" y="36"/>
                  </a:lnTo>
                  <a:lnTo>
                    <a:pt x="6" y="36"/>
                  </a:lnTo>
                  <a:lnTo>
                    <a:pt x="6" y="28"/>
                  </a:lnTo>
                  <a:lnTo>
                    <a:pt x="8" y="22"/>
                  </a:lnTo>
                  <a:lnTo>
                    <a:pt x="12" y="14"/>
                  </a:lnTo>
                  <a:lnTo>
                    <a:pt x="18" y="10"/>
                  </a:lnTo>
                  <a:lnTo>
                    <a:pt x="24" y="6"/>
                  </a:lnTo>
                  <a:lnTo>
                    <a:pt x="32" y="2"/>
                  </a:lnTo>
                  <a:lnTo>
                    <a:pt x="40" y="0"/>
                  </a:lnTo>
                  <a:lnTo>
                    <a:pt x="48" y="0"/>
                  </a:lnTo>
                  <a:lnTo>
                    <a:pt x="48" y="0"/>
                  </a:lnTo>
                  <a:lnTo>
                    <a:pt x="60" y="0"/>
                  </a:lnTo>
                  <a:lnTo>
                    <a:pt x="72" y="4"/>
                  </a:lnTo>
                  <a:lnTo>
                    <a:pt x="84" y="8"/>
                  </a:lnTo>
                  <a:lnTo>
                    <a:pt x="94" y="14"/>
                  </a:lnTo>
                  <a:lnTo>
                    <a:pt x="82" y="34"/>
                  </a:lnTo>
                  <a:lnTo>
                    <a:pt x="82" y="34"/>
                  </a:lnTo>
                  <a:lnTo>
                    <a:pt x="64" y="24"/>
                  </a:lnTo>
                  <a:lnTo>
                    <a:pt x="56" y="22"/>
                  </a:lnTo>
                  <a:lnTo>
                    <a:pt x="48" y="22"/>
                  </a:lnTo>
                  <a:lnTo>
                    <a:pt x="48" y="22"/>
                  </a:lnTo>
                  <a:lnTo>
                    <a:pt x="40" y="22"/>
                  </a:lnTo>
                  <a:lnTo>
                    <a:pt x="36" y="26"/>
                  </a:lnTo>
                  <a:lnTo>
                    <a:pt x="32" y="28"/>
                  </a:lnTo>
                  <a:lnTo>
                    <a:pt x="32" y="34"/>
                  </a:lnTo>
                  <a:lnTo>
                    <a:pt x="32" y="34"/>
                  </a:lnTo>
                  <a:lnTo>
                    <a:pt x="32" y="34"/>
                  </a:lnTo>
                  <a:lnTo>
                    <a:pt x="32" y="38"/>
                  </a:lnTo>
                  <a:lnTo>
                    <a:pt x="34" y="40"/>
                  </a:lnTo>
                  <a:lnTo>
                    <a:pt x="40" y="44"/>
                  </a:lnTo>
                  <a:lnTo>
                    <a:pt x="58" y="52"/>
                  </a:lnTo>
                  <a:lnTo>
                    <a:pt x="58" y="52"/>
                  </a:lnTo>
                  <a:lnTo>
                    <a:pt x="72" y="56"/>
                  </a:lnTo>
                  <a:lnTo>
                    <a:pt x="84" y="64"/>
                  </a:lnTo>
                  <a:lnTo>
                    <a:pt x="90" y="68"/>
                  </a:lnTo>
                  <a:lnTo>
                    <a:pt x="94" y="74"/>
                  </a:lnTo>
                  <a:lnTo>
                    <a:pt x="96" y="80"/>
                  </a:lnTo>
                  <a:lnTo>
                    <a:pt x="96" y="88"/>
                  </a:lnTo>
                  <a:lnTo>
                    <a:pt x="96" y="88"/>
                  </a:lnTo>
                  <a:lnTo>
                    <a:pt x="96" y="88"/>
                  </a:lnTo>
                  <a:lnTo>
                    <a:pt x="96" y="96"/>
                  </a:lnTo>
                  <a:lnTo>
                    <a:pt x="94" y="104"/>
                  </a:lnTo>
                  <a:lnTo>
                    <a:pt x="90" y="112"/>
                  </a:lnTo>
                  <a:lnTo>
                    <a:pt x="84" y="116"/>
                  </a:lnTo>
                  <a:lnTo>
                    <a:pt x="76" y="120"/>
                  </a:lnTo>
                  <a:lnTo>
                    <a:pt x="70" y="124"/>
                  </a:lnTo>
                  <a:lnTo>
                    <a:pt x="60" y="126"/>
                  </a:lnTo>
                  <a:lnTo>
                    <a:pt x="52" y="126"/>
                  </a:lnTo>
                  <a:lnTo>
                    <a:pt x="52" y="126"/>
                  </a:lnTo>
                  <a:lnTo>
                    <a:pt x="38" y="126"/>
                  </a:lnTo>
                  <a:lnTo>
                    <a:pt x="24" y="122"/>
                  </a:lnTo>
                  <a:lnTo>
                    <a:pt x="12" y="116"/>
                  </a:lnTo>
                  <a:lnTo>
                    <a:pt x="0" y="108"/>
                  </a:lnTo>
                  <a:lnTo>
                    <a:pt x="0" y="108"/>
                  </a:lnTo>
                  <a:close/>
                </a:path>
              </a:pathLst>
            </a:custGeom>
            <a:solidFill>
              <a:srgbClr val="FFCC00"/>
            </a:solidFill>
            <a:ln>
              <a:noFill/>
            </a:ln>
          </p:spPr>
          <p:txBody>
            <a:bodyPr/>
            <a:lstStyle/>
            <a:p>
              <a:pPr>
                <a:defRPr/>
              </a:pPr>
              <a:endParaRPr lang="en-US"/>
            </a:p>
          </p:txBody>
        </p:sp>
        <p:sp>
          <p:nvSpPr>
            <p:cNvPr id="25" name="Freeform 221"/>
            <p:cNvSpPr>
              <a:spLocks noEditPoints="1"/>
            </p:cNvSpPr>
            <p:nvPr userDrawn="1"/>
          </p:nvSpPr>
          <p:spPr bwMode="auto">
            <a:xfrm>
              <a:off x="2552037" y="3069182"/>
              <a:ext cx="72385" cy="78725"/>
            </a:xfrm>
            <a:custGeom>
              <a:avLst/>
              <a:gdLst>
                <a:gd name="T0" fmla="*/ 0 w 118"/>
                <a:gd name="T1" fmla="*/ 64 h 128"/>
                <a:gd name="T2" fmla="*/ 2 w 118"/>
                <a:gd name="T3" fmla="*/ 52 h 128"/>
                <a:gd name="T4" fmla="*/ 10 w 118"/>
                <a:gd name="T5" fmla="*/ 30 h 128"/>
                <a:gd name="T6" fmla="*/ 26 w 118"/>
                <a:gd name="T7" fmla="*/ 12 h 128"/>
                <a:gd name="T8" fmla="*/ 48 w 118"/>
                <a:gd name="T9" fmla="*/ 2 h 128"/>
                <a:gd name="T10" fmla="*/ 60 w 118"/>
                <a:gd name="T11" fmla="*/ 0 h 128"/>
                <a:gd name="T12" fmla="*/ 86 w 118"/>
                <a:gd name="T13" fmla="*/ 6 h 128"/>
                <a:gd name="T14" fmla="*/ 104 w 118"/>
                <a:gd name="T15" fmla="*/ 20 h 128"/>
                <a:gd name="T16" fmla="*/ 114 w 118"/>
                <a:gd name="T17" fmla="*/ 42 h 128"/>
                <a:gd name="T18" fmla="*/ 118 w 118"/>
                <a:gd name="T19" fmla="*/ 66 h 128"/>
                <a:gd name="T20" fmla="*/ 118 w 118"/>
                <a:gd name="T21" fmla="*/ 74 h 128"/>
                <a:gd name="T22" fmla="*/ 28 w 118"/>
                <a:gd name="T23" fmla="*/ 74 h 128"/>
                <a:gd name="T24" fmla="*/ 36 w 118"/>
                <a:gd name="T25" fmla="*/ 94 h 128"/>
                <a:gd name="T26" fmla="*/ 50 w 118"/>
                <a:gd name="T27" fmla="*/ 104 h 128"/>
                <a:gd name="T28" fmla="*/ 64 w 118"/>
                <a:gd name="T29" fmla="*/ 106 h 128"/>
                <a:gd name="T30" fmla="*/ 82 w 118"/>
                <a:gd name="T31" fmla="*/ 102 h 128"/>
                <a:gd name="T32" fmla="*/ 96 w 118"/>
                <a:gd name="T33" fmla="*/ 92 h 128"/>
                <a:gd name="T34" fmla="*/ 114 w 118"/>
                <a:gd name="T35" fmla="*/ 106 h 128"/>
                <a:gd name="T36" fmla="*/ 92 w 118"/>
                <a:gd name="T37" fmla="*/ 122 h 128"/>
                <a:gd name="T38" fmla="*/ 62 w 118"/>
                <a:gd name="T39" fmla="*/ 128 h 128"/>
                <a:gd name="T40" fmla="*/ 50 w 118"/>
                <a:gd name="T41" fmla="*/ 128 h 128"/>
                <a:gd name="T42" fmla="*/ 28 w 118"/>
                <a:gd name="T43" fmla="*/ 118 h 128"/>
                <a:gd name="T44" fmla="*/ 10 w 118"/>
                <a:gd name="T45" fmla="*/ 102 h 128"/>
                <a:gd name="T46" fmla="*/ 2 w 118"/>
                <a:gd name="T47" fmla="*/ 78 h 128"/>
                <a:gd name="T48" fmla="*/ 0 w 118"/>
                <a:gd name="T49" fmla="*/ 66 h 128"/>
                <a:gd name="T50" fmla="*/ 90 w 118"/>
                <a:gd name="T51" fmla="*/ 56 h 128"/>
                <a:gd name="T52" fmla="*/ 82 w 118"/>
                <a:gd name="T53" fmla="*/ 34 h 128"/>
                <a:gd name="T54" fmla="*/ 72 w 118"/>
                <a:gd name="T55" fmla="*/ 26 h 128"/>
                <a:gd name="T56" fmla="*/ 60 w 118"/>
                <a:gd name="T57" fmla="*/ 24 h 128"/>
                <a:gd name="T58" fmla="*/ 54 w 118"/>
                <a:gd name="T59" fmla="*/ 24 h 128"/>
                <a:gd name="T60" fmla="*/ 38 w 118"/>
                <a:gd name="T61" fmla="*/ 32 h 128"/>
                <a:gd name="T62" fmla="*/ 28 w 118"/>
                <a:gd name="T6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 h="128">
                  <a:moveTo>
                    <a:pt x="0" y="66"/>
                  </a:moveTo>
                  <a:lnTo>
                    <a:pt x="0" y="64"/>
                  </a:lnTo>
                  <a:lnTo>
                    <a:pt x="0" y="64"/>
                  </a:lnTo>
                  <a:lnTo>
                    <a:pt x="2" y="52"/>
                  </a:lnTo>
                  <a:lnTo>
                    <a:pt x="4" y="40"/>
                  </a:lnTo>
                  <a:lnTo>
                    <a:pt x="10" y="30"/>
                  </a:lnTo>
                  <a:lnTo>
                    <a:pt x="16" y="20"/>
                  </a:lnTo>
                  <a:lnTo>
                    <a:pt x="26" y="12"/>
                  </a:lnTo>
                  <a:lnTo>
                    <a:pt x="36" y="6"/>
                  </a:lnTo>
                  <a:lnTo>
                    <a:pt x="48" y="2"/>
                  </a:lnTo>
                  <a:lnTo>
                    <a:pt x="60" y="0"/>
                  </a:lnTo>
                  <a:lnTo>
                    <a:pt x="60" y="0"/>
                  </a:lnTo>
                  <a:lnTo>
                    <a:pt x="74" y="2"/>
                  </a:lnTo>
                  <a:lnTo>
                    <a:pt x="86" y="6"/>
                  </a:lnTo>
                  <a:lnTo>
                    <a:pt x="96" y="12"/>
                  </a:lnTo>
                  <a:lnTo>
                    <a:pt x="104" y="20"/>
                  </a:lnTo>
                  <a:lnTo>
                    <a:pt x="110" y="30"/>
                  </a:lnTo>
                  <a:lnTo>
                    <a:pt x="114" y="42"/>
                  </a:lnTo>
                  <a:lnTo>
                    <a:pt x="118" y="54"/>
                  </a:lnTo>
                  <a:lnTo>
                    <a:pt x="118" y="66"/>
                  </a:lnTo>
                  <a:lnTo>
                    <a:pt x="118" y="66"/>
                  </a:lnTo>
                  <a:lnTo>
                    <a:pt x="118" y="74"/>
                  </a:lnTo>
                  <a:lnTo>
                    <a:pt x="28" y="74"/>
                  </a:lnTo>
                  <a:lnTo>
                    <a:pt x="28" y="74"/>
                  </a:lnTo>
                  <a:lnTo>
                    <a:pt x="32" y="88"/>
                  </a:lnTo>
                  <a:lnTo>
                    <a:pt x="36" y="94"/>
                  </a:lnTo>
                  <a:lnTo>
                    <a:pt x="40" y="98"/>
                  </a:lnTo>
                  <a:lnTo>
                    <a:pt x="50" y="104"/>
                  </a:lnTo>
                  <a:lnTo>
                    <a:pt x="64" y="106"/>
                  </a:lnTo>
                  <a:lnTo>
                    <a:pt x="64" y="106"/>
                  </a:lnTo>
                  <a:lnTo>
                    <a:pt x="74" y="104"/>
                  </a:lnTo>
                  <a:lnTo>
                    <a:pt x="82" y="102"/>
                  </a:lnTo>
                  <a:lnTo>
                    <a:pt x="90" y="98"/>
                  </a:lnTo>
                  <a:lnTo>
                    <a:pt x="96" y="92"/>
                  </a:lnTo>
                  <a:lnTo>
                    <a:pt x="114" y="106"/>
                  </a:lnTo>
                  <a:lnTo>
                    <a:pt x="114" y="106"/>
                  </a:lnTo>
                  <a:lnTo>
                    <a:pt x="104" y="116"/>
                  </a:lnTo>
                  <a:lnTo>
                    <a:pt x="92" y="122"/>
                  </a:lnTo>
                  <a:lnTo>
                    <a:pt x="78" y="128"/>
                  </a:lnTo>
                  <a:lnTo>
                    <a:pt x="62" y="128"/>
                  </a:lnTo>
                  <a:lnTo>
                    <a:pt x="62" y="128"/>
                  </a:lnTo>
                  <a:lnTo>
                    <a:pt x="50" y="128"/>
                  </a:lnTo>
                  <a:lnTo>
                    <a:pt x="38" y="124"/>
                  </a:lnTo>
                  <a:lnTo>
                    <a:pt x="28" y="118"/>
                  </a:lnTo>
                  <a:lnTo>
                    <a:pt x="18" y="112"/>
                  </a:lnTo>
                  <a:lnTo>
                    <a:pt x="10" y="102"/>
                  </a:lnTo>
                  <a:lnTo>
                    <a:pt x="4" y="92"/>
                  </a:lnTo>
                  <a:lnTo>
                    <a:pt x="2" y="78"/>
                  </a:lnTo>
                  <a:lnTo>
                    <a:pt x="0" y="66"/>
                  </a:lnTo>
                  <a:lnTo>
                    <a:pt x="0" y="66"/>
                  </a:lnTo>
                  <a:close/>
                  <a:moveTo>
                    <a:pt x="90" y="56"/>
                  </a:moveTo>
                  <a:lnTo>
                    <a:pt x="90" y="56"/>
                  </a:lnTo>
                  <a:lnTo>
                    <a:pt x="88" y="44"/>
                  </a:lnTo>
                  <a:lnTo>
                    <a:pt x="82" y="34"/>
                  </a:lnTo>
                  <a:lnTo>
                    <a:pt x="78" y="30"/>
                  </a:lnTo>
                  <a:lnTo>
                    <a:pt x="72" y="26"/>
                  </a:lnTo>
                  <a:lnTo>
                    <a:pt x="66" y="24"/>
                  </a:lnTo>
                  <a:lnTo>
                    <a:pt x="60" y="24"/>
                  </a:lnTo>
                  <a:lnTo>
                    <a:pt x="60" y="24"/>
                  </a:lnTo>
                  <a:lnTo>
                    <a:pt x="54" y="24"/>
                  </a:lnTo>
                  <a:lnTo>
                    <a:pt x="48" y="26"/>
                  </a:lnTo>
                  <a:lnTo>
                    <a:pt x="38" y="32"/>
                  </a:lnTo>
                  <a:lnTo>
                    <a:pt x="32" y="44"/>
                  </a:lnTo>
                  <a:lnTo>
                    <a:pt x="28" y="56"/>
                  </a:lnTo>
                  <a:lnTo>
                    <a:pt x="90" y="56"/>
                  </a:lnTo>
                  <a:close/>
                </a:path>
              </a:pathLst>
            </a:custGeom>
            <a:solidFill>
              <a:srgbClr val="FFCC00"/>
            </a:solidFill>
            <a:ln>
              <a:noFill/>
            </a:ln>
          </p:spPr>
          <p:txBody>
            <a:bodyPr/>
            <a:lstStyle/>
            <a:p>
              <a:pPr>
                <a:defRPr/>
              </a:pPr>
              <a:endParaRPr lang="en-US"/>
            </a:p>
          </p:txBody>
        </p:sp>
        <p:sp>
          <p:nvSpPr>
            <p:cNvPr id="26" name="Freeform 222"/>
            <p:cNvSpPr>
              <a:spLocks noEditPoints="1"/>
            </p:cNvSpPr>
            <p:nvPr userDrawn="1"/>
          </p:nvSpPr>
          <p:spPr bwMode="auto">
            <a:xfrm>
              <a:off x="2646010" y="3042518"/>
              <a:ext cx="76194" cy="105389"/>
            </a:xfrm>
            <a:custGeom>
              <a:avLst/>
              <a:gdLst>
                <a:gd name="T0" fmla="*/ 0 w 126"/>
                <a:gd name="T1" fmla="*/ 108 h 172"/>
                <a:gd name="T2" fmla="*/ 0 w 126"/>
                <a:gd name="T3" fmla="*/ 94 h 172"/>
                <a:gd name="T4" fmla="*/ 10 w 126"/>
                <a:gd name="T5" fmla="*/ 70 h 172"/>
                <a:gd name="T6" fmla="*/ 26 w 126"/>
                <a:gd name="T7" fmla="*/ 54 h 172"/>
                <a:gd name="T8" fmla="*/ 46 w 126"/>
                <a:gd name="T9" fmla="*/ 46 h 172"/>
                <a:gd name="T10" fmla="*/ 56 w 126"/>
                <a:gd name="T11" fmla="*/ 44 h 172"/>
                <a:gd name="T12" fmla="*/ 82 w 126"/>
                <a:gd name="T13" fmla="*/ 52 h 172"/>
                <a:gd name="T14" fmla="*/ 98 w 126"/>
                <a:gd name="T15" fmla="*/ 66 h 172"/>
                <a:gd name="T16" fmla="*/ 126 w 126"/>
                <a:gd name="T17" fmla="*/ 0 h 172"/>
                <a:gd name="T18" fmla="*/ 98 w 126"/>
                <a:gd name="T19" fmla="*/ 170 h 172"/>
                <a:gd name="T20" fmla="*/ 98 w 126"/>
                <a:gd name="T21" fmla="*/ 150 h 172"/>
                <a:gd name="T22" fmla="*/ 82 w 126"/>
                <a:gd name="T23" fmla="*/ 166 h 172"/>
                <a:gd name="T24" fmla="*/ 56 w 126"/>
                <a:gd name="T25" fmla="*/ 172 h 172"/>
                <a:gd name="T26" fmla="*/ 46 w 126"/>
                <a:gd name="T27" fmla="*/ 172 h 172"/>
                <a:gd name="T28" fmla="*/ 26 w 126"/>
                <a:gd name="T29" fmla="*/ 164 h 172"/>
                <a:gd name="T30" fmla="*/ 10 w 126"/>
                <a:gd name="T31" fmla="*/ 146 h 172"/>
                <a:gd name="T32" fmla="*/ 0 w 126"/>
                <a:gd name="T33" fmla="*/ 124 h 172"/>
                <a:gd name="T34" fmla="*/ 0 w 126"/>
                <a:gd name="T35" fmla="*/ 108 h 172"/>
                <a:gd name="T36" fmla="*/ 98 w 126"/>
                <a:gd name="T37" fmla="*/ 108 h 172"/>
                <a:gd name="T38" fmla="*/ 98 w 126"/>
                <a:gd name="T39" fmla="*/ 100 h 172"/>
                <a:gd name="T40" fmla="*/ 92 w 126"/>
                <a:gd name="T41" fmla="*/ 86 h 172"/>
                <a:gd name="T42" fmla="*/ 82 w 126"/>
                <a:gd name="T43" fmla="*/ 76 h 172"/>
                <a:gd name="T44" fmla="*/ 70 w 126"/>
                <a:gd name="T45" fmla="*/ 70 h 172"/>
                <a:gd name="T46" fmla="*/ 62 w 126"/>
                <a:gd name="T47" fmla="*/ 70 h 172"/>
                <a:gd name="T48" fmla="*/ 50 w 126"/>
                <a:gd name="T49" fmla="*/ 72 h 172"/>
                <a:gd name="T50" fmla="*/ 38 w 126"/>
                <a:gd name="T51" fmla="*/ 80 h 172"/>
                <a:gd name="T52" fmla="*/ 30 w 126"/>
                <a:gd name="T53" fmla="*/ 92 h 172"/>
                <a:gd name="T54" fmla="*/ 28 w 126"/>
                <a:gd name="T55" fmla="*/ 108 h 172"/>
                <a:gd name="T56" fmla="*/ 28 w 126"/>
                <a:gd name="T57" fmla="*/ 108 h 172"/>
                <a:gd name="T58" fmla="*/ 30 w 126"/>
                <a:gd name="T59" fmla="*/ 126 h 172"/>
                <a:gd name="T60" fmla="*/ 38 w 126"/>
                <a:gd name="T61" fmla="*/ 138 h 172"/>
                <a:gd name="T62" fmla="*/ 50 w 126"/>
                <a:gd name="T63" fmla="*/ 146 h 172"/>
                <a:gd name="T64" fmla="*/ 62 w 126"/>
                <a:gd name="T65" fmla="*/ 148 h 172"/>
                <a:gd name="T66" fmla="*/ 70 w 126"/>
                <a:gd name="T67" fmla="*/ 148 h 172"/>
                <a:gd name="T68" fmla="*/ 82 w 126"/>
                <a:gd name="T69" fmla="*/ 142 h 172"/>
                <a:gd name="T70" fmla="*/ 92 w 126"/>
                <a:gd name="T71" fmla="*/ 132 h 172"/>
                <a:gd name="T72" fmla="*/ 98 w 126"/>
                <a:gd name="T73" fmla="*/ 118 h 172"/>
                <a:gd name="T74" fmla="*/ 98 w 126"/>
                <a:gd name="T75" fmla="*/ 10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2">
                  <a:moveTo>
                    <a:pt x="0" y="108"/>
                  </a:moveTo>
                  <a:lnTo>
                    <a:pt x="0" y="108"/>
                  </a:lnTo>
                  <a:lnTo>
                    <a:pt x="0" y="108"/>
                  </a:lnTo>
                  <a:lnTo>
                    <a:pt x="0" y="94"/>
                  </a:lnTo>
                  <a:lnTo>
                    <a:pt x="4" y="82"/>
                  </a:lnTo>
                  <a:lnTo>
                    <a:pt x="10" y="70"/>
                  </a:lnTo>
                  <a:lnTo>
                    <a:pt x="16" y="62"/>
                  </a:lnTo>
                  <a:lnTo>
                    <a:pt x="26" y="54"/>
                  </a:lnTo>
                  <a:lnTo>
                    <a:pt x="36" y="50"/>
                  </a:lnTo>
                  <a:lnTo>
                    <a:pt x="46" y="46"/>
                  </a:lnTo>
                  <a:lnTo>
                    <a:pt x="56" y="44"/>
                  </a:lnTo>
                  <a:lnTo>
                    <a:pt x="56" y="44"/>
                  </a:lnTo>
                  <a:lnTo>
                    <a:pt x="70" y="46"/>
                  </a:lnTo>
                  <a:lnTo>
                    <a:pt x="82" y="52"/>
                  </a:lnTo>
                  <a:lnTo>
                    <a:pt x="90" y="58"/>
                  </a:lnTo>
                  <a:lnTo>
                    <a:pt x="98" y="66"/>
                  </a:lnTo>
                  <a:lnTo>
                    <a:pt x="98" y="0"/>
                  </a:lnTo>
                  <a:lnTo>
                    <a:pt x="126" y="0"/>
                  </a:lnTo>
                  <a:lnTo>
                    <a:pt x="126" y="170"/>
                  </a:lnTo>
                  <a:lnTo>
                    <a:pt x="98" y="170"/>
                  </a:lnTo>
                  <a:lnTo>
                    <a:pt x="98" y="150"/>
                  </a:lnTo>
                  <a:lnTo>
                    <a:pt x="98" y="150"/>
                  </a:lnTo>
                  <a:lnTo>
                    <a:pt x="90" y="158"/>
                  </a:lnTo>
                  <a:lnTo>
                    <a:pt x="82" y="166"/>
                  </a:lnTo>
                  <a:lnTo>
                    <a:pt x="70" y="170"/>
                  </a:lnTo>
                  <a:lnTo>
                    <a:pt x="56" y="172"/>
                  </a:lnTo>
                  <a:lnTo>
                    <a:pt x="56" y="172"/>
                  </a:lnTo>
                  <a:lnTo>
                    <a:pt x="46" y="172"/>
                  </a:lnTo>
                  <a:lnTo>
                    <a:pt x="36" y="168"/>
                  </a:lnTo>
                  <a:lnTo>
                    <a:pt x="26" y="164"/>
                  </a:lnTo>
                  <a:lnTo>
                    <a:pt x="18" y="156"/>
                  </a:lnTo>
                  <a:lnTo>
                    <a:pt x="10" y="146"/>
                  </a:lnTo>
                  <a:lnTo>
                    <a:pt x="4" y="136"/>
                  </a:lnTo>
                  <a:lnTo>
                    <a:pt x="0" y="124"/>
                  </a:lnTo>
                  <a:lnTo>
                    <a:pt x="0" y="108"/>
                  </a:lnTo>
                  <a:lnTo>
                    <a:pt x="0" y="108"/>
                  </a:lnTo>
                  <a:close/>
                  <a:moveTo>
                    <a:pt x="98" y="108"/>
                  </a:moveTo>
                  <a:lnTo>
                    <a:pt x="98" y="108"/>
                  </a:lnTo>
                  <a:lnTo>
                    <a:pt x="98" y="108"/>
                  </a:lnTo>
                  <a:lnTo>
                    <a:pt x="98" y="100"/>
                  </a:lnTo>
                  <a:lnTo>
                    <a:pt x="96" y="92"/>
                  </a:lnTo>
                  <a:lnTo>
                    <a:pt x="92" y="86"/>
                  </a:lnTo>
                  <a:lnTo>
                    <a:pt x="88" y="80"/>
                  </a:lnTo>
                  <a:lnTo>
                    <a:pt x="82" y="76"/>
                  </a:lnTo>
                  <a:lnTo>
                    <a:pt x="76" y="72"/>
                  </a:lnTo>
                  <a:lnTo>
                    <a:pt x="70" y="70"/>
                  </a:lnTo>
                  <a:lnTo>
                    <a:pt x="62" y="70"/>
                  </a:lnTo>
                  <a:lnTo>
                    <a:pt x="62" y="70"/>
                  </a:lnTo>
                  <a:lnTo>
                    <a:pt x="56" y="70"/>
                  </a:lnTo>
                  <a:lnTo>
                    <a:pt x="50" y="72"/>
                  </a:lnTo>
                  <a:lnTo>
                    <a:pt x="44" y="76"/>
                  </a:lnTo>
                  <a:lnTo>
                    <a:pt x="38" y="80"/>
                  </a:lnTo>
                  <a:lnTo>
                    <a:pt x="34" y="86"/>
                  </a:lnTo>
                  <a:lnTo>
                    <a:pt x="30" y="92"/>
                  </a:lnTo>
                  <a:lnTo>
                    <a:pt x="28" y="100"/>
                  </a:lnTo>
                  <a:lnTo>
                    <a:pt x="28" y="108"/>
                  </a:lnTo>
                  <a:lnTo>
                    <a:pt x="28" y="108"/>
                  </a:lnTo>
                  <a:lnTo>
                    <a:pt x="28" y="108"/>
                  </a:lnTo>
                  <a:lnTo>
                    <a:pt x="28" y="118"/>
                  </a:lnTo>
                  <a:lnTo>
                    <a:pt x="30" y="126"/>
                  </a:lnTo>
                  <a:lnTo>
                    <a:pt x="34" y="132"/>
                  </a:lnTo>
                  <a:lnTo>
                    <a:pt x="38" y="138"/>
                  </a:lnTo>
                  <a:lnTo>
                    <a:pt x="44" y="142"/>
                  </a:lnTo>
                  <a:lnTo>
                    <a:pt x="50" y="146"/>
                  </a:lnTo>
                  <a:lnTo>
                    <a:pt x="56" y="148"/>
                  </a:lnTo>
                  <a:lnTo>
                    <a:pt x="62" y="148"/>
                  </a:lnTo>
                  <a:lnTo>
                    <a:pt x="62" y="148"/>
                  </a:lnTo>
                  <a:lnTo>
                    <a:pt x="70" y="148"/>
                  </a:lnTo>
                  <a:lnTo>
                    <a:pt x="76" y="146"/>
                  </a:lnTo>
                  <a:lnTo>
                    <a:pt x="82" y="142"/>
                  </a:lnTo>
                  <a:lnTo>
                    <a:pt x="88" y="138"/>
                  </a:lnTo>
                  <a:lnTo>
                    <a:pt x="92" y="132"/>
                  </a:lnTo>
                  <a:lnTo>
                    <a:pt x="96" y="124"/>
                  </a:lnTo>
                  <a:lnTo>
                    <a:pt x="98" y="118"/>
                  </a:lnTo>
                  <a:lnTo>
                    <a:pt x="98" y="108"/>
                  </a:lnTo>
                  <a:lnTo>
                    <a:pt x="98" y="108"/>
                  </a:lnTo>
                  <a:close/>
                </a:path>
              </a:pathLst>
            </a:custGeom>
            <a:solidFill>
              <a:srgbClr val="FFCC00"/>
            </a:solidFill>
            <a:ln>
              <a:noFill/>
            </a:ln>
          </p:spPr>
          <p:txBody>
            <a:bodyPr/>
            <a:lstStyle/>
            <a:p>
              <a:pPr>
                <a:defRPr/>
              </a:pPr>
              <a:endParaRPr lang="en-US"/>
            </a:p>
          </p:txBody>
        </p:sp>
        <p:sp>
          <p:nvSpPr>
            <p:cNvPr id="27" name="Freeform 223"/>
            <p:cNvSpPr>
              <a:spLocks noEditPoints="1"/>
            </p:cNvSpPr>
            <p:nvPr userDrawn="1"/>
          </p:nvSpPr>
          <p:spPr bwMode="auto">
            <a:xfrm>
              <a:off x="2798398" y="3070452"/>
              <a:ext cx="67305" cy="77454"/>
            </a:xfrm>
            <a:custGeom>
              <a:avLst/>
              <a:gdLst>
                <a:gd name="T0" fmla="*/ 84 w 112"/>
                <a:gd name="T1" fmla="*/ 108 h 126"/>
                <a:gd name="T2" fmla="*/ 76 w 112"/>
                <a:gd name="T3" fmla="*/ 116 h 126"/>
                <a:gd name="T4" fmla="*/ 56 w 112"/>
                <a:gd name="T5" fmla="*/ 126 h 126"/>
                <a:gd name="T6" fmla="*/ 44 w 112"/>
                <a:gd name="T7" fmla="*/ 126 h 126"/>
                <a:gd name="T8" fmla="*/ 28 w 112"/>
                <a:gd name="T9" fmla="*/ 124 h 126"/>
                <a:gd name="T10" fmla="*/ 14 w 112"/>
                <a:gd name="T11" fmla="*/ 116 h 126"/>
                <a:gd name="T12" fmla="*/ 4 w 112"/>
                <a:gd name="T13" fmla="*/ 104 h 126"/>
                <a:gd name="T14" fmla="*/ 0 w 112"/>
                <a:gd name="T15" fmla="*/ 88 h 126"/>
                <a:gd name="T16" fmla="*/ 0 w 112"/>
                <a:gd name="T17" fmla="*/ 88 h 126"/>
                <a:gd name="T18" fmla="*/ 4 w 112"/>
                <a:gd name="T19" fmla="*/ 70 h 126"/>
                <a:gd name="T20" fmla="*/ 14 w 112"/>
                <a:gd name="T21" fmla="*/ 58 h 126"/>
                <a:gd name="T22" fmla="*/ 30 w 112"/>
                <a:gd name="T23" fmla="*/ 50 h 126"/>
                <a:gd name="T24" fmla="*/ 50 w 112"/>
                <a:gd name="T25" fmla="*/ 48 h 126"/>
                <a:gd name="T26" fmla="*/ 68 w 112"/>
                <a:gd name="T27" fmla="*/ 50 h 126"/>
                <a:gd name="T28" fmla="*/ 84 w 112"/>
                <a:gd name="T29" fmla="*/ 50 h 126"/>
                <a:gd name="T30" fmla="*/ 82 w 112"/>
                <a:gd name="T31" fmla="*/ 40 h 126"/>
                <a:gd name="T32" fmla="*/ 76 w 112"/>
                <a:gd name="T33" fmla="*/ 32 h 126"/>
                <a:gd name="T34" fmla="*/ 54 w 112"/>
                <a:gd name="T35" fmla="*/ 24 h 126"/>
                <a:gd name="T36" fmla="*/ 36 w 112"/>
                <a:gd name="T37" fmla="*/ 26 h 126"/>
                <a:gd name="T38" fmla="*/ 10 w 112"/>
                <a:gd name="T39" fmla="*/ 10 h 126"/>
                <a:gd name="T40" fmla="*/ 32 w 112"/>
                <a:gd name="T41" fmla="*/ 2 h 126"/>
                <a:gd name="T42" fmla="*/ 58 w 112"/>
                <a:gd name="T43" fmla="*/ 0 h 126"/>
                <a:gd name="T44" fmla="*/ 70 w 112"/>
                <a:gd name="T45" fmla="*/ 0 h 126"/>
                <a:gd name="T46" fmla="*/ 90 w 112"/>
                <a:gd name="T47" fmla="*/ 8 h 126"/>
                <a:gd name="T48" fmla="*/ 104 w 112"/>
                <a:gd name="T49" fmla="*/ 20 h 126"/>
                <a:gd name="T50" fmla="*/ 110 w 112"/>
                <a:gd name="T51" fmla="*/ 40 h 126"/>
                <a:gd name="T52" fmla="*/ 112 w 112"/>
                <a:gd name="T53" fmla="*/ 124 h 126"/>
                <a:gd name="T54" fmla="*/ 84 w 112"/>
                <a:gd name="T55" fmla="*/ 72 h 126"/>
                <a:gd name="T56" fmla="*/ 72 w 112"/>
                <a:gd name="T57" fmla="*/ 70 h 126"/>
                <a:gd name="T58" fmla="*/ 56 w 112"/>
                <a:gd name="T59" fmla="*/ 68 h 126"/>
                <a:gd name="T60" fmla="*/ 36 w 112"/>
                <a:gd name="T61" fmla="*/ 72 h 126"/>
                <a:gd name="T62" fmla="*/ 28 w 112"/>
                <a:gd name="T63" fmla="*/ 86 h 126"/>
                <a:gd name="T64" fmla="*/ 28 w 112"/>
                <a:gd name="T65" fmla="*/ 88 h 126"/>
                <a:gd name="T66" fmla="*/ 34 w 112"/>
                <a:gd name="T67" fmla="*/ 100 h 126"/>
                <a:gd name="T68" fmla="*/ 52 w 112"/>
                <a:gd name="T69" fmla="*/ 106 h 126"/>
                <a:gd name="T70" fmla="*/ 64 w 112"/>
                <a:gd name="T71" fmla="*/ 104 h 126"/>
                <a:gd name="T72" fmla="*/ 82 w 112"/>
                <a:gd name="T73" fmla="*/ 90 h 126"/>
                <a:gd name="T74" fmla="*/ 84 w 112"/>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26">
                  <a:moveTo>
                    <a:pt x="84" y="124"/>
                  </a:moveTo>
                  <a:lnTo>
                    <a:pt x="84" y="108"/>
                  </a:lnTo>
                  <a:lnTo>
                    <a:pt x="84" y="108"/>
                  </a:lnTo>
                  <a:lnTo>
                    <a:pt x="76" y="116"/>
                  </a:lnTo>
                  <a:lnTo>
                    <a:pt x="68" y="122"/>
                  </a:lnTo>
                  <a:lnTo>
                    <a:pt x="56" y="126"/>
                  </a:lnTo>
                  <a:lnTo>
                    <a:pt x="44" y="126"/>
                  </a:lnTo>
                  <a:lnTo>
                    <a:pt x="44" y="126"/>
                  </a:lnTo>
                  <a:lnTo>
                    <a:pt x="36" y="126"/>
                  </a:lnTo>
                  <a:lnTo>
                    <a:pt x="28" y="124"/>
                  </a:lnTo>
                  <a:lnTo>
                    <a:pt x="20" y="120"/>
                  </a:lnTo>
                  <a:lnTo>
                    <a:pt x="14" y="116"/>
                  </a:lnTo>
                  <a:lnTo>
                    <a:pt x="8" y="112"/>
                  </a:lnTo>
                  <a:lnTo>
                    <a:pt x="4" y="104"/>
                  </a:lnTo>
                  <a:lnTo>
                    <a:pt x="2" y="98"/>
                  </a:lnTo>
                  <a:lnTo>
                    <a:pt x="0" y="88"/>
                  </a:lnTo>
                  <a:lnTo>
                    <a:pt x="0" y="88"/>
                  </a:lnTo>
                  <a:lnTo>
                    <a:pt x="0" y="88"/>
                  </a:lnTo>
                  <a:lnTo>
                    <a:pt x="2"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80" y="36"/>
                  </a:lnTo>
                  <a:lnTo>
                    <a:pt x="76" y="32"/>
                  </a:lnTo>
                  <a:lnTo>
                    <a:pt x="66" y="26"/>
                  </a:lnTo>
                  <a:lnTo>
                    <a:pt x="54" y="24"/>
                  </a:lnTo>
                  <a:lnTo>
                    <a:pt x="54" y="24"/>
                  </a:lnTo>
                  <a:lnTo>
                    <a:pt x="36" y="26"/>
                  </a:lnTo>
                  <a:lnTo>
                    <a:pt x="18" y="32"/>
                  </a:lnTo>
                  <a:lnTo>
                    <a:pt x="10" y="10"/>
                  </a:lnTo>
                  <a:lnTo>
                    <a:pt x="10" y="10"/>
                  </a:lnTo>
                  <a:lnTo>
                    <a:pt x="32" y="2"/>
                  </a:lnTo>
                  <a:lnTo>
                    <a:pt x="44" y="0"/>
                  </a:lnTo>
                  <a:lnTo>
                    <a:pt x="58" y="0"/>
                  </a:lnTo>
                  <a:lnTo>
                    <a:pt x="58" y="0"/>
                  </a:lnTo>
                  <a:lnTo>
                    <a:pt x="70" y="0"/>
                  </a:lnTo>
                  <a:lnTo>
                    <a:pt x="82" y="4"/>
                  </a:lnTo>
                  <a:lnTo>
                    <a:pt x="90" y="8"/>
                  </a:lnTo>
                  <a:lnTo>
                    <a:pt x="98" y="14"/>
                  </a:lnTo>
                  <a:lnTo>
                    <a:pt x="104" y="20"/>
                  </a:lnTo>
                  <a:lnTo>
                    <a:pt x="108" y="30"/>
                  </a:lnTo>
                  <a:lnTo>
                    <a:pt x="110" y="40"/>
                  </a:lnTo>
                  <a:lnTo>
                    <a:pt x="112" y="52"/>
                  </a:lnTo>
                  <a:lnTo>
                    <a:pt x="112" y="124"/>
                  </a:lnTo>
                  <a:lnTo>
                    <a:pt x="84" y="124"/>
                  </a:lnTo>
                  <a:close/>
                  <a:moveTo>
                    <a:pt x="84" y="72"/>
                  </a:moveTo>
                  <a:lnTo>
                    <a:pt x="84" y="72"/>
                  </a:lnTo>
                  <a:lnTo>
                    <a:pt x="72" y="70"/>
                  </a:lnTo>
                  <a:lnTo>
                    <a:pt x="56" y="68"/>
                  </a:lnTo>
                  <a:lnTo>
                    <a:pt x="56" y="68"/>
                  </a:lnTo>
                  <a:lnTo>
                    <a:pt x="44" y="70"/>
                  </a:lnTo>
                  <a:lnTo>
                    <a:pt x="36"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FCC00"/>
            </a:solidFill>
            <a:ln>
              <a:noFill/>
            </a:ln>
          </p:spPr>
          <p:txBody>
            <a:bodyPr/>
            <a:lstStyle/>
            <a:p>
              <a:pPr>
                <a:defRPr/>
              </a:pPr>
              <a:endParaRPr lang="en-US"/>
            </a:p>
          </p:txBody>
        </p:sp>
        <p:sp>
          <p:nvSpPr>
            <p:cNvPr id="28" name="Freeform 224"/>
            <p:cNvSpPr>
              <a:spLocks noEditPoints="1"/>
            </p:cNvSpPr>
            <p:nvPr userDrawn="1"/>
          </p:nvSpPr>
          <p:spPr bwMode="auto">
            <a:xfrm>
              <a:off x="2893642" y="3069182"/>
              <a:ext cx="77464" cy="100311"/>
            </a:xfrm>
            <a:custGeom>
              <a:avLst/>
              <a:gdLst>
                <a:gd name="T0" fmla="*/ 28 w 126"/>
                <a:gd name="T1" fmla="*/ 4 h 164"/>
                <a:gd name="T2" fmla="*/ 28 w 126"/>
                <a:gd name="T3" fmla="*/ 24 h 164"/>
                <a:gd name="T4" fmla="*/ 46 w 126"/>
                <a:gd name="T5" fmla="*/ 8 h 164"/>
                <a:gd name="T6" fmla="*/ 70 w 126"/>
                <a:gd name="T7" fmla="*/ 0 h 164"/>
                <a:gd name="T8" fmla="*/ 80 w 126"/>
                <a:gd name="T9" fmla="*/ 2 h 164"/>
                <a:gd name="T10" fmla="*/ 100 w 126"/>
                <a:gd name="T11" fmla="*/ 10 h 164"/>
                <a:gd name="T12" fmla="*/ 116 w 126"/>
                <a:gd name="T13" fmla="*/ 26 h 164"/>
                <a:gd name="T14" fmla="*/ 126 w 126"/>
                <a:gd name="T15" fmla="*/ 50 h 164"/>
                <a:gd name="T16" fmla="*/ 126 w 126"/>
                <a:gd name="T17" fmla="*/ 64 h 164"/>
                <a:gd name="T18" fmla="*/ 126 w 126"/>
                <a:gd name="T19" fmla="*/ 80 h 164"/>
                <a:gd name="T20" fmla="*/ 116 w 126"/>
                <a:gd name="T21" fmla="*/ 102 h 164"/>
                <a:gd name="T22" fmla="*/ 100 w 126"/>
                <a:gd name="T23" fmla="*/ 120 h 164"/>
                <a:gd name="T24" fmla="*/ 80 w 126"/>
                <a:gd name="T25" fmla="*/ 128 h 164"/>
                <a:gd name="T26" fmla="*/ 70 w 126"/>
                <a:gd name="T27" fmla="*/ 128 h 164"/>
                <a:gd name="T28" fmla="*/ 44 w 126"/>
                <a:gd name="T29" fmla="*/ 122 h 164"/>
                <a:gd name="T30" fmla="*/ 28 w 126"/>
                <a:gd name="T31" fmla="*/ 106 h 164"/>
                <a:gd name="T32" fmla="*/ 0 w 126"/>
                <a:gd name="T33" fmla="*/ 164 h 164"/>
                <a:gd name="T34" fmla="*/ 98 w 126"/>
                <a:gd name="T35" fmla="*/ 64 h 164"/>
                <a:gd name="T36" fmla="*/ 98 w 126"/>
                <a:gd name="T37" fmla="*/ 64 h 164"/>
                <a:gd name="T38" fmla="*/ 96 w 126"/>
                <a:gd name="T39" fmla="*/ 48 h 164"/>
                <a:gd name="T40" fmla="*/ 88 w 126"/>
                <a:gd name="T41" fmla="*/ 36 h 164"/>
                <a:gd name="T42" fmla="*/ 76 w 126"/>
                <a:gd name="T43" fmla="*/ 28 h 164"/>
                <a:gd name="T44" fmla="*/ 64 w 126"/>
                <a:gd name="T45" fmla="*/ 26 h 164"/>
                <a:gd name="T46" fmla="*/ 56 w 126"/>
                <a:gd name="T47" fmla="*/ 26 h 164"/>
                <a:gd name="T48" fmla="*/ 44 w 126"/>
                <a:gd name="T49" fmla="*/ 32 h 164"/>
                <a:gd name="T50" fmla="*/ 34 w 126"/>
                <a:gd name="T51" fmla="*/ 42 h 164"/>
                <a:gd name="T52" fmla="*/ 28 w 126"/>
                <a:gd name="T53" fmla="*/ 56 h 164"/>
                <a:gd name="T54" fmla="*/ 28 w 126"/>
                <a:gd name="T55" fmla="*/ 64 h 164"/>
                <a:gd name="T56" fmla="*/ 28 w 126"/>
                <a:gd name="T57" fmla="*/ 74 h 164"/>
                <a:gd name="T58" fmla="*/ 34 w 126"/>
                <a:gd name="T59" fmla="*/ 88 h 164"/>
                <a:gd name="T60" fmla="*/ 44 w 126"/>
                <a:gd name="T61" fmla="*/ 98 h 164"/>
                <a:gd name="T62" fmla="*/ 56 w 126"/>
                <a:gd name="T63" fmla="*/ 104 h 164"/>
                <a:gd name="T64" fmla="*/ 64 w 126"/>
                <a:gd name="T65" fmla="*/ 104 h 164"/>
                <a:gd name="T66" fmla="*/ 76 w 126"/>
                <a:gd name="T67" fmla="*/ 102 h 164"/>
                <a:gd name="T68" fmla="*/ 88 w 126"/>
                <a:gd name="T69" fmla="*/ 94 h 164"/>
                <a:gd name="T70" fmla="*/ 96 w 126"/>
                <a:gd name="T71" fmla="*/ 82 h 164"/>
                <a:gd name="T72" fmla="*/ 98 w 126"/>
                <a:gd name="T73" fmla="*/ 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64">
                  <a:moveTo>
                    <a:pt x="0" y="4"/>
                  </a:moveTo>
                  <a:lnTo>
                    <a:pt x="28" y="4"/>
                  </a:lnTo>
                  <a:lnTo>
                    <a:pt x="28" y="24"/>
                  </a:lnTo>
                  <a:lnTo>
                    <a:pt x="28" y="24"/>
                  </a:lnTo>
                  <a:lnTo>
                    <a:pt x="36" y="14"/>
                  </a:lnTo>
                  <a:lnTo>
                    <a:pt x="46" y="8"/>
                  </a:lnTo>
                  <a:lnTo>
                    <a:pt x="56" y="2"/>
                  </a:lnTo>
                  <a:lnTo>
                    <a:pt x="70" y="0"/>
                  </a:lnTo>
                  <a:lnTo>
                    <a:pt x="70" y="0"/>
                  </a:lnTo>
                  <a:lnTo>
                    <a:pt x="80" y="2"/>
                  </a:lnTo>
                  <a:lnTo>
                    <a:pt x="90" y="6"/>
                  </a:lnTo>
                  <a:lnTo>
                    <a:pt x="100" y="10"/>
                  </a:lnTo>
                  <a:lnTo>
                    <a:pt x="110" y="18"/>
                  </a:lnTo>
                  <a:lnTo>
                    <a:pt x="116" y="26"/>
                  </a:lnTo>
                  <a:lnTo>
                    <a:pt x="122" y="38"/>
                  </a:lnTo>
                  <a:lnTo>
                    <a:pt x="126" y="50"/>
                  </a:lnTo>
                  <a:lnTo>
                    <a:pt x="126" y="64"/>
                  </a:lnTo>
                  <a:lnTo>
                    <a:pt x="126" y="64"/>
                  </a:lnTo>
                  <a:lnTo>
                    <a:pt x="126" y="64"/>
                  </a:lnTo>
                  <a:lnTo>
                    <a:pt x="126" y="80"/>
                  </a:lnTo>
                  <a:lnTo>
                    <a:pt x="122" y="92"/>
                  </a:lnTo>
                  <a:lnTo>
                    <a:pt x="116" y="102"/>
                  </a:lnTo>
                  <a:lnTo>
                    <a:pt x="110" y="112"/>
                  </a:lnTo>
                  <a:lnTo>
                    <a:pt x="100" y="120"/>
                  </a:lnTo>
                  <a:lnTo>
                    <a:pt x="92" y="124"/>
                  </a:lnTo>
                  <a:lnTo>
                    <a:pt x="80" y="128"/>
                  </a:lnTo>
                  <a:lnTo>
                    <a:pt x="70" y="128"/>
                  </a:lnTo>
                  <a:lnTo>
                    <a:pt x="70" y="128"/>
                  </a:lnTo>
                  <a:lnTo>
                    <a:pt x="56" y="126"/>
                  </a:lnTo>
                  <a:lnTo>
                    <a:pt x="44" y="122"/>
                  </a:lnTo>
                  <a:lnTo>
                    <a:pt x="36" y="116"/>
                  </a:lnTo>
                  <a:lnTo>
                    <a:pt x="28" y="106"/>
                  </a:lnTo>
                  <a:lnTo>
                    <a:pt x="28" y="164"/>
                  </a:lnTo>
                  <a:lnTo>
                    <a:pt x="0" y="164"/>
                  </a:lnTo>
                  <a:lnTo>
                    <a:pt x="0" y="4"/>
                  </a:lnTo>
                  <a:close/>
                  <a:moveTo>
                    <a:pt x="98" y="64"/>
                  </a:moveTo>
                  <a:lnTo>
                    <a:pt x="98" y="64"/>
                  </a:lnTo>
                  <a:lnTo>
                    <a:pt x="98" y="64"/>
                  </a:lnTo>
                  <a:lnTo>
                    <a:pt x="98" y="56"/>
                  </a:lnTo>
                  <a:lnTo>
                    <a:pt x="96" y="48"/>
                  </a:lnTo>
                  <a:lnTo>
                    <a:pt x="92" y="42"/>
                  </a:lnTo>
                  <a:lnTo>
                    <a:pt x="88" y="36"/>
                  </a:lnTo>
                  <a:lnTo>
                    <a:pt x="82" y="32"/>
                  </a:lnTo>
                  <a:lnTo>
                    <a:pt x="76" y="28"/>
                  </a:lnTo>
                  <a:lnTo>
                    <a:pt x="70" y="26"/>
                  </a:lnTo>
                  <a:lnTo>
                    <a:pt x="64" y="26"/>
                  </a:lnTo>
                  <a:lnTo>
                    <a:pt x="64" y="26"/>
                  </a:lnTo>
                  <a:lnTo>
                    <a:pt x="56" y="26"/>
                  </a:lnTo>
                  <a:lnTo>
                    <a:pt x="50" y="28"/>
                  </a:lnTo>
                  <a:lnTo>
                    <a:pt x="44" y="32"/>
                  </a:lnTo>
                  <a:lnTo>
                    <a:pt x="38" y="36"/>
                  </a:lnTo>
                  <a:lnTo>
                    <a:pt x="34" y="42"/>
                  </a:lnTo>
                  <a:lnTo>
                    <a:pt x="30" y="48"/>
                  </a:lnTo>
                  <a:lnTo>
                    <a:pt x="28" y="56"/>
                  </a:lnTo>
                  <a:lnTo>
                    <a:pt x="28" y="64"/>
                  </a:lnTo>
                  <a:lnTo>
                    <a:pt x="28" y="64"/>
                  </a:lnTo>
                  <a:lnTo>
                    <a:pt x="28" y="64"/>
                  </a:lnTo>
                  <a:lnTo>
                    <a:pt x="28" y="74"/>
                  </a:lnTo>
                  <a:lnTo>
                    <a:pt x="30" y="82"/>
                  </a:lnTo>
                  <a:lnTo>
                    <a:pt x="34" y="88"/>
                  </a:lnTo>
                  <a:lnTo>
                    <a:pt x="38" y="94"/>
                  </a:lnTo>
                  <a:lnTo>
                    <a:pt x="44" y="98"/>
                  </a:lnTo>
                  <a:lnTo>
                    <a:pt x="50" y="102"/>
                  </a:lnTo>
                  <a:lnTo>
                    <a:pt x="56" y="104"/>
                  </a:lnTo>
                  <a:lnTo>
                    <a:pt x="64" y="104"/>
                  </a:lnTo>
                  <a:lnTo>
                    <a:pt x="64" y="104"/>
                  </a:lnTo>
                  <a:lnTo>
                    <a:pt x="70" y="104"/>
                  </a:lnTo>
                  <a:lnTo>
                    <a:pt x="76" y="102"/>
                  </a:lnTo>
                  <a:lnTo>
                    <a:pt x="82" y="98"/>
                  </a:lnTo>
                  <a:lnTo>
                    <a:pt x="88" y="94"/>
                  </a:lnTo>
                  <a:lnTo>
                    <a:pt x="92" y="88"/>
                  </a:lnTo>
                  <a:lnTo>
                    <a:pt x="96" y="82"/>
                  </a:lnTo>
                  <a:lnTo>
                    <a:pt x="98" y="74"/>
                  </a:lnTo>
                  <a:lnTo>
                    <a:pt x="98" y="64"/>
                  </a:lnTo>
                  <a:lnTo>
                    <a:pt x="98" y="64"/>
                  </a:lnTo>
                  <a:close/>
                </a:path>
              </a:pathLst>
            </a:custGeom>
            <a:solidFill>
              <a:srgbClr val="FFCC00"/>
            </a:solidFill>
            <a:ln>
              <a:noFill/>
            </a:ln>
          </p:spPr>
          <p:txBody>
            <a:bodyPr/>
            <a:lstStyle/>
            <a:p>
              <a:pPr>
                <a:defRPr/>
              </a:pPr>
              <a:endParaRPr lang="en-US"/>
            </a:p>
          </p:txBody>
        </p:sp>
        <p:sp>
          <p:nvSpPr>
            <p:cNvPr id="29" name="Freeform 225"/>
            <p:cNvSpPr>
              <a:spLocks noEditPoints="1"/>
            </p:cNvSpPr>
            <p:nvPr userDrawn="1"/>
          </p:nvSpPr>
          <p:spPr bwMode="auto">
            <a:xfrm>
              <a:off x="2996504" y="3069182"/>
              <a:ext cx="77465" cy="100311"/>
            </a:xfrm>
            <a:custGeom>
              <a:avLst/>
              <a:gdLst>
                <a:gd name="T0" fmla="*/ 28 w 128"/>
                <a:gd name="T1" fmla="*/ 4 h 164"/>
                <a:gd name="T2" fmla="*/ 28 w 128"/>
                <a:gd name="T3" fmla="*/ 24 h 164"/>
                <a:gd name="T4" fmla="*/ 46 w 128"/>
                <a:gd name="T5" fmla="*/ 8 h 164"/>
                <a:gd name="T6" fmla="*/ 70 w 128"/>
                <a:gd name="T7" fmla="*/ 0 h 164"/>
                <a:gd name="T8" fmla="*/ 82 w 128"/>
                <a:gd name="T9" fmla="*/ 2 h 164"/>
                <a:gd name="T10" fmla="*/ 102 w 128"/>
                <a:gd name="T11" fmla="*/ 10 h 164"/>
                <a:gd name="T12" fmla="*/ 118 w 128"/>
                <a:gd name="T13" fmla="*/ 26 h 164"/>
                <a:gd name="T14" fmla="*/ 126 w 128"/>
                <a:gd name="T15" fmla="*/ 50 h 164"/>
                <a:gd name="T16" fmla="*/ 128 w 128"/>
                <a:gd name="T17" fmla="*/ 64 h 164"/>
                <a:gd name="T18" fmla="*/ 126 w 128"/>
                <a:gd name="T19" fmla="*/ 80 h 164"/>
                <a:gd name="T20" fmla="*/ 118 w 128"/>
                <a:gd name="T21" fmla="*/ 102 h 164"/>
                <a:gd name="T22" fmla="*/ 102 w 128"/>
                <a:gd name="T23" fmla="*/ 120 h 164"/>
                <a:gd name="T24" fmla="*/ 82 w 128"/>
                <a:gd name="T25" fmla="*/ 128 h 164"/>
                <a:gd name="T26" fmla="*/ 70 w 128"/>
                <a:gd name="T27" fmla="*/ 128 h 164"/>
                <a:gd name="T28" fmla="*/ 46 w 128"/>
                <a:gd name="T29" fmla="*/ 122 h 164"/>
                <a:gd name="T30" fmla="*/ 28 w 128"/>
                <a:gd name="T31" fmla="*/ 106 h 164"/>
                <a:gd name="T32" fmla="*/ 0 w 128"/>
                <a:gd name="T33" fmla="*/ 164 h 164"/>
                <a:gd name="T34" fmla="*/ 100 w 128"/>
                <a:gd name="T35" fmla="*/ 64 h 164"/>
                <a:gd name="T36" fmla="*/ 100 w 128"/>
                <a:gd name="T37" fmla="*/ 64 h 164"/>
                <a:gd name="T38" fmla="*/ 96 w 128"/>
                <a:gd name="T39" fmla="*/ 48 h 164"/>
                <a:gd name="T40" fmla="*/ 88 w 128"/>
                <a:gd name="T41" fmla="*/ 36 h 164"/>
                <a:gd name="T42" fmla="*/ 78 w 128"/>
                <a:gd name="T43" fmla="*/ 28 h 164"/>
                <a:gd name="T44" fmla="*/ 64 w 128"/>
                <a:gd name="T45" fmla="*/ 26 h 164"/>
                <a:gd name="T46" fmla="*/ 56 w 128"/>
                <a:gd name="T47" fmla="*/ 26 h 164"/>
                <a:gd name="T48" fmla="*/ 44 w 128"/>
                <a:gd name="T49" fmla="*/ 32 h 164"/>
                <a:gd name="T50" fmla="*/ 34 w 128"/>
                <a:gd name="T51" fmla="*/ 42 h 164"/>
                <a:gd name="T52" fmla="*/ 28 w 128"/>
                <a:gd name="T53" fmla="*/ 56 h 164"/>
                <a:gd name="T54" fmla="*/ 28 w 128"/>
                <a:gd name="T55" fmla="*/ 64 h 164"/>
                <a:gd name="T56" fmla="*/ 28 w 128"/>
                <a:gd name="T57" fmla="*/ 74 h 164"/>
                <a:gd name="T58" fmla="*/ 34 w 128"/>
                <a:gd name="T59" fmla="*/ 88 h 164"/>
                <a:gd name="T60" fmla="*/ 44 w 128"/>
                <a:gd name="T61" fmla="*/ 98 h 164"/>
                <a:gd name="T62" fmla="*/ 56 w 128"/>
                <a:gd name="T63" fmla="*/ 104 h 164"/>
                <a:gd name="T64" fmla="*/ 64 w 128"/>
                <a:gd name="T65" fmla="*/ 104 h 164"/>
                <a:gd name="T66" fmla="*/ 78 w 128"/>
                <a:gd name="T67" fmla="*/ 102 h 164"/>
                <a:gd name="T68" fmla="*/ 88 w 128"/>
                <a:gd name="T69" fmla="*/ 94 h 164"/>
                <a:gd name="T70" fmla="*/ 96 w 128"/>
                <a:gd name="T71" fmla="*/ 82 h 164"/>
                <a:gd name="T72" fmla="*/ 100 w 128"/>
                <a:gd name="T73" fmla="*/ 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64">
                  <a:moveTo>
                    <a:pt x="0" y="4"/>
                  </a:moveTo>
                  <a:lnTo>
                    <a:pt x="28" y="4"/>
                  </a:lnTo>
                  <a:lnTo>
                    <a:pt x="28" y="24"/>
                  </a:lnTo>
                  <a:lnTo>
                    <a:pt x="28" y="24"/>
                  </a:lnTo>
                  <a:lnTo>
                    <a:pt x="36" y="14"/>
                  </a:lnTo>
                  <a:lnTo>
                    <a:pt x="46" y="8"/>
                  </a:lnTo>
                  <a:lnTo>
                    <a:pt x="56" y="2"/>
                  </a:lnTo>
                  <a:lnTo>
                    <a:pt x="70" y="0"/>
                  </a:lnTo>
                  <a:lnTo>
                    <a:pt x="70" y="0"/>
                  </a:lnTo>
                  <a:lnTo>
                    <a:pt x="82" y="2"/>
                  </a:lnTo>
                  <a:lnTo>
                    <a:pt x="92" y="6"/>
                  </a:lnTo>
                  <a:lnTo>
                    <a:pt x="102" y="10"/>
                  </a:lnTo>
                  <a:lnTo>
                    <a:pt x="110" y="18"/>
                  </a:lnTo>
                  <a:lnTo>
                    <a:pt x="118" y="26"/>
                  </a:lnTo>
                  <a:lnTo>
                    <a:pt x="122" y="38"/>
                  </a:lnTo>
                  <a:lnTo>
                    <a:pt x="126" y="50"/>
                  </a:lnTo>
                  <a:lnTo>
                    <a:pt x="128" y="64"/>
                  </a:lnTo>
                  <a:lnTo>
                    <a:pt x="128" y="64"/>
                  </a:lnTo>
                  <a:lnTo>
                    <a:pt x="128" y="64"/>
                  </a:lnTo>
                  <a:lnTo>
                    <a:pt x="126" y="80"/>
                  </a:lnTo>
                  <a:lnTo>
                    <a:pt x="122" y="92"/>
                  </a:lnTo>
                  <a:lnTo>
                    <a:pt x="118" y="102"/>
                  </a:lnTo>
                  <a:lnTo>
                    <a:pt x="110" y="112"/>
                  </a:lnTo>
                  <a:lnTo>
                    <a:pt x="102" y="120"/>
                  </a:lnTo>
                  <a:lnTo>
                    <a:pt x="92" y="124"/>
                  </a:lnTo>
                  <a:lnTo>
                    <a:pt x="82" y="128"/>
                  </a:lnTo>
                  <a:lnTo>
                    <a:pt x="70" y="128"/>
                  </a:lnTo>
                  <a:lnTo>
                    <a:pt x="70" y="128"/>
                  </a:lnTo>
                  <a:lnTo>
                    <a:pt x="56" y="126"/>
                  </a:lnTo>
                  <a:lnTo>
                    <a:pt x="46" y="122"/>
                  </a:lnTo>
                  <a:lnTo>
                    <a:pt x="36" y="116"/>
                  </a:lnTo>
                  <a:lnTo>
                    <a:pt x="28" y="106"/>
                  </a:lnTo>
                  <a:lnTo>
                    <a:pt x="28" y="164"/>
                  </a:lnTo>
                  <a:lnTo>
                    <a:pt x="0" y="164"/>
                  </a:lnTo>
                  <a:lnTo>
                    <a:pt x="0" y="4"/>
                  </a:lnTo>
                  <a:close/>
                  <a:moveTo>
                    <a:pt x="100" y="64"/>
                  </a:moveTo>
                  <a:lnTo>
                    <a:pt x="100" y="64"/>
                  </a:lnTo>
                  <a:lnTo>
                    <a:pt x="100" y="64"/>
                  </a:lnTo>
                  <a:lnTo>
                    <a:pt x="98" y="56"/>
                  </a:lnTo>
                  <a:lnTo>
                    <a:pt x="96" y="48"/>
                  </a:lnTo>
                  <a:lnTo>
                    <a:pt x="92" y="42"/>
                  </a:lnTo>
                  <a:lnTo>
                    <a:pt x="88" y="36"/>
                  </a:lnTo>
                  <a:lnTo>
                    <a:pt x="84" y="32"/>
                  </a:lnTo>
                  <a:lnTo>
                    <a:pt x="78" y="28"/>
                  </a:lnTo>
                  <a:lnTo>
                    <a:pt x="70" y="26"/>
                  </a:lnTo>
                  <a:lnTo>
                    <a:pt x="64" y="26"/>
                  </a:lnTo>
                  <a:lnTo>
                    <a:pt x="64" y="26"/>
                  </a:lnTo>
                  <a:lnTo>
                    <a:pt x="56" y="26"/>
                  </a:lnTo>
                  <a:lnTo>
                    <a:pt x="50" y="28"/>
                  </a:lnTo>
                  <a:lnTo>
                    <a:pt x="44" y="32"/>
                  </a:lnTo>
                  <a:lnTo>
                    <a:pt x="38" y="36"/>
                  </a:lnTo>
                  <a:lnTo>
                    <a:pt x="34" y="42"/>
                  </a:lnTo>
                  <a:lnTo>
                    <a:pt x="32" y="48"/>
                  </a:lnTo>
                  <a:lnTo>
                    <a:pt x="28" y="56"/>
                  </a:lnTo>
                  <a:lnTo>
                    <a:pt x="28" y="64"/>
                  </a:lnTo>
                  <a:lnTo>
                    <a:pt x="28" y="64"/>
                  </a:lnTo>
                  <a:lnTo>
                    <a:pt x="28" y="64"/>
                  </a:lnTo>
                  <a:lnTo>
                    <a:pt x="28" y="74"/>
                  </a:lnTo>
                  <a:lnTo>
                    <a:pt x="32" y="82"/>
                  </a:lnTo>
                  <a:lnTo>
                    <a:pt x="34" y="88"/>
                  </a:lnTo>
                  <a:lnTo>
                    <a:pt x="38" y="94"/>
                  </a:lnTo>
                  <a:lnTo>
                    <a:pt x="44" y="98"/>
                  </a:lnTo>
                  <a:lnTo>
                    <a:pt x="50" y="102"/>
                  </a:lnTo>
                  <a:lnTo>
                    <a:pt x="56" y="104"/>
                  </a:lnTo>
                  <a:lnTo>
                    <a:pt x="64" y="104"/>
                  </a:lnTo>
                  <a:lnTo>
                    <a:pt x="64" y="104"/>
                  </a:lnTo>
                  <a:lnTo>
                    <a:pt x="72" y="104"/>
                  </a:lnTo>
                  <a:lnTo>
                    <a:pt x="78" y="102"/>
                  </a:lnTo>
                  <a:lnTo>
                    <a:pt x="84" y="98"/>
                  </a:lnTo>
                  <a:lnTo>
                    <a:pt x="88" y="94"/>
                  </a:lnTo>
                  <a:lnTo>
                    <a:pt x="94" y="88"/>
                  </a:lnTo>
                  <a:lnTo>
                    <a:pt x="96" y="82"/>
                  </a:lnTo>
                  <a:lnTo>
                    <a:pt x="98" y="74"/>
                  </a:lnTo>
                  <a:lnTo>
                    <a:pt x="100" y="64"/>
                  </a:lnTo>
                  <a:lnTo>
                    <a:pt x="100" y="64"/>
                  </a:lnTo>
                  <a:close/>
                </a:path>
              </a:pathLst>
            </a:custGeom>
            <a:solidFill>
              <a:srgbClr val="FFCC00"/>
            </a:solidFill>
            <a:ln>
              <a:noFill/>
            </a:ln>
          </p:spPr>
          <p:txBody>
            <a:bodyPr/>
            <a:lstStyle/>
            <a:p>
              <a:pPr>
                <a:defRPr/>
              </a:pPr>
              <a:endParaRPr lang="en-US"/>
            </a:p>
          </p:txBody>
        </p:sp>
        <p:sp>
          <p:nvSpPr>
            <p:cNvPr id="30" name="Freeform 226"/>
            <p:cNvSpPr>
              <a:spLocks/>
            </p:cNvSpPr>
            <p:nvPr userDrawn="1"/>
          </p:nvSpPr>
          <p:spPr bwMode="auto">
            <a:xfrm>
              <a:off x="3099366" y="3070452"/>
              <a:ext cx="43177" cy="76185"/>
            </a:xfrm>
            <a:custGeom>
              <a:avLst/>
              <a:gdLst>
                <a:gd name="T0" fmla="*/ 0 w 70"/>
                <a:gd name="T1" fmla="*/ 2 h 124"/>
                <a:gd name="T2" fmla="*/ 28 w 70"/>
                <a:gd name="T3" fmla="*/ 2 h 124"/>
                <a:gd name="T4" fmla="*/ 28 w 70"/>
                <a:gd name="T5" fmla="*/ 30 h 124"/>
                <a:gd name="T6" fmla="*/ 28 w 70"/>
                <a:gd name="T7" fmla="*/ 30 h 124"/>
                <a:gd name="T8" fmla="*/ 34 w 70"/>
                <a:gd name="T9" fmla="*/ 16 h 124"/>
                <a:gd name="T10" fmla="*/ 44 w 70"/>
                <a:gd name="T11" fmla="*/ 6 h 124"/>
                <a:gd name="T12" fmla="*/ 50 w 70"/>
                <a:gd name="T13" fmla="*/ 4 h 124"/>
                <a:gd name="T14" fmla="*/ 56 w 70"/>
                <a:gd name="T15" fmla="*/ 0 h 124"/>
                <a:gd name="T16" fmla="*/ 64 w 70"/>
                <a:gd name="T17" fmla="*/ 0 h 124"/>
                <a:gd name="T18" fmla="*/ 70 w 70"/>
                <a:gd name="T19" fmla="*/ 0 h 124"/>
                <a:gd name="T20" fmla="*/ 70 w 70"/>
                <a:gd name="T21" fmla="*/ 28 h 124"/>
                <a:gd name="T22" fmla="*/ 70 w 70"/>
                <a:gd name="T23" fmla="*/ 28 h 124"/>
                <a:gd name="T24" fmla="*/ 70 w 70"/>
                <a:gd name="T25" fmla="*/ 28 h 124"/>
                <a:gd name="T26" fmla="*/ 60 w 70"/>
                <a:gd name="T27" fmla="*/ 30 h 124"/>
                <a:gd name="T28" fmla="*/ 52 w 70"/>
                <a:gd name="T29" fmla="*/ 32 h 124"/>
                <a:gd name="T30" fmla="*/ 46 w 70"/>
                <a:gd name="T31" fmla="*/ 36 h 124"/>
                <a:gd name="T32" fmla="*/ 40 w 70"/>
                <a:gd name="T33" fmla="*/ 40 h 124"/>
                <a:gd name="T34" fmla="*/ 34 w 70"/>
                <a:gd name="T35" fmla="*/ 48 h 124"/>
                <a:gd name="T36" fmla="*/ 30 w 70"/>
                <a:gd name="T37" fmla="*/ 56 h 124"/>
                <a:gd name="T38" fmla="*/ 28 w 70"/>
                <a:gd name="T39" fmla="*/ 66 h 124"/>
                <a:gd name="T40" fmla="*/ 28 w 70"/>
                <a:gd name="T41" fmla="*/ 78 h 124"/>
                <a:gd name="T42" fmla="*/ 28 w 70"/>
                <a:gd name="T43" fmla="*/ 124 h 124"/>
                <a:gd name="T44" fmla="*/ 0 w 70"/>
                <a:gd name="T45" fmla="*/ 124 h 124"/>
                <a:gd name="T46" fmla="*/ 0 w 70"/>
                <a:gd name="T47" fmla="*/ 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124">
                  <a:moveTo>
                    <a:pt x="0" y="2"/>
                  </a:moveTo>
                  <a:lnTo>
                    <a:pt x="28" y="2"/>
                  </a:lnTo>
                  <a:lnTo>
                    <a:pt x="28" y="30"/>
                  </a:lnTo>
                  <a:lnTo>
                    <a:pt x="28" y="30"/>
                  </a:lnTo>
                  <a:lnTo>
                    <a:pt x="34" y="16"/>
                  </a:lnTo>
                  <a:lnTo>
                    <a:pt x="44" y="6"/>
                  </a:lnTo>
                  <a:lnTo>
                    <a:pt x="50" y="4"/>
                  </a:lnTo>
                  <a:lnTo>
                    <a:pt x="56" y="0"/>
                  </a:lnTo>
                  <a:lnTo>
                    <a:pt x="64" y="0"/>
                  </a:lnTo>
                  <a:lnTo>
                    <a:pt x="70" y="0"/>
                  </a:lnTo>
                  <a:lnTo>
                    <a:pt x="70" y="28"/>
                  </a:lnTo>
                  <a:lnTo>
                    <a:pt x="70" y="28"/>
                  </a:lnTo>
                  <a:lnTo>
                    <a:pt x="70" y="28"/>
                  </a:lnTo>
                  <a:lnTo>
                    <a:pt x="60" y="30"/>
                  </a:lnTo>
                  <a:lnTo>
                    <a:pt x="52" y="32"/>
                  </a:lnTo>
                  <a:lnTo>
                    <a:pt x="46" y="36"/>
                  </a:lnTo>
                  <a:lnTo>
                    <a:pt x="40" y="40"/>
                  </a:lnTo>
                  <a:lnTo>
                    <a:pt x="34" y="48"/>
                  </a:lnTo>
                  <a:lnTo>
                    <a:pt x="30" y="56"/>
                  </a:lnTo>
                  <a:lnTo>
                    <a:pt x="28" y="66"/>
                  </a:lnTo>
                  <a:lnTo>
                    <a:pt x="28" y="78"/>
                  </a:lnTo>
                  <a:lnTo>
                    <a:pt x="28" y="124"/>
                  </a:lnTo>
                  <a:lnTo>
                    <a:pt x="0" y="124"/>
                  </a:lnTo>
                  <a:lnTo>
                    <a:pt x="0" y="2"/>
                  </a:lnTo>
                  <a:close/>
                </a:path>
              </a:pathLst>
            </a:custGeom>
            <a:solidFill>
              <a:srgbClr val="FFCC00"/>
            </a:solidFill>
            <a:ln>
              <a:noFill/>
            </a:ln>
          </p:spPr>
          <p:txBody>
            <a:bodyPr/>
            <a:lstStyle/>
            <a:p>
              <a:pPr>
                <a:defRPr/>
              </a:pPr>
              <a:endParaRPr lang="en-US"/>
            </a:p>
          </p:txBody>
        </p:sp>
        <p:sp>
          <p:nvSpPr>
            <p:cNvPr id="31" name="Freeform 227"/>
            <p:cNvSpPr>
              <a:spLocks noEditPoints="1"/>
            </p:cNvSpPr>
            <p:nvPr userDrawn="1"/>
          </p:nvSpPr>
          <p:spPr bwMode="auto">
            <a:xfrm>
              <a:off x="3159052" y="3069182"/>
              <a:ext cx="80004" cy="78725"/>
            </a:xfrm>
            <a:custGeom>
              <a:avLst/>
              <a:gdLst>
                <a:gd name="T0" fmla="*/ 0 w 132"/>
                <a:gd name="T1" fmla="*/ 64 h 128"/>
                <a:gd name="T2" fmla="*/ 2 w 132"/>
                <a:gd name="T3" fmla="*/ 52 h 128"/>
                <a:gd name="T4" fmla="*/ 12 w 132"/>
                <a:gd name="T5" fmla="*/ 30 h 128"/>
                <a:gd name="T6" fmla="*/ 30 w 132"/>
                <a:gd name="T7" fmla="*/ 12 h 128"/>
                <a:gd name="T8" fmla="*/ 52 w 132"/>
                <a:gd name="T9" fmla="*/ 2 h 128"/>
                <a:gd name="T10" fmla="*/ 66 w 132"/>
                <a:gd name="T11" fmla="*/ 0 h 128"/>
                <a:gd name="T12" fmla="*/ 92 w 132"/>
                <a:gd name="T13" fmla="*/ 6 h 128"/>
                <a:gd name="T14" fmla="*/ 112 w 132"/>
                <a:gd name="T15" fmla="*/ 20 h 128"/>
                <a:gd name="T16" fmla="*/ 126 w 132"/>
                <a:gd name="T17" fmla="*/ 40 h 128"/>
                <a:gd name="T18" fmla="*/ 132 w 132"/>
                <a:gd name="T19" fmla="*/ 64 h 128"/>
                <a:gd name="T20" fmla="*/ 132 w 132"/>
                <a:gd name="T21" fmla="*/ 64 h 128"/>
                <a:gd name="T22" fmla="*/ 126 w 132"/>
                <a:gd name="T23" fmla="*/ 90 h 128"/>
                <a:gd name="T24" fmla="*/ 112 w 132"/>
                <a:gd name="T25" fmla="*/ 110 h 128"/>
                <a:gd name="T26" fmla="*/ 92 w 132"/>
                <a:gd name="T27" fmla="*/ 124 h 128"/>
                <a:gd name="T28" fmla="*/ 66 w 132"/>
                <a:gd name="T29" fmla="*/ 128 h 128"/>
                <a:gd name="T30" fmla="*/ 52 w 132"/>
                <a:gd name="T31" fmla="*/ 128 h 128"/>
                <a:gd name="T32" fmla="*/ 28 w 132"/>
                <a:gd name="T33" fmla="*/ 118 h 128"/>
                <a:gd name="T34" fmla="*/ 12 w 132"/>
                <a:gd name="T35" fmla="*/ 100 h 128"/>
                <a:gd name="T36" fmla="*/ 2 w 132"/>
                <a:gd name="T37" fmla="*/ 78 h 128"/>
                <a:gd name="T38" fmla="*/ 0 w 132"/>
                <a:gd name="T39" fmla="*/ 66 h 128"/>
                <a:gd name="T40" fmla="*/ 104 w 132"/>
                <a:gd name="T41" fmla="*/ 64 h 128"/>
                <a:gd name="T42" fmla="*/ 102 w 132"/>
                <a:gd name="T43" fmla="*/ 56 h 128"/>
                <a:gd name="T44" fmla="*/ 98 w 132"/>
                <a:gd name="T45" fmla="*/ 42 h 128"/>
                <a:gd name="T46" fmla="*/ 88 w 132"/>
                <a:gd name="T47" fmla="*/ 32 h 128"/>
                <a:gd name="T48" fmla="*/ 74 w 132"/>
                <a:gd name="T49" fmla="*/ 26 h 128"/>
                <a:gd name="T50" fmla="*/ 66 w 132"/>
                <a:gd name="T51" fmla="*/ 26 h 128"/>
                <a:gd name="T52" fmla="*/ 50 w 132"/>
                <a:gd name="T53" fmla="*/ 28 h 128"/>
                <a:gd name="T54" fmla="*/ 38 w 132"/>
                <a:gd name="T55" fmla="*/ 36 h 128"/>
                <a:gd name="T56" fmla="*/ 32 w 132"/>
                <a:gd name="T57" fmla="*/ 50 h 128"/>
                <a:gd name="T58" fmla="*/ 28 w 132"/>
                <a:gd name="T59" fmla="*/ 64 h 128"/>
                <a:gd name="T60" fmla="*/ 28 w 132"/>
                <a:gd name="T61" fmla="*/ 64 h 128"/>
                <a:gd name="T62" fmla="*/ 32 w 132"/>
                <a:gd name="T63" fmla="*/ 80 h 128"/>
                <a:gd name="T64" fmla="*/ 40 w 132"/>
                <a:gd name="T65" fmla="*/ 92 h 128"/>
                <a:gd name="T66" fmla="*/ 52 w 132"/>
                <a:gd name="T67" fmla="*/ 102 h 128"/>
                <a:gd name="T68" fmla="*/ 66 w 132"/>
                <a:gd name="T69" fmla="*/ 104 h 128"/>
                <a:gd name="T70" fmla="*/ 74 w 132"/>
                <a:gd name="T71" fmla="*/ 104 h 128"/>
                <a:gd name="T72" fmla="*/ 88 w 132"/>
                <a:gd name="T73" fmla="*/ 98 h 128"/>
                <a:gd name="T74" fmla="*/ 98 w 132"/>
                <a:gd name="T75" fmla="*/ 86 h 128"/>
                <a:gd name="T76" fmla="*/ 102 w 132"/>
                <a:gd name="T77" fmla="*/ 74 h 128"/>
                <a:gd name="T78" fmla="*/ 104 w 132"/>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28">
                  <a:moveTo>
                    <a:pt x="0" y="66"/>
                  </a:moveTo>
                  <a:lnTo>
                    <a:pt x="0" y="64"/>
                  </a:lnTo>
                  <a:lnTo>
                    <a:pt x="0" y="64"/>
                  </a:lnTo>
                  <a:lnTo>
                    <a:pt x="2" y="52"/>
                  </a:lnTo>
                  <a:lnTo>
                    <a:pt x="6" y="40"/>
                  </a:lnTo>
                  <a:lnTo>
                    <a:pt x="12" y="30"/>
                  </a:lnTo>
                  <a:lnTo>
                    <a:pt x="20" y="20"/>
                  </a:lnTo>
                  <a:lnTo>
                    <a:pt x="30" y="12"/>
                  </a:lnTo>
                  <a:lnTo>
                    <a:pt x="40" y="6"/>
                  </a:lnTo>
                  <a:lnTo>
                    <a:pt x="52" y="2"/>
                  </a:lnTo>
                  <a:lnTo>
                    <a:pt x="66" y="0"/>
                  </a:lnTo>
                  <a:lnTo>
                    <a:pt x="66" y="0"/>
                  </a:lnTo>
                  <a:lnTo>
                    <a:pt x="80" y="2"/>
                  </a:lnTo>
                  <a:lnTo>
                    <a:pt x="92" y="6"/>
                  </a:lnTo>
                  <a:lnTo>
                    <a:pt x="104" y="12"/>
                  </a:lnTo>
                  <a:lnTo>
                    <a:pt x="112" y="20"/>
                  </a:lnTo>
                  <a:lnTo>
                    <a:pt x="120" y="28"/>
                  </a:lnTo>
                  <a:lnTo>
                    <a:pt x="126" y="40"/>
                  </a:lnTo>
                  <a:lnTo>
                    <a:pt x="130" y="52"/>
                  </a:lnTo>
                  <a:lnTo>
                    <a:pt x="132" y="64"/>
                  </a:lnTo>
                  <a:lnTo>
                    <a:pt x="132" y="64"/>
                  </a:lnTo>
                  <a:lnTo>
                    <a:pt x="132" y="64"/>
                  </a:lnTo>
                  <a:lnTo>
                    <a:pt x="130" y="78"/>
                  </a:lnTo>
                  <a:lnTo>
                    <a:pt x="126" y="90"/>
                  </a:lnTo>
                  <a:lnTo>
                    <a:pt x="120" y="100"/>
                  </a:lnTo>
                  <a:lnTo>
                    <a:pt x="112" y="110"/>
                  </a:lnTo>
                  <a:lnTo>
                    <a:pt x="104" y="118"/>
                  </a:lnTo>
                  <a:lnTo>
                    <a:pt x="92" y="124"/>
                  </a:lnTo>
                  <a:lnTo>
                    <a:pt x="80" y="128"/>
                  </a:lnTo>
                  <a:lnTo>
                    <a:pt x="66" y="128"/>
                  </a:lnTo>
                  <a:lnTo>
                    <a:pt x="66" y="128"/>
                  </a:lnTo>
                  <a:lnTo>
                    <a:pt x="52" y="128"/>
                  </a:lnTo>
                  <a:lnTo>
                    <a:pt x="40" y="124"/>
                  </a:lnTo>
                  <a:lnTo>
                    <a:pt x="28" y="118"/>
                  </a:lnTo>
                  <a:lnTo>
                    <a:pt x="20" y="110"/>
                  </a:lnTo>
                  <a:lnTo>
                    <a:pt x="12" y="100"/>
                  </a:lnTo>
                  <a:lnTo>
                    <a:pt x="6" y="90"/>
                  </a:lnTo>
                  <a:lnTo>
                    <a:pt x="2" y="78"/>
                  </a:lnTo>
                  <a:lnTo>
                    <a:pt x="0" y="66"/>
                  </a:lnTo>
                  <a:lnTo>
                    <a:pt x="0" y="66"/>
                  </a:lnTo>
                  <a:close/>
                  <a:moveTo>
                    <a:pt x="104" y="66"/>
                  </a:moveTo>
                  <a:lnTo>
                    <a:pt x="104" y="64"/>
                  </a:lnTo>
                  <a:lnTo>
                    <a:pt x="104" y="64"/>
                  </a:lnTo>
                  <a:lnTo>
                    <a:pt x="102" y="56"/>
                  </a:lnTo>
                  <a:lnTo>
                    <a:pt x="100" y="50"/>
                  </a:lnTo>
                  <a:lnTo>
                    <a:pt x="98" y="42"/>
                  </a:lnTo>
                  <a:lnTo>
                    <a:pt x="92" y="38"/>
                  </a:lnTo>
                  <a:lnTo>
                    <a:pt x="88" y="32"/>
                  </a:lnTo>
                  <a:lnTo>
                    <a:pt x="80" y="28"/>
                  </a:lnTo>
                  <a:lnTo>
                    <a:pt x="74" y="26"/>
                  </a:lnTo>
                  <a:lnTo>
                    <a:pt x="66" y="26"/>
                  </a:lnTo>
                  <a:lnTo>
                    <a:pt x="66" y="26"/>
                  </a:lnTo>
                  <a:lnTo>
                    <a:pt x="58" y="26"/>
                  </a:lnTo>
                  <a:lnTo>
                    <a:pt x="50" y="28"/>
                  </a:lnTo>
                  <a:lnTo>
                    <a:pt x="44" y="32"/>
                  </a:lnTo>
                  <a:lnTo>
                    <a:pt x="38" y="36"/>
                  </a:lnTo>
                  <a:lnTo>
                    <a:pt x="34" y="42"/>
                  </a:lnTo>
                  <a:lnTo>
                    <a:pt x="32" y="50"/>
                  </a:lnTo>
                  <a:lnTo>
                    <a:pt x="30" y="56"/>
                  </a:lnTo>
                  <a:lnTo>
                    <a:pt x="28" y="64"/>
                  </a:lnTo>
                  <a:lnTo>
                    <a:pt x="28" y="64"/>
                  </a:lnTo>
                  <a:lnTo>
                    <a:pt x="28" y="64"/>
                  </a:lnTo>
                  <a:lnTo>
                    <a:pt x="30" y="72"/>
                  </a:lnTo>
                  <a:lnTo>
                    <a:pt x="32" y="80"/>
                  </a:lnTo>
                  <a:lnTo>
                    <a:pt x="34" y="86"/>
                  </a:lnTo>
                  <a:lnTo>
                    <a:pt x="40" y="92"/>
                  </a:lnTo>
                  <a:lnTo>
                    <a:pt x="44" y="98"/>
                  </a:lnTo>
                  <a:lnTo>
                    <a:pt x="52" y="102"/>
                  </a:lnTo>
                  <a:lnTo>
                    <a:pt x="58" y="104"/>
                  </a:lnTo>
                  <a:lnTo>
                    <a:pt x="66" y="104"/>
                  </a:lnTo>
                  <a:lnTo>
                    <a:pt x="66" y="104"/>
                  </a:lnTo>
                  <a:lnTo>
                    <a:pt x="74" y="104"/>
                  </a:lnTo>
                  <a:lnTo>
                    <a:pt x="82" y="102"/>
                  </a:lnTo>
                  <a:lnTo>
                    <a:pt x="88" y="98"/>
                  </a:lnTo>
                  <a:lnTo>
                    <a:pt x="94" y="92"/>
                  </a:lnTo>
                  <a:lnTo>
                    <a:pt x="98" y="86"/>
                  </a:lnTo>
                  <a:lnTo>
                    <a:pt x="100" y="80"/>
                  </a:lnTo>
                  <a:lnTo>
                    <a:pt x="102" y="74"/>
                  </a:lnTo>
                  <a:lnTo>
                    <a:pt x="104" y="66"/>
                  </a:lnTo>
                  <a:lnTo>
                    <a:pt x="104" y="66"/>
                  </a:lnTo>
                  <a:close/>
                </a:path>
              </a:pathLst>
            </a:custGeom>
            <a:solidFill>
              <a:srgbClr val="FFCC00"/>
            </a:solidFill>
            <a:ln>
              <a:noFill/>
            </a:ln>
          </p:spPr>
          <p:txBody>
            <a:bodyPr/>
            <a:lstStyle/>
            <a:p>
              <a:pPr>
                <a:defRPr/>
              </a:pPr>
              <a:endParaRPr lang="en-US"/>
            </a:p>
          </p:txBody>
        </p:sp>
        <p:sp>
          <p:nvSpPr>
            <p:cNvPr id="32" name="Freeform 228"/>
            <p:cNvSpPr>
              <a:spLocks noEditPoints="1"/>
            </p:cNvSpPr>
            <p:nvPr userDrawn="1"/>
          </p:nvSpPr>
          <p:spPr bwMode="auto">
            <a:xfrm>
              <a:off x="3259375" y="3070452"/>
              <a:ext cx="67305" cy="77454"/>
            </a:xfrm>
            <a:custGeom>
              <a:avLst/>
              <a:gdLst>
                <a:gd name="T0" fmla="*/ 82 w 110"/>
                <a:gd name="T1" fmla="*/ 108 h 126"/>
                <a:gd name="T2" fmla="*/ 76 w 110"/>
                <a:gd name="T3" fmla="*/ 116 h 126"/>
                <a:gd name="T4" fmla="*/ 56 w 110"/>
                <a:gd name="T5" fmla="*/ 126 h 126"/>
                <a:gd name="T6" fmla="*/ 44 w 110"/>
                <a:gd name="T7" fmla="*/ 126 h 126"/>
                <a:gd name="T8" fmla="*/ 26 w 110"/>
                <a:gd name="T9" fmla="*/ 124 h 126"/>
                <a:gd name="T10" fmla="*/ 12 w 110"/>
                <a:gd name="T11" fmla="*/ 116 h 126"/>
                <a:gd name="T12" fmla="*/ 4 w 110"/>
                <a:gd name="T13" fmla="*/ 104 h 126"/>
                <a:gd name="T14" fmla="*/ 0 w 110"/>
                <a:gd name="T15" fmla="*/ 88 h 126"/>
                <a:gd name="T16" fmla="*/ 0 w 110"/>
                <a:gd name="T17" fmla="*/ 88 h 126"/>
                <a:gd name="T18" fmla="*/ 4 w 110"/>
                <a:gd name="T19" fmla="*/ 70 h 126"/>
                <a:gd name="T20" fmla="*/ 14 w 110"/>
                <a:gd name="T21" fmla="*/ 58 h 126"/>
                <a:gd name="T22" fmla="*/ 30 w 110"/>
                <a:gd name="T23" fmla="*/ 50 h 126"/>
                <a:gd name="T24" fmla="*/ 50 w 110"/>
                <a:gd name="T25" fmla="*/ 48 h 126"/>
                <a:gd name="T26" fmla="*/ 68 w 110"/>
                <a:gd name="T27" fmla="*/ 50 h 126"/>
                <a:gd name="T28" fmla="*/ 84 w 110"/>
                <a:gd name="T29" fmla="*/ 50 h 126"/>
                <a:gd name="T30" fmla="*/ 82 w 110"/>
                <a:gd name="T31" fmla="*/ 40 h 126"/>
                <a:gd name="T32" fmla="*/ 76 w 110"/>
                <a:gd name="T33" fmla="*/ 32 h 126"/>
                <a:gd name="T34" fmla="*/ 54 w 110"/>
                <a:gd name="T35" fmla="*/ 24 h 126"/>
                <a:gd name="T36" fmla="*/ 34 w 110"/>
                <a:gd name="T37" fmla="*/ 26 h 126"/>
                <a:gd name="T38" fmla="*/ 10 w 110"/>
                <a:gd name="T39" fmla="*/ 10 h 126"/>
                <a:gd name="T40" fmla="*/ 32 w 110"/>
                <a:gd name="T41" fmla="*/ 2 h 126"/>
                <a:gd name="T42" fmla="*/ 56 w 110"/>
                <a:gd name="T43" fmla="*/ 0 h 126"/>
                <a:gd name="T44" fmla="*/ 70 w 110"/>
                <a:gd name="T45" fmla="*/ 0 h 126"/>
                <a:gd name="T46" fmla="*/ 90 w 110"/>
                <a:gd name="T47" fmla="*/ 8 h 126"/>
                <a:gd name="T48" fmla="*/ 104 w 110"/>
                <a:gd name="T49" fmla="*/ 20 h 126"/>
                <a:gd name="T50" fmla="*/ 110 w 110"/>
                <a:gd name="T51" fmla="*/ 40 h 126"/>
                <a:gd name="T52" fmla="*/ 110 w 110"/>
                <a:gd name="T53" fmla="*/ 124 h 126"/>
                <a:gd name="T54" fmla="*/ 84 w 110"/>
                <a:gd name="T55" fmla="*/ 72 h 126"/>
                <a:gd name="T56" fmla="*/ 72 w 110"/>
                <a:gd name="T57" fmla="*/ 70 h 126"/>
                <a:gd name="T58" fmla="*/ 56 w 110"/>
                <a:gd name="T59" fmla="*/ 68 h 126"/>
                <a:gd name="T60" fmla="*/ 34 w 110"/>
                <a:gd name="T61" fmla="*/ 72 h 126"/>
                <a:gd name="T62" fmla="*/ 28 w 110"/>
                <a:gd name="T63" fmla="*/ 86 h 126"/>
                <a:gd name="T64" fmla="*/ 28 w 110"/>
                <a:gd name="T65" fmla="*/ 88 h 126"/>
                <a:gd name="T66" fmla="*/ 34 w 110"/>
                <a:gd name="T67" fmla="*/ 100 h 126"/>
                <a:gd name="T68" fmla="*/ 52 w 110"/>
                <a:gd name="T69" fmla="*/ 106 h 126"/>
                <a:gd name="T70" fmla="*/ 64 w 110"/>
                <a:gd name="T71" fmla="*/ 104 h 126"/>
                <a:gd name="T72" fmla="*/ 82 w 110"/>
                <a:gd name="T73" fmla="*/ 90 h 126"/>
                <a:gd name="T74" fmla="*/ 84 w 110"/>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26">
                  <a:moveTo>
                    <a:pt x="82" y="124"/>
                  </a:moveTo>
                  <a:lnTo>
                    <a:pt x="82" y="108"/>
                  </a:lnTo>
                  <a:lnTo>
                    <a:pt x="82" y="108"/>
                  </a:lnTo>
                  <a:lnTo>
                    <a:pt x="76" y="116"/>
                  </a:lnTo>
                  <a:lnTo>
                    <a:pt x="66" y="122"/>
                  </a:lnTo>
                  <a:lnTo>
                    <a:pt x="56" y="126"/>
                  </a:lnTo>
                  <a:lnTo>
                    <a:pt x="44" y="126"/>
                  </a:lnTo>
                  <a:lnTo>
                    <a:pt x="44" y="126"/>
                  </a:lnTo>
                  <a:lnTo>
                    <a:pt x="34" y="126"/>
                  </a:lnTo>
                  <a:lnTo>
                    <a:pt x="26" y="124"/>
                  </a:lnTo>
                  <a:lnTo>
                    <a:pt x="20" y="120"/>
                  </a:lnTo>
                  <a:lnTo>
                    <a:pt x="12" y="116"/>
                  </a:lnTo>
                  <a:lnTo>
                    <a:pt x="8" y="112"/>
                  </a:lnTo>
                  <a:lnTo>
                    <a:pt x="4" y="104"/>
                  </a:lnTo>
                  <a:lnTo>
                    <a:pt x="0" y="98"/>
                  </a:lnTo>
                  <a:lnTo>
                    <a:pt x="0" y="88"/>
                  </a:lnTo>
                  <a:lnTo>
                    <a:pt x="0" y="88"/>
                  </a:lnTo>
                  <a:lnTo>
                    <a:pt x="0" y="88"/>
                  </a:lnTo>
                  <a:lnTo>
                    <a:pt x="0"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78" y="36"/>
                  </a:lnTo>
                  <a:lnTo>
                    <a:pt x="76" y="32"/>
                  </a:lnTo>
                  <a:lnTo>
                    <a:pt x="66" y="26"/>
                  </a:lnTo>
                  <a:lnTo>
                    <a:pt x="54" y="24"/>
                  </a:lnTo>
                  <a:lnTo>
                    <a:pt x="54" y="24"/>
                  </a:lnTo>
                  <a:lnTo>
                    <a:pt x="34" y="26"/>
                  </a:lnTo>
                  <a:lnTo>
                    <a:pt x="18" y="32"/>
                  </a:lnTo>
                  <a:lnTo>
                    <a:pt x="10" y="10"/>
                  </a:lnTo>
                  <a:lnTo>
                    <a:pt x="10" y="10"/>
                  </a:lnTo>
                  <a:lnTo>
                    <a:pt x="32" y="2"/>
                  </a:lnTo>
                  <a:lnTo>
                    <a:pt x="44" y="0"/>
                  </a:lnTo>
                  <a:lnTo>
                    <a:pt x="56" y="0"/>
                  </a:lnTo>
                  <a:lnTo>
                    <a:pt x="56" y="0"/>
                  </a:lnTo>
                  <a:lnTo>
                    <a:pt x="70" y="0"/>
                  </a:lnTo>
                  <a:lnTo>
                    <a:pt x="80" y="4"/>
                  </a:lnTo>
                  <a:lnTo>
                    <a:pt x="90" y="8"/>
                  </a:lnTo>
                  <a:lnTo>
                    <a:pt x="98" y="14"/>
                  </a:lnTo>
                  <a:lnTo>
                    <a:pt x="104" y="20"/>
                  </a:lnTo>
                  <a:lnTo>
                    <a:pt x="108" y="30"/>
                  </a:lnTo>
                  <a:lnTo>
                    <a:pt x="110" y="40"/>
                  </a:lnTo>
                  <a:lnTo>
                    <a:pt x="110" y="52"/>
                  </a:lnTo>
                  <a:lnTo>
                    <a:pt x="110" y="124"/>
                  </a:lnTo>
                  <a:lnTo>
                    <a:pt x="82" y="124"/>
                  </a:lnTo>
                  <a:close/>
                  <a:moveTo>
                    <a:pt x="84" y="72"/>
                  </a:moveTo>
                  <a:lnTo>
                    <a:pt x="84" y="72"/>
                  </a:lnTo>
                  <a:lnTo>
                    <a:pt x="72" y="70"/>
                  </a:lnTo>
                  <a:lnTo>
                    <a:pt x="56" y="68"/>
                  </a:lnTo>
                  <a:lnTo>
                    <a:pt x="56" y="68"/>
                  </a:lnTo>
                  <a:lnTo>
                    <a:pt x="44" y="70"/>
                  </a:lnTo>
                  <a:lnTo>
                    <a:pt x="34"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FCC00"/>
            </a:solidFill>
            <a:ln>
              <a:noFill/>
            </a:ln>
          </p:spPr>
          <p:txBody>
            <a:bodyPr/>
            <a:lstStyle/>
            <a:p>
              <a:pPr>
                <a:defRPr/>
              </a:pPr>
              <a:endParaRPr lang="en-US"/>
            </a:p>
          </p:txBody>
        </p:sp>
        <p:sp>
          <p:nvSpPr>
            <p:cNvPr id="33" name="Freeform 229"/>
            <p:cNvSpPr>
              <a:spLocks/>
            </p:cNvSpPr>
            <p:nvPr userDrawn="1"/>
          </p:nvSpPr>
          <p:spPr bwMode="auto">
            <a:xfrm>
              <a:off x="3350808" y="3069182"/>
              <a:ext cx="68575" cy="78725"/>
            </a:xfrm>
            <a:custGeom>
              <a:avLst/>
              <a:gdLst>
                <a:gd name="T0" fmla="*/ 0 w 114"/>
                <a:gd name="T1" fmla="*/ 66 h 128"/>
                <a:gd name="T2" fmla="*/ 0 w 114"/>
                <a:gd name="T3" fmla="*/ 64 h 128"/>
                <a:gd name="T4" fmla="*/ 0 w 114"/>
                <a:gd name="T5" fmla="*/ 64 h 128"/>
                <a:gd name="T6" fmla="*/ 2 w 114"/>
                <a:gd name="T7" fmla="*/ 52 h 128"/>
                <a:gd name="T8" fmla="*/ 6 w 114"/>
                <a:gd name="T9" fmla="*/ 40 h 128"/>
                <a:gd name="T10" fmla="*/ 10 w 114"/>
                <a:gd name="T11" fmla="*/ 30 h 128"/>
                <a:gd name="T12" fmla="*/ 18 w 114"/>
                <a:gd name="T13" fmla="*/ 20 h 128"/>
                <a:gd name="T14" fmla="*/ 28 w 114"/>
                <a:gd name="T15" fmla="*/ 12 h 128"/>
                <a:gd name="T16" fmla="*/ 38 w 114"/>
                <a:gd name="T17" fmla="*/ 6 h 128"/>
                <a:gd name="T18" fmla="*/ 50 w 114"/>
                <a:gd name="T19" fmla="*/ 2 h 128"/>
                <a:gd name="T20" fmla="*/ 64 w 114"/>
                <a:gd name="T21" fmla="*/ 0 h 128"/>
                <a:gd name="T22" fmla="*/ 64 w 114"/>
                <a:gd name="T23" fmla="*/ 0 h 128"/>
                <a:gd name="T24" fmla="*/ 80 w 114"/>
                <a:gd name="T25" fmla="*/ 2 h 128"/>
                <a:gd name="T26" fmla="*/ 92 w 114"/>
                <a:gd name="T27" fmla="*/ 6 h 128"/>
                <a:gd name="T28" fmla="*/ 104 w 114"/>
                <a:gd name="T29" fmla="*/ 14 h 128"/>
                <a:gd name="T30" fmla="*/ 114 w 114"/>
                <a:gd name="T31" fmla="*/ 22 h 128"/>
                <a:gd name="T32" fmla="*/ 96 w 114"/>
                <a:gd name="T33" fmla="*/ 40 h 128"/>
                <a:gd name="T34" fmla="*/ 96 w 114"/>
                <a:gd name="T35" fmla="*/ 40 h 128"/>
                <a:gd name="T36" fmla="*/ 90 w 114"/>
                <a:gd name="T37" fmla="*/ 34 h 128"/>
                <a:gd name="T38" fmla="*/ 82 w 114"/>
                <a:gd name="T39" fmla="*/ 30 h 128"/>
                <a:gd name="T40" fmla="*/ 74 w 114"/>
                <a:gd name="T41" fmla="*/ 26 h 128"/>
                <a:gd name="T42" fmla="*/ 64 w 114"/>
                <a:gd name="T43" fmla="*/ 26 h 128"/>
                <a:gd name="T44" fmla="*/ 64 w 114"/>
                <a:gd name="T45" fmla="*/ 26 h 128"/>
                <a:gd name="T46" fmla="*/ 56 w 114"/>
                <a:gd name="T47" fmla="*/ 26 h 128"/>
                <a:gd name="T48" fmla="*/ 50 w 114"/>
                <a:gd name="T49" fmla="*/ 28 h 128"/>
                <a:gd name="T50" fmla="*/ 44 w 114"/>
                <a:gd name="T51" fmla="*/ 32 h 128"/>
                <a:gd name="T52" fmla="*/ 38 w 114"/>
                <a:gd name="T53" fmla="*/ 36 h 128"/>
                <a:gd name="T54" fmla="*/ 34 w 114"/>
                <a:gd name="T55" fmla="*/ 42 h 128"/>
                <a:gd name="T56" fmla="*/ 32 w 114"/>
                <a:gd name="T57" fmla="*/ 50 h 128"/>
                <a:gd name="T58" fmla="*/ 30 w 114"/>
                <a:gd name="T59" fmla="*/ 56 h 128"/>
                <a:gd name="T60" fmla="*/ 28 w 114"/>
                <a:gd name="T61" fmla="*/ 64 h 128"/>
                <a:gd name="T62" fmla="*/ 28 w 114"/>
                <a:gd name="T63" fmla="*/ 64 h 128"/>
                <a:gd name="T64" fmla="*/ 28 w 114"/>
                <a:gd name="T65" fmla="*/ 64 h 128"/>
                <a:gd name="T66" fmla="*/ 30 w 114"/>
                <a:gd name="T67" fmla="*/ 72 h 128"/>
                <a:gd name="T68" fmla="*/ 32 w 114"/>
                <a:gd name="T69" fmla="*/ 80 h 128"/>
                <a:gd name="T70" fmla="*/ 34 w 114"/>
                <a:gd name="T71" fmla="*/ 86 h 128"/>
                <a:gd name="T72" fmla="*/ 38 w 114"/>
                <a:gd name="T73" fmla="*/ 92 h 128"/>
                <a:gd name="T74" fmla="*/ 44 w 114"/>
                <a:gd name="T75" fmla="*/ 98 h 128"/>
                <a:gd name="T76" fmla="*/ 50 w 114"/>
                <a:gd name="T77" fmla="*/ 102 h 128"/>
                <a:gd name="T78" fmla="*/ 58 w 114"/>
                <a:gd name="T79" fmla="*/ 104 h 128"/>
                <a:gd name="T80" fmla="*/ 66 w 114"/>
                <a:gd name="T81" fmla="*/ 104 h 128"/>
                <a:gd name="T82" fmla="*/ 66 w 114"/>
                <a:gd name="T83" fmla="*/ 104 h 128"/>
                <a:gd name="T84" fmla="*/ 74 w 114"/>
                <a:gd name="T85" fmla="*/ 104 h 128"/>
                <a:gd name="T86" fmla="*/ 82 w 114"/>
                <a:gd name="T87" fmla="*/ 100 h 128"/>
                <a:gd name="T88" fmla="*/ 90 w 114"/>
                <a:gd name="T89" fmla="*/ 96 h 128"/>
                <a:gd name="T90" fmla="*/ 98 w 114"/>
                <a:gd name="T91" fmla="*/ 90 h 128"/>
                <a:gd name="T92" fmla="*/ 114 w 114"/>
                <a:gd name="T93" fmla="*/ 106 h 128"/>
                <a:gd name="T94" fmla="*/ 114 w 114"/>
                <a:gd name="T95" fmla="*/ 106 h 128"/>
                <a:gd name="T96" fmla="*/ 104 w 114"/>
                <a:gd name="T97" fmla="*/ 114 h 128"/>
                <a:gd name="T98" fmla="*/ 94 w 114"/>
                <a:gd name="T99" fmla="*/ 122 h 128"/>
                <a:gd name="T100" fmla="*/ 80 w 114"/>
                <a:gd name="T101" fmla="*/ 128 h 128"/>
                <a:gd name="T102" fmla="*/ 64 w 114"/>
                <a:gd name="T103" fmla="*/ 128 h 128"/>
                <a:gd name="T104" fmla="*/ 64 w 114"/>
                <a:gd name="T105" fmla="*/ 128 h 128"/>
                <a:gd name="T106" fmla="*/ 50 w 114"/>
                <a:gd name="T107" fmla="*/ 128 h 128"/>
                <a:gd name="T108" fmla="*/ 38 w 114"/>
                <a:gd name="T109" fmla="*/ 124 h 128"/>
                <a:gd name="T110" fmla="*/ 28 w 114"/>
                <a:gd name="T111" fmla="*/ 118 h 128"/>
                <a:gd name="T112" fmla="*/ 18 w 114"/>
                <a:gd name="T113" fmla="*/ 110 h 128"/>
                <a:gd name="T114" fmla="*/ 10 w 114"/>
                <a:gd name="T115" fmla="*/ 100 h 128"/>
                <a:gd name="T116" fmla="*/ 6 w 114"/>
                <a:gd name="T117" fmla="*/ 90 h 128"/>
                <a:gd name="T118" fmla="*/ 2 w 114"/>
                <a:gd name="T119" fmla="*/ 78 h 128"/>
                <a:gd name="T120" fmla="*/ 0 w 114"/>
                <a:gd name="T121" fmla="*/ 66 h 128"/>
                <a:gd name="T122" fmla="*/ 0 w 114"/>
                <a:gd name="T12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128">
                  <a:moveTo>
                    <a:pt x="0" y="66"/>
                  </a:moveTo>
                  <a:lnTo>
                    <a:pt x="0" y="64"/>
                  </a:lnTo>
                  <a:lnTo>
                    <a:pt x="0" y="64"/>
                  </a:lnTo>
                  <a:lnTo>
                    <a:pt x="2" y="52"/>
                  </a:lnTo>
                  <a:lnTo>
                    <a:pt x="6" y="40"/>
                  </a:lnTo>
                  <a:lnTo>
                    <a:pt x="10" y="30"/>
                  </a:lnTo>
                  <a:lnTo>
                    <a:pt x="18" y="20"/>
                  </a:lnTo>
                  <a:lnTo>
                    <a:pt x="28" y="12"/>
                  </a:lnTo>
                  <a:lnTo>
                    <a:pt x="38" y="6"/>
                  </a:lnTo>
                  <a:lnTo>
                    <a:pt x="50" y="2"/>
                  </a:lnTo>
                  <a:lnTo>
                    <a:pt x="64" y="0"/>
                  </a:lnTo>
                  <a:lnTo>
                    <a:pt x="64" y="0"/>
                  </a:lnTo>
                  <a:lnTo>
                    <a:pt x="80" y="2"/>
                  </a:lnTo>
                  <a:lnTo>
                    <a:pt x="92" y="6"/>
                  </a:lnTo>
                  <a:lnTo>
                    <a:pt x="104" y="14"/>
                  </a:lnTo>
                  <a:lnTo>
                    <a:pt x="114" y="22"/>
                  </a:lnTo>
                  <a:lnTo>
                    <a:pt x="96" y="40"/>
                  </a:lnTo>
                  <a:lnTo>
                    <a:pt x="96" y="40"/>
                  </a:lnTo>
                  <a:lnTo>
                    <a:pt x="90" y="34"/>
                  </a:lnTo>
                  <a:lnTo>
                    <a:pt x="82" y="30"/>
                  </a:lnTo>
                  <a:lnTo>
                    <a:pt x="74" y="26"/>
                  </a:lnTo>
                  <a:lnTo>
                    <a:pt x="64" y="26"/>
                  </a:lnTo>
                  <a:lnTo>
                    <a:pt x="64" y="26"/>
                  </a:lnTo>
                  <a:lnTo>
                    <a:pt x="56" y="26"/>
                  </a:lnTo>
                  <a:lnTo>
                    <a:pt x="50" y="28"/>
                  </a:lnTo>
                  <a:lnTo>
                    <a:pt x="44" y="32"/>
                  </a:lnTo>
                  <a:lnTo>
                    <a:pt x="38" y="36"/>
                  </a:lnTo>
                  <a:lnTo>
                    <a:pt x="34" y="42"/>
                  </a:lnTo>
                  <a:lnTo>
                    <a:pt x="32" y="50"/>
                  </a:lnTo>
                  <a:lnTo>
                    <a:pt x="30" y="56"/>
                  </a:lnTo>
                  <a:lnTo>
                    <a:pt x="28" y="64"/>
                  </a:lnTo>
                  <a:lnTo>
                    <a:pt x="28" y="64"/>
                  </a:lnTo>
                  <a:lnTo>
                    <a:pt x="28" y="64"/>
                  </a:lnTo>
                  <a:lnTo>
                    <a:pt x="30" y="72"/>
                  </a:lnTo>
                  <a:lnTo>
                    <a:pt x="32" y="80"/>
                  </a:lnTo>
                  <a:lnTo>
                    <a:pt x="34" y="86"/>
                  </a:lnTo>
                  <a:lnTo>
                    <a:pt x="38" y="92"/>
                  </a:lnTo>
                  <a:lnTo>
                    <a:pt x="44" y="98"/>
                  </a:lnTo>
                  <a:lnTo>
                    <a:pt x="50" y="102"/>
                  </a:lnTo>
                  <a:lnTo>
                    <a:pt x="58" y="104"/>
                  </a:lnTo>
                  <a:lnTo>
                    <a:pt x="66" y="104"/>
                  </a:lnTo>
                  <a:lnTo>
                    <a:pt x="66" y="104"/>
                  </a:lnTo>
                  <a:lnTo>
                    <a:pt x="74" y="104"/>
                  </a:lnTo>
                  <a:lnTo>
                    <a:pt x="82" y="100"/>
                  </a:lnTo>
                  <a:lnTo>
                    <a:pt x="90" y="96"/>
                  </a:lnTo>
                  <a:lnTo>
                    <a:pt x="98" y="90"/>
                  </a:lnTo>
                  <a:lnTo>
                    <a:pt x="114" y="106"/>
                  </a:lnTo>
                  <a:lnTo>
                    <a:pt x="114" y="106"/>
                  </a:lnTo>
                  <a:lnTo>
                    <a:pt x="104" y="114"/>
                  </a:lnTo>
                  <a:lnTo>
                    <a:pt x="94" y="122"/>
                  </a:lnTo>
                  <a:lnTo>
                    <a:pt x="80" y="128"/>
                  </a:lnTo>
                  <a:lnTo>
                    <a:pt x="64" y="128"/>
                  </a:lnTo>
                  <a:lnTo>
                    <a:pt x="64" y="128"/>
                  </a:lnTo>
                  <a:lnTo>
                    <a:pt x="50" y="128"/>
                  </a:lnTo>
                  <a:lnTo>
                    <a:pt x="38" y="124"/>
                  </a:lnTo>
                  <a:lnTo>
                    <a:pt x="28" y="118"/>
                  </a:lnTo>
                  <a:lnTo>
                    <a:pt x="18" y="110"/>
                  </a:lnTo>
                  <a:lnTo>
                    <a:pt x="10" y="100"/>
                  </a:lnTo>
                  <a:lnTo>
                    <a:pt x="6" y="90"/>
                  </a:lnTo>
                  <a:lnTo>
                    <a:pt x="2" y="78"/>
                  </a:lnTo>
                  <a:lnTo>
                    <a:pt x="0" y="66"/>
                  </a:lnTo>
                  <a:lnTo>
                    <a:pt x="0" y="66"/>
                  </a:lnTo>
                  <a:close/>
                </a:path>
              </a:pathLst>
            </a:custGeom>
            <a:solidFill>
              <a:srgbClr val="FFCC00"/>
            </a:solidFill>
            <a:ln>
              <a:noFill/>
            </a:ln>
          </p:spPr>
          <p:txBody>
            <a:bodyPr/>
            <a:lstStyle/>
            <a:p>
              <a:pPr>
                <a:defRPr/>
              </a:pPr>
              <a:endParaRPr lang="en-US"/>
            </a:p>
          </p:txBody>
        </p:sp>
        <p:sp>
          <p:nvSpPr>
            <p:cNvPr id="34" name="Freeform 230"/>
            <p:cNvSpPr>
              <a:spLocks/>
            </p:cNvSpPr>
            <p:nvPr userDrawn="1"/>
          </p:nvSpPr>
          <p:spPr bwMode="auto">
            <a:xfrm>
              <a:off x="3443511" y="3042518"/>
              <a:ext cx="66035" cy="104120"/>
            </a:xfrm>
            <a:custGeom>
              <a:avLst/>
              <a:gdLst>
                <a:gd name="T0" fmla="*/ 0 w 110"/>
                <a:gd name="T1" fmla="*/ 0 h 170"/>
                <a:gd name="T2" fmla="*/ 28 w 110"/>
                <a:gd name="T3" fmla="*/ 0 h 170"/>
                <a:gd name="T4" fmla="*/ 28 w 110"/>
                <a:gd name="T5" fmla="*/ 66 h 170"/>
                <a:gd name="T6" fmla="*/ 28 w 110"/>
                <a:gd name="T7" fmla="*/ 66 h 170"/>
                <a:gd name="T8" fmla="*/ 34 w 110"/>
                <a:gd name="T9" fmla="*/ 58 h 170"/>
                <a:gd name="T10" fmla="*/ 42 w 110"/>
                <a:gd name="T11" fmla="*/ 52 h 170"/>
                <a:gd name="T12" fmla="*/ 52 w 110"/>
                <a:gd name="T13" fmla="*/ 46 h 170"/>
                <a:gd name="T14" fmla="*/ 66 w 110"/>
                <a:gd name="T15" fmla="*/ 44 h 170"/>
                <a:gd name="T16" fmla="*/ 66 w 110"/>
                <a:gd name="T17" fmla="*/ 44 h 170"/>
                <a:gd name="T18" fmla="*/ 76 w 110"/>
                <a:gd name="T19" fmla="*/ 46 h 170"/>
                <a:gd name="T20" fmla="*/ 84 w 110"/>
                <a:gd name="T21" fmla="*/ 48 h 170"/>
                <a:gd name="T22" fmla="*/ 92 w 110"/>
                <a:gd name="T23" fmla="*/ 52 h 170"/>
                <a:gd name="T24" fmla="*/ 98 w 110"/>
                <a:gd name="T25" fmla="*/ 58 h 170"/>
                <a:gd name="T26" fmla="*/ 102 w 110"/>
                <a:gd name="T27" fmla="*/ 64 h 170"/>
                <a:gd name="T28" fmla="*/ 106 w 110"/>
                <a:gd name="T29" fmla="*/ 72 h 170"/>
                <a:gd name="T30" fmla="*/ 108 w 110"/>
                <a:gd name="T31" fmla="*/ 82 h 170"/>
                <a:gd name="T32" fmla="*/ 110 w 110"/>
                <a:gd name="T33" fmla="*/ 92 h 170"/>
                <a:gd name="T34" fmla="*/ 110 w 110"/>
                <a:gd name="T35" fmla="*/ 170 h 170"/>
                <a:gd name="T36" fmla="*/ 82 w 110"/>
                <a:gd name="T37" fmla="*/ 170 h 170"/>
                <a:gd name="T38" fmla="*/ 82 w 110"/>
                <a:gd name="T39" fmla="*/ 100 h 170"/>
                <a:gd name="T40" fmla="*/ 82 w 110"/>
                <a:gd name="T41" fmla="*/ 100 h 170"/>
                <a:gd name="T42" fmla="*/ 80 w 110"/>
                <a:gd name="T43" fmla="*/ 88 h 170"/>
                <a:gd name="T44" fmla="*/ 74 w 110"/>
                <a:gd name="T45" fmla="*/ 78 h 170"/>
                <a:gd name="T46" fmla="*/ 66 w 110"/>
                <a:gd name="T47" fmla="*/ 72 h 170"/>
                <a:gd name="T48" fmla="*/ 54 w 110"/>
                <a:gd name="T49" fmla="*/ 70 h 170"/>
                <a:gd name="T50" fmla="*/ 54 w 110"/>
                <a:gd name="T51" fmla="*/ 70 h 170"/>
                <a:gd name="T52" fmla="*/ 44 w 110"/>
                <a:gd name="T53" fmla="*/ 72 h 170"/>
                <a:gd name="T54" fmla="*/ 36 w 110"/>
                <a:gd name="T55" fmla="*/ 78 h 170"/>
                <a:gd name="T56" fmla="*/ 30 w 110"/>
                <a:gd name="T57" fmla="*/ 88 h 170"/>
                <a:gd name="T58" fmla="*/ 28 w 110"/>
                <a:gd name="T59" fmla="*/ 100 h 170"/>
                <a:gd name="T60" fmla="*/ 28 w 110"/>
                <a:gd name="T61" fmla="*/ 170 h 170"/>
                <a:gd name="T62" fmla="*/ 0 w 110"/>
                <a:gd name="T63" fmla="*/ 170 h 170"/>
                <a:gd name="T64" fmla="*/ 0 w 110"/>
                <a:gd name="T6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70">
                  <a:moveTo>
                    <a:pt x="0" y="0"/>
                  </a:moveTo>
                  <a:lnTo>
                    <a:pt x="28" y="0"/>
                  </a:lnTo>
                  <a:lnTo>
                    <a:pt x="28" y="66"/>
                  </a:lnTo>
                  <a:lnTo>
                    <a:pt x="28" y="66"/>
                  </a:lnTo>
                  <a:lnTo>
                    <a:pt x="34" y="58"/>
                  </a:lnTo>
                  <a:lnTo>
                    <a:pt x="42" y="52"/>
                  </a:lnTo>
                  <a:lnTo>
                    <a:pt x="52" y="46"/>
                  </a:lnTo>
                  <a:lnTo>
                    <a:pt x="66" y="44"/>
                  </a:lnTo>
                  <a:lnTo>
                    <a:pt x="66" y="44"/>
                  </a:lnTo>
                  <a:lnTo>
                    <a:pt x="76" y="46"/>
                  </a:lnTo>
                  <a:lnTo>
                    <a:pt x="84" y="48"/>
                  </a:lnTo>
                  <a:lnTo>
                    <a:pt x="92" y="52"/>
                  </a:lnTo>
                  <a:lnTo>
                    <a:pt x="98" y="58"/>
                  </a:lnTo>
                  <a:lnTo>
                    <a:pt x="102" y="64"/>
                  </a:lnTo>
                  <a:lnTo>
                    <a:pt x="106" y="72"/>
                  </a:lnTo>
                  <a:lnTo>
                    <a:pt x="108" y="82"/>
                  </a:lnTo>
                  <a:lnTo>
                    <a:pt x="110" y="92"/>
                  </a:lnTo>
                  <a:lnTo>
                    <a:pt x="110" y="170"/>
                  </a:lnTo>
                  <a:lnTo>
                    <a:pt x="82" y="170"/>
                  </a:lnTo>
                  <a:lnTo>
                    <a:pt x="82" y="100"/>
                  </a:lnTo>
                  <a:lnTo>
                    <a:pt x="82" y="100"/>
                  </a:lnTo>
                  <a:lnTo>
                    <a:pt x="80" y="88"/>
                  </a:lnTo>
                  <a:lnTo>
                    <a:pt x="74" y="78"/>
                  </a:lnTo>
                  <a:lnTo>
                    <a:pt x="66" y="72"/>
                  </a:lnTo>
                  <a:lnTo>
                    <a:pt x="54" y="70"/>
                  </a:lnTo>
                  <a:lnTo>
                    <a:pt x="54" y="70"/>
                  </a:lnTo>
                  <a:lnTo>
                    <a:pt x="44" y="72"/>
                  </a:lnTo>
                  <a:lnTo>
                    <a:pt x="36" y="78"/>
                  </a:lnTo>
                  <a:lnTo>
                    <a:pt x="30" y="88"/>
                  </a:lnTo>
                  <a:lnTo>
                    <a:pt x="28" y="100"/>
                  </a:lnTo>
                  <a:lnTo>
                    <a:pt x="28" y="170"/>
                  </a:lnTo>
                  <a:lnTo>
                    <a:pt x="0" y="170"/>
                  </a:lnTo>
                  <a:lnTo>
                    <a:pt x="0" y="0"/>
                  </a:lnTo>
                  <a:close/>
                </a:path>
              </a:pathLst>
            </a:custGeom>
            <a:solidFill>
              <a:srgbClr val="FFCC00"/>
            </a:solidFill>
            <a:ln>
              <a:noFill/>
            </a:ln>
          </p:spPr>
          <p:txBody>
            <a:bodyPr/>
            <a:lstStyle/>
            <a:p>
              <a:pPr>
                <a:defRPr/>
              </a:pPr>
              <a:endParaRPr lang="en-US"/>
            </a:p>
          </p:txBody>
        </p:sp>
        <p:sp>
          <p:nvSpPr>
            <p:cNvPr id="35" name="Freeform 232"/>
            <p:cNvSpPr>
              <a:spLocks/>
            </p:cNvSpPr>
            <p:nvPr userDrawn="1"/>
          </p:nvSpPr>
          <p:spPr bwMode="auto">
            <a:xfrm>
              <a:off x="1016721" y="2652704"/>
              <a:ext cx="298427" cy="333945"/>
            </a:xfrm>
            <a:custGeom>
              <a:avLst/>
              <a:gdLst>
                <a:gd name="T0" fmla="*/ 0 w 490"/>
                <a:gd name="T1" fmla="*/ 274 h 548"/>
                <a:gd name="T2" fmla="*/ 2 w 490"/>
                <a:gd name="T3" fmla="*/ 246 h 548"/>
                <a:gd name="T4" fmla="*/ 12 w 490"/>
                <a:gd name="T5" fmla="*/ 194 h 548"/>
                <a:gd name="T6" fmla="*/ 32 w 490"/>
                <a:gd name="T7" fmla="*/ 144 h 548"/>
                <a:gd name="T8" fmla="*/ 60 w 490"/>
                <a:gd name="T9" fmla="*/ 100 h 548"/>
                <a:gd name="T10" fmla="*/ 96 w 490"/>
                <a:gd name="T11" fmla="*/ 64 h 548"/>
                <a:gd name="T12" fmla="*/ 140 w 490"/>
                <a:gd name="T13" fmla="*/ 34 h 548"/>
                <a:gd name="T14" fmla="*/ 190 w 490"/>
                <a:gd name="T15" fmla="*/ 12 h 548"/>
                <a:gd name="T16" fmla="*/ 246 w 490"/>
                <a:gd name="T17" fmla="*/ 2 h 548"/>
                <a:gd name="T18" fmla="*/ 276 w 490"/>
                <a:gd name="T19" fmla="*/ 0 h 548"/>
                <a:gd name="T20" fmla="*/ 344 w 490"/>
                <a:gd name="T21" fmla="*/ 6 h 548"/>
                <a:gd name="T22" fmla="*/ 400 w 490"/>
                <a:gd name="T23" fmla="*/ 24 h 548"/>
                <a:gd name="T24" fmla="*/ 446 w 490"/>
                <a:gd name="T25" fmla="*/ 50 h 548"/>
                <a:gd name="T26" fmla="*/ 486 w 490"/>
                <a:gd name="T27" fmla="*/ 82 h 548"/>
                <a:gd name="T28" fmla="*/ 412 w 490"/>
                <a:gd name="T29" fmla="*/ 168 h 548"/>
                <a:gd name="T30" fmla="*/ 380 w 490"/>
                <a:gd name="T31" fmla="*/ 142 h 548"/>
                <a:gd name="T32" fmla="*/ 348 w 490"/>
                <a:gd name="T33" fmla="*/ 124 h 548"/>
                <a:gd name="T34" fmla="*/ 314 w 490"/>
                <a:gd name="T35" fmla="*/ 112 h 548"/>
                <a:gd name="T36" fmla="*/ 276 w 490"/>
                <a:gd name="T37" fmla="*/ 108 h 548"/>
                <a:gd name="T38" fmla="*/ 260 w 490"/>
                <a:gd name="T39" fmla="*/ 108 h 548"/>
                <a:gd name="T40" fmla="*/ 228 w 490"/>
                <a:gd name="T41" fmla="*/ 116 h 548"/>
                <a:gd name="T42" fmla="*/ 200 w 490"/>
                <a:gd name="T43" fmla="*/ 128 h 548"/>
                <a:gd name="T44" fmla="*/ 176 w 490"/>
                <a:gd name="T45" fmla="*/ 146 h 548"/>
                <a:gd name="T46" fmla="*/ 156 w 490"/>
                <a:gd name="T47" fmla="*/ 168 h 548"/>
                <a:gd name="T48" fmla="*/ 140 w 490"/>
                <a:gd name="T49" fmla="*/ 194 h 548"/>
                <a:gd name="T50" fmla="*/ 130 w 490"/>
                <a:gd name="T51" fmla="*/ 224 h 548"/>
                <a:gd name="T52" fmla="*/ 124 w 490"/>
                <a:gd name="T53" fmla="*/ 256 h 548"/>
                <a:gd name="T54" fmla="*/ 122 w 490"/>
                <a:gd name="T55" fmla="*/ 274 h 548"/>
                <a:gd name="T56" fmla="*/ 124 w 490"/>
                <a:gd name="T57" fmla="*/ 292 h 548"/>
                <a:gd name="T58" fmla="*/ 128 w 490"/>
                <a:gd name="T59" fmla="*/ 324 h 548"/>
                <a:gd name="T60" fmla="*/ 140 w 490"/>
                <a:gd name="T61" fmla="*/ 352 h 548"/>
                <a:gd name="T62" fmla="*/ 156 w 490"/>
                <a:gd name="T63" fmla="*/ 380 h 548"/>
                <a:gd name="T64" fmla="*/ 176 w 490"/>
                <a:gd name="T65" fmla="*/ 402 h 548"/>
                <a:gd name="T66" fmla="*/ 200 w 490"/>
                <a:gd name="T67" fmla="*/ 420 h 548"/>
                <a:gd name="T68" fmla="*/ 228 w 490"/>
                <a:gd name="T69" fmla="*/ 432 h 548"/>
                <a:gd name="T70" fmla="*/ 260 w 490"/>
                <a:gd name="T71" fmla="*/ 440 h 548"/>
                <a:gd name="T72" fmla="*/ 276 w 490"/>
                <a:gd name="T73" fmla="*/ 440 h 548"/>
                <a:gd name="T74" fmla="*/ 318 w 490"/>
                <a:gd name="T75" fmla="*/ 436 h 548"/>
                <a:gd name="T76" fmla="*/ 352 w 490"/>
                <a:gd name="T77" fmla="*/ 424 h 548"/>
                <a:gd name="T78" fmla="*/ 384 w 490"/>
                <a:gd name="T79" fmla="*/ 404 h 548"/>
                <a:gd name="T80" fmla="*/ 490 w 490"/>
                <a:gd name="T81" fmla="*/ 454 h 548"/>
                <a:gd name="T82" fmla="*/ 468 w 490"/>
                <a:gd name="T83" fmla="*/ 474 h 548"/>
                <a:gd name="T84" fmla="*/ 424 w 490"/>
                <a:gd name="T85" fmla="*/ 508 h 548"/>
                <a:gd name="T86" fmla="*/ 372 w 490"/>
                <a:gd name="T87" fmla="*/ 534 h 548"/>
                <a:gd name="T88" fmla="*/ 308 w 490"/>
                <a:gd name="T89" fmla="*/ 546 h 548"/>
                <a:gd name="T90" fmla="*/ 272 w 490"/>
                <a:gd name="T91" fmla="*/ 548 h 548"/>
                <a:gd name="T92" fmla="*/ 216 w 490"/>
                <a:gd name="T93" fmla="*/ 542 h 548"/>
                <a:gd name="T94" fmla="*/ 164 w 490"/>
                <a:gd name="T95" fmla="*/ 526 h 548"/>
                <a:gd name="T96" fmla="*/ 118 w 490"/>
                <a:gd name="T97" fmla="*/ 502 h 548"/>
                <a:gd name="T98" fmla="*/ 78 w 490"/>
                <a:gd name="T99" fmla="*/ 468 h 548"/>
                <a:gd name="T100" fmla="*/ 46 w 490"/>
                <a:gd name="T101" fmla="*/ 428 h 548"/>
                <a:gd name="T102" fmla="*/ 22 w 490"/>
                <a:gd name="T103" fmla="*/ 382 h 548"/>
                <a:gd name="T104" fmla="*/ 6 w 490"/>
                <a:gd name="T105" fmla="*/ 332 h 548"/>
                <a:gd name="T106" fmla="*/ 0 w 490"/>
                <a:gd name="T107" fmla="*/ 27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0" h="548">
                  <a:moveTo>
                    <a:pt x="0" y="276"/>
                  </a:moveTo>
                  <a:lnTo>
                    <a:pt x="0" y="274"/>
                  </a:lnTo>
                  <a:lnTo>
                    <a:pt x="0" y="274"/>
                  </a:lnTo>
                  <a:lnTo>
                    <a:pt x="2" y="246"/>
                  </a:lnTo>
                  <a:lnTo>
                    <a:pt x="6" y="220"/>
                  </a:lnTo>
                  <a:lnTo>
                    <a:pt x="12" y="194"/>
                  </a:lnTo>
                  <a:lnTo>
                    <a:pt x="22" y="168"/>
                  </a:lnTo>
                  <a:lnTo>
                    <a:pt x="32" y="144"/>
                  </a:lnTo>
                  <a:lnTo>
                    <a:pt x="46" y="122"/>
                  </a:lnTo>
                  <a:lnTo>
                    <a:pt x="60" y="100"/>
                  </a:lnTo>
                  <a:lnTo>
                    <a:pt x="78" y="80"/>
                  </a:lnTo>
                  <a:lnTo>
                    <a:pt x="96" y="64"/>
                  </a:lnTo>
                  <a:lnTo>
                    <a:pt x="118" y="48"/>
                  </a:lnTo>
                  <a:lnTo>
                    <a:pt x="140" y="34"/>
                  </a:lnTo>
                  <a:lnTo>
                    <a:pt x="166" y="22"/>
                  </a:lnTo>
                  <a:lnTo>
                    <a:pt x="190" y="12"/>
                  </a:lnTo>
                  <a:lnTo>
                    <a:pt x="218" y="6"/>
                  </a:lnTo>
                  <a:lnTo>
                    <a:pt x="246" y="2"/>
                  </a:lnTo>
                  <a:lnTo>
                    <a:pt x="276" y="0"/>
                  </a:lnTo>
                  <a:lnTo>
                    <a:pt x="276" y="0"/>
                  </a:lnTo>
                  <a:lnTo>
                    <a:pt x="312" y="2"/>
                  </a:lnTo>
                  <a:lnTo>
                    <a:pt x="344" y="6"/>
                  </a:lnTo>
                  <a:lnTo>
                    <a:pt x="374" y="14"/>
                  </a:lnTo>
                  <a:lnTo>
                    <a:pt x="400" y="24"/>
                  </a:lnTo>
                  <a:lnTo>
                    <a:pt x="424" y="36"/>
                  </a:lnTo>
                  <a:lnTo>
                    <a:pt x="446" y="50"/>
                  </a:lnTo>
                  <a:lnTo>
                    <a:pt x="466" y="64"/>
                  </a:lnTo>
                  <a:lnTo>
                    <a:pt x="486" y="82"/>
                  </a:lnTo>
                  <a:lnTo>
                    <a:pt x="412" y="168"/>
                  </a:lnTo>
                  <a:lnTo>
                    <a:pt x="412" y="168"/>
                  </a:lnTo>
                  <a:lnTo>
                    <a:pt x="396" y="154"/>
                  </a:lnTo>
                  <a:lnTo>
                    <a:pt x="380" y="142"/>
                  </a:lnTo>
                  <a:lnTo>
                    <a:pt x="364" y="132"/>
                  </a:lnTo>
                  <a:lnTo>
                    <a:pt x="348" y="124"/>
                  </a:lnTo>
                  <a:lnTo>
                    <a:pt x="332" y="118"/>
                  </a:lnTo>
                  <a:lnTo>
                    <a:pt x="314" y="112"/>
                  </a:lnTo>
                  <a:lnTo>
                    <a:pt x="296" y="108"/>
                  </a:lnTo>
                  <a:lnTo>
                    <a:pt x="276" y="108"/>
                  </a:lnTo>
                  <a:lnTo>
                    <a:pt x="276" y="108"/>
                  </a:lnTo>
                  <a:lnTo>
                    <a:pt x="260" y="108"/>
                  </a:lnTo>
                  <a:lnTo>
                    <a:pt x="244" y="112"/>
                  </a:lnTo>
                  <a:lnTo>
                    <a:pt x="228" y="116"/>
                  </a:lnTo>
                  <a:lnTo>
                    <a:pt x="214" y="120"/>
                  </a:lnTo>
                  <a:lnTo>
                    <a:pt x="200" y="128"/>
                  </a:lnTo>
                  <a:lnTo>
                    <a:pt x="188" y="136"/>
                  </a:lnTo>
                  <a:lnTo>
                    <a:pt x="176" y="146"/>
                  </a:lnTo>
                  <a:lnTo>
                    <a:pt x="166" y="156"/>
                  </a:lnTo>
                  <a:lnTo>
                    <a:pt x="156" y="168"/>
                  </a:lnTo>
                  <a:lnTo>
                    <a:pt x="148" y="180"/>
                  </a:lnTo>
                  <a:lnTo>
                    <a:pt x="140" y="194"/>
                  </a:lnTo>
                  <a:lnTo>
                    <a:pt x="134" y="208"/>
                  </a:lnTo>
                  <a:lnTo>
                    <a:pt x="130" y="224"/>
                  </a:lnTo>
                  <a:lnTo>
                    <a:pt x="126" y="240"/>
                  </a:lnTo>
                  <a:lnTo>
                    <a:pt x="124" y="256"/>
                  </a:lnTo>
                  <a:lnTo>
                    <a:pt x="122" y="272"/>
                  </a:lnTo>
                  <a:lnTo>
                    <a:pt x="122" y="274"/>
                  </a:lnTo>
                  <a:lnTo>
                    <a:pt x="122" y="274"/>
                  </a:lnTo>
                  <a:lnTo>
                    <a:pt x="124" y="292"/>
                  </a:lnTo>
                  <a:lnTo>
                    <a:pt x="126" y="308"/>
                  </a:lnTo>
                  <a:lnTo>
                    <a:pt x="128" y="324"/>
                  </a:lnTo>
                  <a:lnTo>
                    <a:pt x="134" y="338"/>
                  </a:lnTo>
                  <a:lnTo>
                    <a:pt x="140" y="352"/>
                  </a:lnTo>
                  <a:lnTo>
                    <a:pt x="148" y="366"/>
                  </a:lnTo>
                  <a:lnTo>
                    <a:pt x="156" y="380"/>
                  </a:lnTo>
                  <a:lnTo>
                    <a:pt x="166" y="392"/>
                  </a:lnTo>
                  <a:lnTo>
                    <a:pt x="176" y="402"/>
                  </a:lnTo>
                  <a:lnTo>
                    <a:pt x="188" y="412"/>
                  </a:lnTo>
                  <a:lnTo>
                    <a:pt x="200" y="420"/>
                  </a:lnTo>
                  <a:lnTo>
                    <a:pt x="214" y="428"/>
                  </a:lnTo>
                  <a:lnTo>
                    <a:pt x="228" y="432"/>
                  </a:lnTo>
                  <a:lnTo>
                    <a:pt x="244" y="438"/>
                  </a:lnTo>
                  <a:lnTo>
                    <a:pt x="260" y="440"/>
                  </a:lnTo>
                  <a:lnTo>
                    <a:pt x="276" y="440"/>
                  </a:lnTo>
                  <a:lnTo>
                    <a:pt x="276" y="440"/>
                  </a:lnTo>
                  <a:lnTo>
                    <a:pt x="298" y="440"/>
                  </a:lnTo>
                  <a:lnTo>
                    <a:pt x="318" y="436"/>
                  </a:lnTo>
                  <a:lnTo>
                    <a:pt x="336" y="430"/>
                  </a:lnTo>
                  <a:lnTo>
                    <a:pt x="352" y="424"/>
                  </a:lnTo>
                  <a:lnTo>
                    <a:pt x="368" y="414"/>
                  </a:lnTo>
                  <a:lnTo>
                    <a:pt x="384" y="404"/>
                  </a:lnTo>
                  <a:lnTo>
                    <a:pt x="416" y="378"/>
                  </a:lnTo>
                  <a:lnTo>
                    <a:pt x="490" y="454"/>
                  </a:lnTo>
                  <a:lnTo>
                    <a:pt x="490" y="454"/>
                  </a:lnTo>
                  <a:lnTo>
                    <a:pt x="468" y="474"/>
                  </a:lnTo>
                  <a:lnTo>
                    <a:pt x="446" y="492"/>
                  </a:lnTo>
                  <a:lnTo>
                    <a:pt x="424" y="508"/>
                  </a:lnTo>
                  <a:lnTo>
                    <a:pt x="398" y="522"/>
                  </a:lnTo>
                  <a:lnTo>
                    <a:pt x="372" y="534"/>
                  </a:lnTo>
                  <a:lnTo>
                    <a:pt x="342" y="542"/>
                  </a:lnTo>
                  <a:lnTo>
                    <a:pt x="308" y="546"/>
                  </a:lnTo>
                  <a:lnTo>
                    <a:pt x="272" y="548"/>
                  </a:lnTo>
                  <a:lnTo>
                    <a:pt x="272" y="548"/>
                  </a:lnTo>
                  <a:lnTo>
                    <a:pt x="244" y="546"/>
                  </a:lnTo>
                  <a:lnTo>
                    <a:pt x="216" y="542"/>
                  </a:lnTo>
                  <a:lnTo>
                    <a:pt x="190" y="536"/>
                  </a:lnTo>
                  <a:lnTo>
                    <a:pt x="164" y="526"/>
                  </a:lnTo>
                  <a:lnTo>
                    <a:pt x="140" y="516"/>
                  </a:lnTo>
                  <a:lnTo>
                    <a:pt x="118" y="502"/>
                  </a:lnTo>
                  <a:lnTo>
                    <a:pt x="98" y="486"/>
                  </a:lnTo>
                  <a:lnTo>
                    <a:pt x="78" y="468"/>
                  </a:lnTo>
                  <a:lnTo>
                    <a:pt x="60" y="450"/>
                  </a:lnTo>
                  <a:lnTo>
                    <a:pt x="46" y="428"/>
                  </a:lnTo>
                  <a:lnTo>
                    <a:pt x="32" y="406"/>
                  </a:lnTo>
                  <a:lnTo>
                    <a:pt x="22" y="382"/>
                  </a:lnTo>
                  <a:lnTo>
                    <a:pt x="12" y="358"/>
                  </a:lnTo>
                  <a:lnTo>
                    <a:pt x="6" y="332"/>
                  </a:lnTo>
                  <a:lnTo>
                    <a:pt x="2" y="304"/>
                  </a:lnTo>
                  <a:lnTo>
                    <a:pt x="0" y="276"/>
                  </a:lnTo>
                  <a:lnTo>
                    <a:pt x="0" y="276"/>
                  </a:lnTo>
                  <a:close/>
                </a:path>
              </a:pathLst>
            </a:custGeom>
            <a:solidFill>
              <a:srgbClr val="FFCC00"/>
            </a:solidFill>
            <a:ln>
              <a:noFill/>
            </a:ln>
          </p:spPr>
          <p:txBody>
            <a:bodyPr/>
            <a:lstStyle/>
            <a:p>
              <a:pPr>
                <a:defRPr/>
              </a:pPr>
              <a:endParaRPr lang="en-US"/>
            </a:p>
          </p:txBody>
        </p:sp>
        <p:sp>
          <p:nvSpPr>
            <p:cNvPr id="36" name="Freeform 233"/>
            <p:cNvSpPr>
              <a:spLocks/>
            </p:cNvSpPr>
            <p:nvPr userDrawn="1"/>
          </p:nvSpPr>
          <p:spPr bwMode="auto">
            <a:xfrm>
              <a:off x="1359596" y="2659053"/>
              <a:ext cx="273029" cy="321247"/>
            </a:xfrm>
            <a:custGeom>
              <a:avLst/>
              <a:gdLst>
                <a:gd name="T0" fmla="*/ 0 w 448"/>
                <a:gd name="T1" fmla="*/ 0 h 528"/>
                <a:gd name="T2" fmla="*/ 116 w 448"/>
                <a:gd name="T3" fmla="*/ 0 h 528"/>
                <a:gd name="T4" fmla="*/ 116 w 448"/>
                <a:gd name="T5" fmla="*/ 210 h 528"/>
                <a:gd name="T6" fmla="*/ 332 w 448"/>
                <a:gd name="T7" fmla="*/ 210 h 528"/>
                <a:gd name="T8" fmla="*/ 332 w 448"/>
                <a:gd name="T9" fmla="*/ 0 h 528"/>
                <a:gd name="T10" fmla="*/ 448 w 448"/>
                <a:gd name="T11" fmla="*/ 0 h 528"/>
                <a:gd name="T12" fmla="*/ 448 w 448"/>
                <a:gd name="T13" fmla="*/ 528 h 528"/>
                <a:gd name="T14" fmla="*/ 332 w 448"/>
                <a:gd name="T15" fmla="*/ 528 h 528"/>
                <a:gd name="T16" fmla="*/ 332 w 448"/>
                <a:gd name="T17" fmla="*/ 316 h 528"/>
                <a:gd name="T18" fmla="*/ 116 w 448"/>
                <a:gd name="T19" fmla="*/ 316 h 528"/>
                <a:gd name="T20" fmla="*/ 116 w 448"/>
                <a:gd name="T21" fmla="*/ 528 h 528"/>
                <a:gd name="T22" fmla="*/ 0 w 448"/>
                <a:gd name="T23" fmla="*/ 528 h 528"/>
                <a:gd name="T24" fmla="*/ 0 w 448"/>
                <a:gd name="T2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528">
                  <a:moveTo>
                    <a:pt x="0" y="0"/>
                  </a:moveTo>
                  <a:lnTo>
                    <a:pt x="116" y="0"/>
                  </a:lnTo>
                  <a:lnTo>
                    <a:pt x="116" y="210"/>
                  </a:lnTo>
                  <a:lnTo>
                    <a:pt x="332" y="210"/>
                  </a:lnTo>
                  <a:lnTo>
                    <a:pt x="332" y="0"/>
                  </a:lnTo>
                  <a:lnTo>
                    <a:pt x="448" y="0"/>
                  </a:lnTo>
                  <a:lnTo>
                    <a:pt x="448" y="528"/>
                  </a:lnTo>
                  <a:lnTo>
                    <a:pt x="332" y="528"/>
                  </a:lnTo>
                  <a:lnTo>
                    <a:pt x="332" y="316"/>
                  </a:lnTo>
                  <a:lnTo>
                    <a:pt x="116" y="316"/>
                  </a:lnTo>
                  <a:lnTo>
                    <a:pt x="116" y="528"/>
                  </a:lnTo>
                  <a:lnTo>
                    <a:pt x="0" y="528"/>
                  </a:lnTo>
                  <a:lnTo>
                    <a:pt x="0" y="0"/>
                  </a:lnTo>
                  <a:close/>
                </a:path>
              </a:pathLst>
            </a:custGeom>
            <a:solidFill>
              <a:srgbClr val="FFCC00"/>
            </a:solidFill>
            <a:ln>
              <a:noFill/>
            </a:ln>
          </p:spPr>
          <p:txBody>
            <a:bodyPr/>
            <a:lstStyle/>
            <a:p>
              <a:pPr>
                <a:defRPr/>
              </a:pPr>
              <a:endParaRPr lang="en-US"/>
            </a:p>
          </p:txBody>
        </p:sp>
        <p:sp>
          <p:nvSpPr>
            <p:cNvPr id="37" name="Freeform 234"/>
            <p:cNvSpPr>
              <a:spLocks/>
            </p:cNvSpPr>
            <p:nvPr userDrawn="1"/>
          </p:nvSpPr>
          <p:spPr bwMode="auto">
            <a:xfrm>
              <a:off x="1705010" y="2659053"/>
              <a:ext cx="246362" cy="321247"/>
            </a:xfrm>
            <a:custGeom>
              <a:avLst/>
              <a:gdLst>
                <a:gd name="T0" fmla="*/ 0 w 404"/>
                <a:gd name="T1" fmla="*/ 0 h 528"/>
                <a:gd name="T2" fmla="*/ 400 w 404"/>
                <a:gd name="T3" fmla="*/ 0 h 528"/>
                <a:gd name="T4" fmla="*/ 400 w 404"/>
                <a:gd name="T5" fmla="*/ 104 h 528"/>
                <a:gd name="T6" fmla="*/ 116 w 404"/>
                <a:gd name="T7" fmla="*/ 104 h 528"/>
                <a:gd name="T8" fmla="*/ 116 w 404"/>
                <a:gd name="T9" fmla="*/ 210 h 528"/>
                <a:gd name="T10" fmla="*/ 366 w 404"/>
                <a:gd name="T11" fmla="*/ 210 h 528"/>
                <a:gd name="T12" fmla="*/ 366 w 404"/>
                <a:gd name="T13" fmla="*/ 314 h 528"/>
                <a:gd name="T14" fmla="*/ 116 w 404"/>
                <a:gd name="T15" fmla="*/ 314 h 528"/>
                <a:gd name="T16" fmla="*/ 116 w 404"/>
                <a:gd name="T17" fmla="*/ 426 h 528"/>
                <a:gd name="T18" fmla="*/ 404 w 404"/>
                <a:gd name="T19" fmla="*/ 426 h 528"/>
                <a:gd name="T20" fmla="*/ 404 w 404"/>
                <a:gd name="T21" fmla="*/ 528 h 528"/>
                <a:gd name="T22" fmla="*/ 0 w 404"/>
                <a:gd name="T23" fmla="*/ 528 h 528"/>
                <a:gd name="T24" fmla="*/ 0 w 404"/>
                <a:gd name="T2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4" h="528">
                  <a:moveTo>
                    <a:pt x="0" y="0"/>
                  </a:moveTo>
                  <a:lnTo>
                    <a:pt x="400" y="0"/>
                  </a:lnTo>
                  <a:lnTo>
                    <a:pt x="400" y="104"/>
                  </a:lnTo>
                  <a:lnTo>
                    <a:pt x="116" y="104"/>
                  </a:lnTo>
                  <a:lnTo>
                    <a:pt x="116" y="210"/>
                  </a:lnTo>
                  <a:lnTo>
                    <a:pt x="366" y="210"/>
                  </a:lnTo>
                  <a:lnTo>
                    <a:pt x="366" y="314"/>
                  </a:lnTo>
                  <a:lnTo>
                    <a:pt x="116" y="314"/>
                  </a:lnTo>
                  <a:lnTo>
                    <a:pt x="116" y="426"/>
                  </a:lnTo>
                  <a:lnTo>
                    <a:pt x="404" y="426"/>
                  </a:lnTo>
                  <a:lnTo>
                    <a:pt x="404" y="528"/>
                  </a:lnTo>
                  <a:lnTo>
                    <a:pt x="0" y="528"/>
                  </a:lnTo>
                  <a:lnTo>
                    <a:pt x="0" y="0"/>
                  </a:lnTo>
                  <a:close/>
                </a:path>
              </a:pathLst>
            </a:custGeom>
            <a:solidFill>
              <a:srgbClr val="FFCC00"/>
            </a:solidFill>
            <a:ln>
              <a:noFill/>
            </a:ln>
          </p:spPr>
          <p:txBody>
            <a:bodyPr/>
            <a:lstStyle/>
            <a:p>
              <a:pPr>
                <a:defRPr/>
              </a:pPr>
              <a:endParaRPr lang="en-US"/>
            </a:p>
          </p:txBody>
        </p:sp>
        <p:sp>
          <p:nvSpPr>
            <p:cNvPr id="38" name="Freeform 235"/>
            <p:cNvSpPr>
              <a:spLocks/>
            </p:cNvSpPr>
            <p:nvPr userDrawn="1"/>
          </p:nvSpPr>
          <p:spPr bwMode="auto">
            <a:xfrm>
              <a:off x="2012327" y="2659053"/>
              <a:ext cx="322556" cy="321247"/>
            </a:xfrm>
            <a:custGeom>
              <a:avLst/>
              <a:gdLst>
                <a:gd name="T0" fmla="*/ 0 w 530"/>
                <a:gd name="T1" fmla="*/ 0 h 528"/>
                <a:gd name="T2" fmla="*/ 126 w 530"/>
                <a:gd name="T3" fmla="*/ 0 h 528"/>
                <a:gd name="T4" fmla="*/ 264 w 530"/>
                <a:gd name="T5" fmla="*/ 224 h 528"/>
                <a:gd name="T6" fmla="*/ 404 w 530"/>
                <a:gd name="T7" fmla="*/ 0 h 528"/>
                <a:gd name="T8" fmla="*/ 530 w 530"/>
                <a:gd name="T9" fmla="*/ 0 h 528"/>
                <a:gd name="T10" fmla="*/ 530 w 530"/>
                <a:gd name="T11" fmla="*/ 528 h 528"/>
                <a:gd name="T12" fmla="*/ 414 w 530"/>
                <a:gd name="T13" fmla="*/ 528 h 528"/>
                <a:gd name="T14" fmla="*/ 414 w 530"/>
                <a:gd name="T15" fmla="*/ 184 h 528"/>
                <a:gd name="T16" fmla="*/ 264 w 530"/>
                <a:gd name="T17" fmla="*/ 410 h 528"/>
                <a:gd name="T18" fmla="*/ 262 w 530"/>
                <a:gd name="T19" fmla="*/ 410 h 528"/>
                <a:gd name="T20" fmla="*/ 114 w 530"/>
                <a:gd name="T21" fmla="*/ 186 h 528"/>
                <a:gd name="T22" fmla="*/ 114 w 530"/>
                <a:gd name="T23" fmla="*/ 528 h 528"/>
                <a:gd name="T24" fmla="*/ 0 w 530"/>
                <a:gd name="T25" fmla="*/ 528 h 528"/>
                <a:gd name="T26" fmla="*/ 0 w 530"/>
                <a:gd name="T27"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0" h="528">
                  <a:moveTo>
                    <a:pt x="0" y="0"/>
                  </a:moveTo>
                  <a:lnTo>
                    <a:pt x="126" y="0"/>
                  </a:lnTo>
                  <a:lnTo>
                    <a:pt x="264" y="224"/>
                  </a:lnTo>
                  <a:lnTo>
                    <a:pt x="404" y="0"/>
                  </a:lnTo>
                  <a:lnTo>
                    <a:pt x="530" y="0"/>
                  </a:lnTo>
                  <a:lnTo>
                    <a:pt x="530" y="528"/>
                  </a:lnTo>
                  <a:lnTo>
                    <a:pt x="414" y="528"/>
                  </a:lnTo>
                  <a:lnTo>
                    <a:pt x="414" y="184"/>
                  </a:lnTo>
                  <a:lnTo>
                    <a:pt x="264" y="410"/>
                  </a:lnTo>
                  <a:lnTo>
                    <a:pt x="262" y="410"/>
                  </a:lnTo>
                  <a:lnTo>
                    <a:pt x="114" y="186"/>
                  </a:lnTo>
                  <a:lnTo>
                    <a:pt x="114" y="528"/>
                  </a:lnTo>
                  <a:lnTo>
                    <a:pt x="0" y="528"/>
                  </a:lnTo>
                  <a:lnTo>
                    <a:pt x="0" y="0"/>
                  </a:lnTo>
                  <a:close/>
                </a:path>
              </a:pathLst>
            </a:custGeom>
            <a:solidFill>
              <a:srgbClr val="FFCC00"/>
            </a:solidFill>
            <a:ln>
              <a:noFill/>
            </a:ln>
          </p:spPr>
          <p:txBody>
            <a:bodyPr/>
            <a:lstStyle/>
            <a:p>
              <a:pPr>
                <a:defRPr/>
              </a:pPr>
              <a:endParaRPr lang="en-US"/>
            </a:p>
          </p:txBody>
        </p:sp>
        <p:sp>
          <p:nvSpPr>
            <p:cNvPr id="39" name="Rectangle 236"/>
            <p:cNvSpPr>
              <a:spLocks noChangeArrowheads="1"/>
            </p:cNvSpPr>
            <p:nvPr userDrawn="1"/>
          </p:nvSpPr>
          <p:spPr bwMode="auto">
            <a:xfrm>
              <a:off x="2408538" y="2659053"/>
              <a:ext cx="72384" cy="321247"/>
            </a:xfrm>
            <a:prstGeom prst="rect">
              <a:avLst/>
            </a:prstGeom>
            <a:solidFill>
              <a:srgbClr val="FFCC00"/>
            </a:solidFill>
            <a:ln>
              <a:noFill/>
            </a:ln>
          </p:spPr>
          <p:txBody>
            <a:bodyPr/>
            <a:lstStyle/>
            <a:p>
              <a:pPr>
                <a:defRPr/>
              </a:pPr>
              <a:endParaRPr lang="en-US"/>
            </a:p>
          </p:txBody>
        </p:sp>
        <p:sp>
          <p:nvSpPr>
            <p:cNvPr id="40" name="Freeform 237"/>
            <p:cNvSpPr>
              <a:spLocks/>
            </p:cNvSpPr>
            <p:nvPr userDrawn="1"/>
          </p:nvSpPr>
          <p:spPr bwMode="auto">
            <a:xfrm>
              <a:off x="2530449" y="2653974"/>
              <a:ext cx="253981" cy="331405"/>
            </a:xfrm>
            <a:custGeom>
              <a:avLst/>
              <a:gdLst>
                <a:gd name="T0" fmla="*/ 68 w 418"/>
                <a:gd name="T1" fmla="*/ 378 h 544"/>
                <a:gd name="T2" fmla="*/ 124 w 418"/>
                <a:gd name="T3" fmla="*/ 414 h 544"/>
                <a:gd name="T4" fmla="*/ 184 w 418"/>
                <a:gd name="T5" fmla="*/ 438 h 544"/>
                <a:gd name="T6" fmla="*/ 226 w 418"/>
                <a:gd name="T7" fmla="*/ 442 h 544"/>
                <a:gd name="T8" fmla="*/ 272 w 418"/>
                <a:gd name="T9" fmla="*/ 434 h 544"/>
                <a:gd name="T10" fmla="*/ 298 w 418"/>
                <a:gd name="T11" fmla="*/ 412 h 544"/>
                <a:gd name="T12" fmla="*/ 304 w 418"/>
                <a:gd name="T13" fmla="*/ 390 h 544"/>
                <a:gd name="T14" fmla="*/ 300 w 418"/>
                <a:gd name="T15" fmla="*/ 370 h 544"/>
                <a:gd name="T16" fmla="*/ 270 w 418"/>
                <a:gd name="T17" fmla="*/ 346 h 544"/>
                <a:gd name="T18" fmla="*/ 196 w 418"/>
                <a:gd name="T19" fmla="*/ 322 h 544"/>
                <a:gd name="T20" fmla="*/ 124 w 418"/>
                <a:gd name="T21" fmla="*/ 300 h 544"/>
                <a:gd name="T22" fmla="*/ 70 w 418"/>
                <a:gd name="T23" fmla="*/ 272 h 544"/>
                <a:gd name="T24" fmla="*/ 40 w 418"/>
                <a:gd name="T25" fmla="*/ 240 h 544"/>
                <a:gd name="T26" fmla="*/ 24 w 418"/>
                <a:gd name="T27" fmla="*/ 198 h 544"/>
                <a:gd name="T28" fmla="*/ 22 w 418"/>
                <a:gd name="T29" fmla="*/ 160 h 544"/>
                <a:gd name="T30" fmla="*/ 24 w 418"/>
                <a:gd name="T31" fmla="*/ 126 h 544"/>
                <a:gd name="T32" fmla="*/ 42 w 418"/>
                <a:gd name="T33" fmla="*/ 80 h 544"/>
                <a:gd name="T34" fmla="*/ 74 w 418"/>
                <a:gd name="T35" fmla="*/ 44 h 544"/>
                <a:gd name="T36" fmla="*/ 116 w 418"/>
                <a:gd name="T37" fmla="*/ 18 h 544"/>
                <a:gd name="T38" fmla="*/ 168 w 418"/>
                <a:gd name="T39" fmla="*/ 2 h 544"/>
                <a:gd name="T40" fmla="*/ 206 w 418"/>
                <a:gd name="T41" fmla="*/ 0 h 544"/>
                <a:gd name="T42" fmla="*/ 288 w 418"/>
                <a:gd name="T43" fmla="*/ 10 h 544"/>
                <a:gd name="T44" fmla="*/ 360 w 418"/>
                <a:gd name="T45" fmla="*/ 38 h 544"/>
                <a:gd name="T46" fmla="*/ 342 w 418"/>
                <a:gd name="T47" fmla="*/ 156 h 544"/>
                <a:gd name="T48" fmla="*/ 290 w 418"/>
                <a:gd name="T49" fmla="*/ 124 h 544"/>
                <a:gd name="T50" fmla="*/ 238 w 418"/>
                <a:gd name="T51" fmla="*/ 106 h 544"/>
                <a:gd name="T52" fmla="*/ 206 w 418"/>
                <a:gd name="T53" fmla="*/ 102 h 544"/>
                <a:gd name="T54" fmla="*/ 164 w 418"/>
                <a:gd name="T55" fmla="*/ 110 h 544"/>
                <a:gd name="T56" fmla="*/ 142 w 418"/>
                <a:gd name="T57" fmla="*/ 130 h 544"/>
                <a:gd name="T58" fmla="*/ 138 w 418"/>
                <a:gd name="T59" fmla="*/ 150 h 544"/>
                <a:gd name="T60" fmla="*/ 142 w 418"/>
                <a:gd name="T61" fmla="*/ 172 h 544"/>
                <a:gd name="T62" fmla="*/ 174 w 418"/>
                <a:gd name="T63" fmla="*/ 196 h 544"/>
                <a:gd name="T64" fmla="*/ 252 w 418"/>
                <a:gd name="T65" fmla="*/ 220 h 544"/>
                <a:gd name="T66" fmla="*/ 352 w 418"/>
                <a:gd name="T67" fmla="*/ 258 h 544"/>
                <a:gd name="T68" fmla="*/ 386 w 418"/>
                <a:gd name="T69" fmla="*/ 284 h 544"/>
                <a:gd name="T70" fmla="*/ 408 w 418"/>
                <a:gd name="T71" fmla="*/ 320 h 544"/>
                <a:gd name="T72" fmla="*/ 418 w 418"/>
                <a:gd name="T73" fmla="*/ 362 h 544"/>
                <a:gd name="T74" fmla="*/ 418 w 418"/>
                <a:gd name="T75" fmla="*/ 380 h 544"/>
                <a:gd name="T76" fmla="*/ 410 w 418"/>
                <a:gd name="T77" fmla="*/ 434 h 544"/>
                <a:gd name="T78" fmla="*/ 388 w 418"/>
                <a:gd name="T79" fmla="*/ 478 h 544"/>
                <a:gd name="T80" fmla="*/ 352 w 418"/>
                <a:gd name="T81" fmla="*/ 512 h 544"/>
                <a:gd name="T82" fmla="*/ 304 w 418"/>
                <a:gd name="T83" fmla="*/ 534 h 544"/>
                <a:gd name="T84" fmla="*/ 246 w 418"/>
                <a:gd name="T85" fmla="*/ 544 h 544"/>
                <a:gd name="T86" fmla="*/ 194 w 418"/>
                <a:gd name="T87" fmla="*/ 544 h 544"/>
                <a:gd name="T88" fmla="*/ 106 w 418"/>
                <a:gd name="T89" fmla="*/ 524 h 544"/>
                <a:gd name="T90" fmla="*/ 24 w 418"/>
                <a:gd name="T91" fmla="*/ 48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8" h="544">
                  <a:moveTo>
                    <a:pt x="0" y="460"/>
                  </a:moveTo>
                  <a:lnTo>
                    <a:pt x="68" y="378"/>
                  </a:lnTo>
                  <a:lnTo>
                    <a:pt x="68" y="378"/>
                  </a:lnTo>
                  <a:lnTo>
                    <a:pt x="86" y="392"/>
                  </a:lnTo>
                  <a:lnTo>
                    <a:pt x="106" y="404"/>
                  </a:lnTo>
                  <a:lnTo>
                    <a:pt x="124" y="414"/>
                  </a:lnTo>
                  <a:lnTo>
                    <a:pt x="144" y="424"/>
                  </a:lnTo>
                  <a:lnTo>
                    <a:pt x="162" y="432"/>
                  </a:lnTo>
                  <a:lnTo>
                    <a:pt x="184" y="438"/>
                  </a:lnTo>
                  <a:lnTo>
                    <a:pt x="204" y="440"/>
                  </a:lnTo>
                  <a:lnTo>
                    <a:pt x="226" y="442"/>
                  </a:lnTo>
                  <a:lnTo>
                    <a:pt x="226" y="442"/>
                  </a:lnTo>
                  <a:lnTo>
                    <a:pt x="244" y="440"/>
                  </a:lnTo>
                  <a:lnTo>
                    <a:pt x="258" y="438"/>
                  </a:lnTo>
                  <a:lnTo>
                    <a:pt x="272" y="434"/>
                  </a:lnTo>
                  <a:lnTo>
                    <a:pt x="284" y="428"/>
                  </a:lnTo>
                  <a:lnTo>
                    <a:pt x="292" y="422"/>
                  </a:lnTo>
                  <a:lnTo>
                    <a:pt x="298" y="412"/>
                  </a:lnTo>
                  <a:lnTo>
                    <a:pt x="302" y="402"/>
                  </a:lnTo>
                  <a:lnTo>
                    <a:pt x="304" y="392"/>
                  </a:lnTo>
                  <a:lnTo>
                    <a:pt x="304" y="390"/>
                  </a:lnTo>
                  <a:lnTo>
                    <a:pt x="304" y="390"/>
                  </a:lnTo>
                  <a:lnTo>
                    <a:pt x="302" y="380"/>
                  </a:lnTo>
                  <a:lnTo>
                    <a:pt x="300" y="370"/>
                  </a:lnTo>
                  <a:lnTo>
                    <a:pt x="292" y="362"/>
                  </a:lnTo>
                  <a:lnTo>
                    <a:pt x="284" y="354"/>
                  </a:lnTo>
                  <a:lnTo>
                    <a:pt x="270" y="346"/>
                  </a:lnTo>
                  <a:lnTo>
                    <a:pt x="250" y="338"/>
                  </a:lnTo>
                  <a:lnTo>
                    <a:pt x="226" y="332"/>
                  </a:lnTo>
                  <a:lnTo>
                    <a:pt x="196" y="322"/>
                  </a:lnTo>
                  <a:lnTo>
                    <a:pt x="196" y="322"/>
                  </a:lnTo>
                  <a:lnTo>
                    <a:pt x="158" y="312"/>
                  </a:lnTo>
                  <a:lnTo>
                    <a:pt x="124" y="300"/>
                  </a:lnTo>
                  <a:lnTo>
                    <a:pt x="94" y="288"/>
                  </a:lnTo>
                  <a:lnTo>
                    <a:pt x="82" y="280"/>
                  </a:lnTo>
                  <a:lnTo>
                    <a:pt x="70" y="272"/>
                  </a:lnTo>
                  <a:lnTo>
                    <a:pt x="58" y="262"/>
                  </a:lnTo>
                  <a:lnTo>
                    <a:pt x="48" y="252"/>
                  </a:lnTo>
                  <a:lnTo>
                    <a:pt x="40" y="240"/>
                  </a:lnTo>
                  <a:lnTo>
                    <a:pt x="34" y="226"/>
                  </a:lnTo>
                  <a:lnTo>
                    <a:pt x="28" y="212"/>
                  </a:lnTo>
                  <a:lnTo>
                    <a:pt x="24" y="198"/>
                  </a:lnTo>
                  <a:lnTo>
                    <a:pt x="22" y="180"/>
                  </a:lnTo>
                  <a:lnTo>
                    <a:pt x="22" y="162"/>
                  </a:lnTo>
                  <a:lnTo>
                    <a:pt x="22" y="160"/>
                  </a:lnTo>
                  <a:lnTo>
                    <a:pt x="22" y="160"/>
                  </a:lnTo>
                  <a:lnTo>
                    <a:pt x="22" y="142"/>
                  </a:lnTo>
                  <a:lnTo>
                    <a:pt x="24" y="126"/>
                  </a:lnTo>
                  <a:lnTo>
                    <a:pt x="30" y="110"/>
                  </a:lnTo>
                  <a:lnTo>
                    <a:pt x="36" y="94"/>
                  </a:lnTo>
                  <a:lnTo>
                    <a:pt x="42" y="80"/>
                  </a:lnTo>
                  <a:lnTo>
                    <a:pt x="52" y="66"/>
                  </a:lnTo>
                  <a:lnTo>
                    <a:pt x="62" y="54"/>
                  </a:lnTo>
                  <a:lnTo>
                    <a:pt x="74" y="44"/>
                  </a:lnTo>
                  <a:lnTo>
                    <a:pt x="86" y="34"/>
                  </a:lnTo>
                  <a:lnTo>
                    <a:pt x="100" y="26"/>
                  </a:lnTo>
                  <a:lnTo>
                    <a:pt x="116" y="18"/>
                  </a:lnTo>
                  <a:lnTo>
                    <a:pt x="132" y="12"/>
                  </a:lnTo>
                  <a:lnTo>
                    <a:pt x="150" y="6"/>
                  </a:lnTo>
                  <a:lnTo>
                    <a:pt x="168" y="2"/>
                  </a:lnTo>
                  <a:lnTo>
                    <a:pt x="186" y="0"/>
                  </a:lnTo>
                  <a:lnTo>
                    <a:pt x="206" y="0"/>
                  </a:lnTo>
                  <a:lnTo>
                    <a:pt x="206" y="0"/>
                  </a:lnTo>
                  <a:lnTo>
                    <a:pt x="234" y="2"/>
                  </a:lnTo>
                  <a:lnTo>
                    <a:pt x="262" y="4"/>
                  </a:lnTo>
                  <a:lnTo>
                    <a:pt x="288" y="10"/>
                  </a:lnTo>
                  <a:lnTo>
                    <a:pt x="314" y="18"/>
                  </a:lnTo>
                  <a:lnTo>
                    <a:pt x="338" y="28"/>
                  </a:lnTo>
                  <a:lnTo>
                    <a:pt x="360" y="38"/>
                  </a:lnTo>
                  <a:lnTo>
                    <a:pt x="382" y="52"/>
                  </a:lnTo>
                  <a:lnTo>
                    <a:pt x="404" y="68"/>
                  </a:lnTo>
                  <a:lnTo>
                    <a:pt x="342" y="156"/>
                  </a:lnTo>
                  <a:lnTo>
                    <a:pt x="342" y="156"/>
                  </a:lnTo>
                  <a:lnTo>
                    <a:pt x="308" y="134"/>
                  </a:lnTo>
                  <a:lnTo>
                    <a:pt x="290" y="124"/>
                  </a:lnTo>
                  <a:lnTo>
                    <a:pt x="272" y="116"/>
                  </a:lnTo>
                  <a:lnTo>
                    <a:pt x="256" y="110"/>
                  </a:lnTo>
                  <a:lnTo>
                    <a:pt x="238" y="106"/>
                  </a:lnTo>
                  <a:lnTo>
                    <a:pt x="222" y="104"/>
                  </a:lnTo>
                  <a:lnTo>
                    <a:pt x="206" y="102"/>
                  </a:lnTo>
                  <a:lnTo>
                    <a:pt x="206" y="102"/>
                  </a:lnTo>
                  <a:lnTo>
                    <a:pt x="190" y="104"/>
                  </a:lnTo>
                  <a:lnTo>
                    <a:pt x="176" y="106"/>
                  </a:lnTo>
                  <a:lnTo>
                    <a:pt x="164" y="110"/>
                  </a:lnTo>
                  <a:lnTo>
                    <a:pt x="154" y="116"/>
                  </a:lnTo>
                  <a:lnTo>
                    <a:pt x="146" y="124"/>
                  </a:lnTo>
                  <a:lnTo>
                    <a:pt x="142" y="130"/>
                  </a:lnTo>
                  <a:lnTo>
                    <a:pt x="138" y="140"/>
                  </a:lnTo>
                  <a:lnTo>
                    <a:pt x="138" y="148"/>
                  </a:lnTo>
                  <a:lnTo>
                    <a:pt x="138" y="150"/>
                  </a:lnTo>
                  <a:lnTo>
                    <a:pt x="138" y="150"/>
                  </a:lnTo>
                  <a:lnTo>
                    <a:pt x="138" y="162"/>
                  </a:lnTo>
                  <a:lnTo>
                    <a:pt x="142" y="172"/>
                  </a:lnTo>
                  <a:lnTo>
                    <a:pt x="150" y="182"/>
                  </a:lnTo>
                  <a:lnTo>
                    <a:pt x="160" y="190"/>
                  </a:lnTo>
                  <a:lnTo>
                    <a:pt x="174" y="196"/>
                  </a:lnTo>
                  <a:lnTo>
                    <a:pt x="194" y="204"/>
                  </a:lnTo>
                  <a:lnTo>
                    <a:pt x="252" y="220"/>
                  </a:lnTo>
                  <a:lnTo>
                    <a:pt x="252" y="220"/>
                  </a:lnTo>
                  <a:lnTo>
                    <a:pt x="290" y="232"/>
                  </a:lnTo>
                  <a:lnTo>
                    <a:pt x="322" y="244"/>
                  </a:lnTo>
                  <a:lnTo>
                    <a:pt x="352" y="258"/>
                  </a:lnTo>
                  <a:lnTo>
                    <a:pt x="364" y="266"/>
                  </a:lnTo>
                  <a:lnTo>
                    <a:pt x="376" y="276"/>
                  </a:lnTo>
                  <a:lnTo>
                    <a:pt x="386" y="284"/>
                  </a:lnTo>
                  <a:lnTo>
                    <a:pt x="394" y="296"/>
                  </a:lnTo>
                  <a:lnTo>
                    <a:pt x="402" y="306"/>
                  </a:lnTo>
                  <a:lnTo>
                    <a:pt x="408" y="320"/>
                  </a:lnTo>
                  <a:lnTo>
                    <a:pt x="412" y="332"/>
                  </a:lnTo>
                  <a:lnTo>
                    <a:pt x="416" y="346"/>
                  </a:lnTo>
                  <a:lnTo>
                    <a:pt x="418" y="362"/>
                  </a:lnTo>
                  <a:lnTo>
                    <a:pt x="418" y="378"/>
                  </a:lnTo>
                  <a:lnTo>
                    <a:pt x="418" y="380"/>
                  </a:lnTo>
                  <a:lnTo>
                    <a:pt x="418" y="380"/>
                  </a:lnTo>
                  <a:lnTo>
                    <a:pt x="418" y="400"/>
                  </a:lnTo>
                  <a:lnTo>
                    <a:pt x="416" y="418"/>
                  </a:lnTo>
                  <a:lnTo>
                    <a:pt x="410" y="434"/>
                  </a:lnTo>
                  <a:lnTo>
                    <a:pt x="404" y="450"/>
                  </a:lnTo>
                  <a:lnTo>
                    <a:pt x="396" y="464"/>
                  </a:lnTo>
                  <a:lnTo>
                    <a:pt x="388" y="478"/>
                  </a:lnTo>
                  <a:lnTo>
                    <a:pt x="376" y="490"/>
                  </a:lnTo>
                  <a:lnTo>
                    <a:pt x="364" y="502"/>
                  </a:lnTo>
                  <a:lnTo>
                    <a:pt x="352" y="512"/>
                  </a:lnTo>
                  <a:lnTo>
                    <a:pt x="336" y="520"/>
                  </a:lnTo>
                  <a:lnTo>
                    <a:pt x="320" y="528"/>
                  </a:lnTo>
                  <a:lnTo>
                    <a:pt x="304" y="534"/>
                  </a:lnTo>
                  <a:lnTo>
                    <a:pt x="286" y="538"/>
                  </a:lnTo>
                  <a:lnTo>
                    <a:pt x="266" y="542"/>
                  </a:lnTo>
                  <a:lnTo>
                    <a:pt x="246" y="544"/>
                  </a:lnTo>
                  <a:lnTo>
                    <a:pt x="224" y="544"/>
                  </a:lnTo>
                  <a:lnTo>
                    <a:pt x="224" y="544"/>
                  </a:lnTo>
                  <a:lnTo>
                    <a:pt x="194" y="544"/>
                  </a:lnTo>
                  <a:lnTo>
                    <a:pt x="164" y="540"/>
                  </a:lnTo>
                  <a:lnTo>
                    <a:pt x="136" y="532"/>
                  </a:lnTo>
                  <a:lnTo>
                    <a:pt x="106" y="524"/>
                  </a:lnTo>
                  <a:lnTo>
                    <a:pt x="78" y="512"/>
                  </a:lnTo>
                  <a:lnTo>
                    <a:pt x="50" y="496"/>
                  </a:lnTo>
                  <a:lnTo>
                    <a:pt x="24" y="480"/>
                  </a:lnTo>
                  <a:lnTo>
                    <a:pt x="0" y="460"/>
                  </a:lnTo>
                  <a:lnTo>
                    <a:pt x="0" y="460"/>
                  </a:lnTo>
                  <a:close/>
                </a:path>
              </a:pathLst>
            </a:custGeom>
            <a:solidFill>
              <a:srgbClr val="FFCC00"/>
            </a:solidFill>
            <a:ln>
              <a:noFill/>
            </a:ln>
          </p:spPr>
          <p:txBody>
            <a:bodyPr/>
            <a:lstStyle/>
            <a:p>
              <a:pPr>
                <a:defRPr/>
              </a:pPr>
              <a:endParaRPr lang="en-US"/>
            </a:p>
          </p:txBody>
        </p:sp>
        <p:sp>
          <p:nvSpPr>
            <p:cNvPr id="41" name="Freeform 238"/>
            <p:cNvSpPr>
              <a:spLocks/>
            </p:cNvSpPr>
            <p:nvPr userDrawn="1"/>
          </p:nvSpPr>
          <p:spPr bwMode="auto">
            <a:xfrm>
              <a:off x="2814908" y="2659053"/>
              <a:ext cx="266680" cy="321247"/>
            </a:xfrm>
            <a:custGeom>
              <a:avLst/>
              <a:gdLst>
                <a:gd name="T0" fmla="*/ 160 w 438"/>
                <a:gd name="T1" fmla="*/ 106 h 528"/>
                <a:gd name="T2" fmla="*/ 0 w 438"/>
                <a:gd name="T3" fmla="*/ 106 h 528"/>
                <a:gd name="T4" fmla="*/ 0 w 438"/>
                <a:gd name="T5" fmla="*/ 0 h 528"/>
                <a:gd name="T6" fmla="*/ 438 w 438"/>
                <a:gd name="T7" fmla="*/ 0 h 528"/>
                <a:gd name="T8" fmla="*/ 438 w 438"/>
                <a:gd name="T9" fmla="*/ 106 h 528"/>
                <a:gd name="T10" fmla="*/ 276 w 438"/>
                <a:gd name="T11" fmla="*/ 106 h 528"/>
                <a:gd name="T12" fmla="*/ 276 w 438"/>
                <a:gd name="T13" fmla="*/ 528 h 528"/>
                <a:gd name="T14" fmla="*/ 160 w 438"/>
                <a:gd name="T15" fmla="*/ 528 h 528"/>
                <a:gd name="T16" fmla="*/ 160 w 438"/>
                <a:gd name="T17" fmla="*/ 10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528">
                  <a:moveTo>
                    <a:pt x="160" y="106"/>
                  </a:moveTo>
                  <a:lnTo>
                    <a:pt x="0" y="106"/>
                  </a:lnTo>
                  <a:lnTo>
                    <a:pt x="0" y="0"/>
                  </a:lnTo>
                  <a:lnTo>
                    <a:pt x="438" y="0"/>
                  </a:lnTo>
                  <a:lnTo>
                    <a:pt x="438" y="106"/>
                  </a:lnTo>
                  <a:lnTo>
                    <a:pt x="276" y="106"/>
                  </a:lnTo>
                  <a:lnTo>
                    <a:pt x="276" y="528"/>
                  </a:lnTo>
                  <a:lnTo>
                    <a:pt x="160" y="528"/>
                  </a:lnTo>
                  <a:lnTo>
                    <a:pt x="160" y="106"/>
                  </a:lnTo>
                  <a:close/>
                </a:path>
              </a:pathLst>
            </a:custGeom>
            <a:solidFill>
              <a:srgbClr val="FFCC00"/>
            </a:solidFill>
            <a:ln>
              <a:noFill/>
            </a:ln>
          </p:spPr>
          <p:txBody>
            <a:bodyPr/>
            <a:lstStyle/>
            <a:p>
              <a:pPr>
                <a:defRPr/>
              </a:pPr>
              <a:endParaRPr lang="en-US"/>
            </a:p>
          </p:txBody>
        </p:sp>
        <p:sp>
          <p:nvSpPr>
            <p:cNvPr id="42" name="Freeform 239"/>
            <p:cNvSpPr>
              <a:spLocks/>
            </p:cNvSpPr>
            <p:nvPr userDrawn="1"/>
          </p:nvSpPr>
          <p:spPr bwMode="auto">
            <a:xfrm>
              <a:off x="3123494" y="2659053"/>
              <a:ext cx="278110" cy="321247"/>
            </a:xfrm>
            <a:custGeom>
              <a:avLst/>
              <a:gdLst>
                <a:gd name="T0" fmla="*/ 0 w 458"/>
                <a:gd name="T1" fmla="*/ 0 h 528"/>
                <a:gd name="T2" fmla="*/ 242 w 458"/>
                <a:gd name="T3" fmla="*/ 0 h 528"/>
                <a:gd name="T4" fmla="*/ 242 w 458"/>
                <a:gd name="T5" fmla="*/ 0 h 528"/>
                <a:gd name="T6" fmla="*/ 268 w 458"/>
                <a:gd name="T7" fmla="*/ 0 h 528"/>
                <a:gd name="T8" fmla="*/ 290 w 458"/>
                <a:gd name="T9" fmla="*/ 4 h 528"/>
                <a:gd name="T10" fmla="*/ 312 w 458"/>
                <a:gd name="T11" fmla="*/ 8 h 528"/>
                <a:gd name="T12" fmla="*/ 332 w 458"/>
                <a:gd name="T13" fmla="*/ 14 h 528"/>
                <a:gd name="T14" fmla="*/ 350 w 458"/>
                <a:gd name="T15" fmla="*/ 22 h 528"/>
                <a:gd name="T16" fmla="*/ 368 w 458"/>
                <a:gd name="T17" fmla="*/ 30 h 528"/>
                <a:gd name="T18" fmla="*/ 382 w 458"/>
                <a:gd name="T19" fmla="*/ 40 h 528"/>
                <a:gd name="T20" fmla="*/ 396 w 458"/>
                <a:gd name="T21" fmla="*/ 54 h 528"/>
                <a:gd name="T22" fmla="*/ 396 w 458"/>
                <a:gd name="T23" fmla="*/ 54 h 528"/>
                <a:gd name="T24" fmla="*/ 408 w 458"/>
                <a:gd name="T25" fmla="*/ 64 h 528"/>
                <a:gd name="T26" fmla="*/ 416 w 458"/>
                <a:gd name="T27" fmla="*/ 78 h 528"/>
                <a:gd name="T28" fmla="*/ 424 w 458"/>
                <a:gd name="T29" fmla="*/ 92 h 528"/>
                <a:gd name="T30" fmla="*/ 430 w 458"/>
                <a:gd name="T31" fmla="*/ 106 h 528"/>
                <a:gd name="T32" fmla="*/ 436 w 458"/>
                <a:gd name="T33" fmla="*/ 122 h 528"/>
                <a:gd name="T34" fmla="*/ 440 w 458"/>
                <a:gd name="T35" fmla="*/ 138 h 528"/>
                <a:gd name="T36" fmla="*/ 442 w 458"/>
                <a:gd name="T37" fmla="*/ 156 h 528"/>
                <a:gd name="T38" fmla="*/ 442 w 458"/>
                <a:gd name="T39" fmla="*/ 174 h 528"/>
                <a:gd name="T40" fmla="*/ 442 w 458"/>
                <a:gd name="T41" fmla="*/ 176 h 528"/>
                <a:gd name="T42" fmla="*/ 442 w 458"/>
                <a:gd name="T43" fmla="*/ 176 h 528"/>
                <a:gd name="T44" fmla="*/ 440 w 458"/>
                <a:gd name="T45" fmla="*/ 206 h 528"/>
                <a:gd name="T46" fmla="*/ 434 w 458"/>
                <a:gd name="T47" fmla="*/ 234 h 528"/>
                <a:gd name="T48" fmla="*/ 424 w 458"/>
                <a:gd name="T49" fmla="*/ 258 h 528"/>
                <a:gd name="T50" fmla="*/ 410 w 458"/>
                <a:gd name="T51" fmla="*/ 280 h 528"/>
                <a:gd name="T52" fmla="*/ 394 w 458"/>
                <a:gd name="T53" fmla="*/ 300 h 528"/>
                <a:gd name="T54" fmla="*/ 374 w 458"/>
                <a:gd name="T55" fmla="*/ 316 h 528"/>
                <a:gd name="T56" fmla="*/ 352 w 458"/>
                <a:gd name="T57" fmla="*/ 330 h 528"/>
                <a:gd name="T58" fmla="*/ 328 w 458"/>
                <a:gd name="T59" fmla="*/ 340 h 528"/>
                <a:gd name="T60" fmla="*/ 458 w 458"/>
                <a:gd name="T61" fmla="*/ 528 h 528"/>
                <a:gd name="T62" fmla="*/ 322 w 458"/>
                <a:gd name="T63" fmla="*/ 528 h 528"/>
                <a:gd name="T64" fmla="*/ 208 w 458"/>
                <a:gd name="T65" fmla="*/ 360 h 528"/>
                <a:gd name="T66" fmla="*/ 118 w 458"/>
                <a:gd name="T67" fmla="*/ 360 h 528"/>
                <a:gd name="T68" fmla="*/ 118 w 458"/>
                <a:gd name="T69" fmla="*/ 528 h 528"/>
                <a:gd name="T70" fmla="*/ 0 w 458"/>
                <a:gd name="T71" fmla="*/ 528 h 528"/>
                <a:gd name="T72" fmla="*/ 0 w 458"/>
                <a:gd name="T7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8" h="528">
                  <a:moveTo>
                    <a:pt x="0" y="0"/>
                  </a:moveTo>
                  <a:lnTo>
                    <a:pt x="242" y="0"/>
                  </a:lnTo>
                  <a:lnTo>
                    <a:pt x="242" y="0"/>
                  </a:lnTo>
                  <a:lnTo>
                    <a:pt x="268" y="0"/>
                  </a:lnTo>
                  <a:lnTo>
                    <a:pt x="290" y="4"/>
                  </a:lnTo>
                  <a:lnTo>
                    <a:pt x="312" y="8"/>
                  </a:lnTo>
                  <a:lnTo>
                    <a:pt x="332" y="14"/>
                  </a:lnTo>
                  <a:lnTo>
                    <a:pt x="350" y="22"/>
                  </a:lnTo>
                  <a:lnTo>
                    <a:pt x="368" y="30"/>
                  </a:lnTo>
                  <a:lnTo>
                    <a:pt x="382" y="40"/>
                  </a:lnTo>
                  <a:lnTo>
                    <a:pt x="396" y="54"/>
                  </a:lnTo>
                  <a:lnTo>
                    <a:pt x="396" y="54"/>
                  </a:lnTo>
                  <a:lnTo>
                    <a:pt x="408" y="64"/>
                  </a:lnTo>
                  <a:lnTo>
                    <a:pt x="416" y="78"/>
                  </a:lnTo>
                  <a:lnTo>
                    <a:pt x="424" y="92"/>
                  </a:lnTo>
                  <a:lnTo>
                    <a:pt x="430" y="106"/>
                  </a:lnTo>
                  <a:lnTo>
                    <a:pt x="436" y="122"/>
                  </a:lnTo>
                  <a:lnTo>
                    <a:pt x="440" y="138"/>
                  </a:lnTo>
                  <a:lnTo>
                    <a:pt x="442" y="156"/>
                  </a:lnTo>
                  <a:lnTo>
                    <a:pt x="442" y="174"/>
                  </a:lnTo>
                  <a:lnTo>
                    <a:pt x="442" y="176"/>
                  </a:lnTo>
                  <a:lnTo>
                    <a:pt x="442" y="176"/>
                  </a:lnTo>
                  <a:lnTo>
                    <a:pt x="440" y="206"/>
                  </a:lnTo>
                  <a:lnTo>
                    <a:pt x="434" y="234"/>
                  </a:lnTo>
                  <a:lnTo>
                    <a:pt x="424" y="258"/>
                  </a:lnTo>
                  <a:lnTo>
                    <a:pt x="410" y="280"/>
                  </a:lnTo>
                  <a:lnTo>
                    <a:pt x="394" y="300"/>
                  </a:lnTo>
                  <a:lnTo>
                    <a:pt x="374" y="316"/>
                  </a:lnTo>
                  <a:lnTo>
                    <a:pt x="352" y="330"/>
                  </a:lnTo>
                  <a:lnTo>
                    <a:pt x="328" y="340"/>
                  </a:lnTo>
                  <a:lnTo>
                    <a:pt x="458" y="528"/>
                  </a:lnTo>
                  <a:lnTo>
                    <a:pt x="322" y="528"/>
                  </a:lnTo>
                  <a:lnTo>
                    <a:pt x="208" y="360"/>
                  </a:lnTo>
                  <a:lnTo>
                    <a:pt x="118" y="360"/>
                  </a:lnTo>
                  <a:lnTo>
                    <a:pt x="118" y="528"/>
                  </a:lnTo>
                  <a:lnTo>
                    <a:pt x="0" y="528"/>
                  </a:lnTo>
                  <a:lnTo>
                    <a:pt x="0" y="0"/>
                  </a:lnTo>
                  <a:close/>
                </a:path>
              </a:pathLst>
            </a:custGeom>
            <a:solidFill>
              <a:srgbClr val="FFCC00"/>
            </a:solidFill>
            <a:ln>
              <a:noFill/>
            </a:ln>
          </p:spPr>
          <p:txBody>
            <a:bodyPr/>
            <a:lstStyle/>
            <a:p>
              <a:pPr>
                <a:defRPr/>
              </a:pPr>
              <a:endParaRPr lang="en-US"/>
            </a:p>
          </p:txBody>
        </p:sp>
        <p:sp>
          <p:nvSpPr>
            <p:cNvPr id="43" name="Freeform 240"/>
            <p:cNvSpPr>
              <a:spLocks/>
            </p:cNvSpPr>
            <p:nvPr userDrawn="1"/>
          </p:nvSpPr>
          <p:spPr bwMode="auto">
            <a:xfrm>
              <a:off x="3194609" y="2722541"/>
              <a:ext cx="125721" cy="91422"/>
            </a:xfrm>
            <a:custGeom>
              <a:avLst/>
              <a:gdLst>
                <a:gd name="T0" fmla="*/ 118 w 206"/>
                <a:gd name="T1" fmla="*/ 152 h 152"/>
                <a:gd name="T2" fmla="*/ 118 w 206"/>
                <a:gd name="T3" fmla="*/ 152 h 152"/>
                <a:gd name="T4" fmla="*/ 138 w 206"/>
                <a:gd name="T5" fmla="*/ 152 h 152"/>
                <a:gd name="T6" fmla="*/ 154 w 206"/>
                <a:gd name="T7" fmla="*/ 148 h 152"/>
                <a:gd name="T8" fmla="*/ 170 w 206"/>
                <a:gd name="T9" fmla="*/ 140 h 152"/>
                <a:gd name="T10" fmla="*/ 182 w 206"/>
                <a:gd name="T11" fmla="*/ 132 h 152"/>
                <a:gd name="T12" fmla="*/ 192 w 206"/>
                <a:gd name="T13" fmla="*/ 122 h 152"/>
                <a:gd name="T14" fmla="*/ 200 w 206"/>
                <a:gd name="T15" fmla="*/ 108 h 152"/>
                <a:gd name="T16" fmla="*/ 204 w 206"/>
                <a:gd name="T17" fmla="*/ 94 h 152"/>
                <a:gd name="T18" fmla="*/ 206 w 206"/>
                <a:gd name="T19" fmla="*/ 78 h 152"/>
                <a:gd name="T20" fmla="*/ 206 w 206"/>
                <a:gd name="T21" fmla="*/ 76 h 152"/>
                <a:gd name="T22" fmla="*/ 206 w 206"/>
                <a:gd name="T23" fmla="*/ 76 h 152"/>
                <a:gd name="T24" fmla="*/ 204 w 206"/>
                <a:gd name="T25" fmla="*/ 58 h 152"/>
                <a:gd name="T26" fmla="*/ 200 w 206"/>
                <a:gd name="T27" fmla="*/ 44 h 152"/>
                <a:gd name="T28" fmla="*/ 192 w 206"/>
                <a:gd name="T29" fmla="*/ 30 h 152"/>
                <a:gd name="T30" fmla="*/ 182 w 206"/>
                <a:gd name="T31" fmla="*/ 20 h 152"/>
                <a:gd name="T32" fmla="*/ 168 w 206"/>
                <a:gd name="T33" fmla="*/ 12 h 152"/>
                <a:gd name="T34" fmla="*/ 152 w 206"/>
                <a:gd name="T35" fmla="*/ 6 h 152"/>
                <a:gd name="T36" fmla="*/ 134 w 206"/>
                <a:gd name="T37" fmla="*/ 2 h 152"/>
                <a:gd name="T38" fmla="*/ 114 w 206"/>
                <a:gd name="T39" fmla="*/ 0 h 152"/>
                <a:gd name="T40" fmla="*/ 0 w 206"/>
                <a:gd name="T41" fmla="*/ 0 h 152"/>
                <a:gd name="T42" fmla="*/ 0 w 206"/>
                <a:gd name="T43" fmla="*/ 152 h 152"/>
                <a:gd name="T44" fmla="*/ 118 w 206"/>
                <a:gd name="T4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52">
                  <a:moveTo>
                    <a:pt x="118" y="152"/>
                  </a:moveTo>
                  <a:lnTo>
                    <a:pt x="118" y="152"/>
                  </a:lnTo>
                  <a:lnTo>
                    <a:pt x="138" y="152"/>
                  </a:lnTo>
                  <a:lnTo>
                    <a:pt x="154" y="148"/>
                  </a:lnTo>
                  <a:lnTo>
                    <a:pt x="170" y="140"/>
                  </a:lnTo>
                  <a:lnTo>
                    <a:pt x="182" y="132"/>
                  </a:lnTo>
                  <a:lnTo>
                    <a:pt x="192" y="122"/>
                  </a:lnTo>
                  <a:lnTo>
                    <a:pt x="200" y="108"/>
                  </a:lnTo>
                  <a:lnTo>
                    <a:pt x="204" y="94"/>
                  </a:lnTo>
                  <a:lnTo>
                    <a:pt x="206" y="78"/>
                  </a:lnTo>
                  <a:lnTo>
                    <a:pt x="206" y="76"/>
                  </a:lnTo>
                  <a:lnTo>
                    <a:pt x="206" y="76"/>
                  </a:lnTo>
                  <a:lnTo>
                    <a:pt x="204" y="58"/>
                  </a:lnTo>
                  <a:lnTo>
                    <a:pt x="200" y="44"/>
                  </a:lnTo>
                  <a:lnTo>
                    <a:pt x="192" y="30"/>
                  </a:lnTo>
                  <a:lnTo>
                    <a:pt x="182" y="20"/>
                  </a:lnTo>
                  <a:lnTo>
                    <a:pt x="168" y="12"/>
                  </a:lnTo>
                  <a:lnTo>
                    <a:pt x="152" y="6"/>
                  </a:lnTo>
                  <a:lnTo>
                    <a:pt x="134" y="2"/>
                  </a:lnTo>
                  <a:lnTo>
                    <a:pt x="114" y="0"/>
                  </a:lnTo>
                  <a:lnTo>
                    <a:pt x="0" y="0"/>
                  </a:lnTo>
                  <a:lnTo>
                    <a:pt x="0" y="152"/>
                  </a:lnTo>
                  <a:lnTo>
                    <a:pt x="118" y="152"/>
                  </a:lnTo>
                  <a:close/>
                </a:path>
              </a:pathLst>
            </a:custGeom>
            <a:solidFill>
              <a:srgbClr val="335359"/>
            </a:solidFill>
            <a:ln>
              <a:noFill/>
            </a:ln>
          </p:spPr>
          <p:txBody>
            <a:bodyPr/>
            <a:lstStyle/>
            <a:p>
              <a:pPr>
                <a:defRPr/>
              </a:pPr>
              <a:endParaRPr lang="en-US"/>
            </a:p>
          </p:txBody>
        </p:sp>
        <p:sp>
          <p:nvSpPr>
            <p:cNvPr id="44" name="Freeform 241"/>
            <p:cNvSpPr>
              <a:spLocks/>
            </p:cNvSpPr>
            <p:nvPr userDrawn="1"/>
          </p:nvSpPr>
          <p:spPr bwMode="auto">
            <a:xfrm>
              <a:off x="3401604" y="2659053"/>
              <a:ext cx="318746" cy="321247"/>
            </a:xfrm>
            <a:custGeom>
              <a:avLst/>
              <a:gdLst>
                <a:gd name="T0" fmla="*/ 204 w 524"/>
                <a:gd name="T1" fmla="*/ 320 h 528"/>
                <a:gd name="T2" fmla="*/ 0 w 524"/>
                <a:gd name="T3" fmla="*/ 0 h 528"/>
                <a:gd name="T4" fmla="*/ 136 w 524"/>
                <a:gd name="T5" fmla="*/ 0 h 528"/>
                <a:gd name="T6" fmla="*/ 262 w 524"/>
                <a:gd name="T7" fmla="*/ 212 h 528"/>
                <a:gd name="T8" fmla="*/ 390 w 524"/>
                <a:gd name="T9" fmla="*/ 0 h 528"/>
                <a:gd name="T10" fmla="*/ 524 w 524"/>
                <a:gd name="T11" fmla="*/ 0 h 528"/>
                <a:gd name="T12" fmla="*/ 320 w 524"/>
                <a:gd name="T13" fmla="*/ 318 h 528"/>
                <a:gd name="T14" fmla="*/ 320 w 524"/>
                <a:gd name="T15" fmla="*/ 528 h 528"/>
                <a:gd name="T16" fmla="*/ 204 w 524"/>
                <a:gd name="T17" fmla="*/ 528 h 528"/>
                <a:gd name="T18" fmla="*/ 204 w 524"/>
                <a:gd name="T19" fmla="*/ 32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8">
                  <a:moveTo>
                    <a:pt x="204" y="320"/>
                  </a:moveTo>
                  <a:lnTo>
                    <a:pt x="0" y="0"/>
                  </a:lnTo>
                  <a:lnTo>
                    <a:pt x="136" y="0"/>
                  </a:lnTo>
                  <a:lnTo>
                    <a:pt x="262" y="212"/>
                  </a:lnTo>
                  <a:lnTo>
                    <a:pt x="390" y="0"/>
                  </a:lnTo>
                  <a:lnTo>
                    <a:pt x="524" y="0"/>
                  </a:lnTo>
                  <a:lnTo>
                    <a:pt x="320" y="318"/>
                  </a:lnTo>
                  <a:lnTo>
                    <a:pt x="320" y="528"/>
                  </a:lnTo>
                  <a:lnTo>
                    <a:pt x="204" y="528"/>
                  </a:lnTo>
                  <a:lnTo>
                    <a:pt x="204" y="320"/>
                  </a:lnTo>
                  <a:close/>
                </a:path>
              </a:pathLst>
            </a:custGeom>
            <a:solidFill>
              <a:srgbClr val="FFCC00"/>
            </a:solidFill>
            <a:ln>
              <a:noFill/>
            </a:ln>
          </p:spPr>
          <p:txBody>
            <a:bodyPr/>
            <a:lstStyle/>
            <a:p>
              <a:pPr>
                <a:defRPr/>
              </a:pPr>
              <a:endParaRPr lang="en-US"/>
            </a:p>
          </p:txBody>
        </p:sp>
      </p:grpSp>
      <p:sp>
        <p:nvSpPr>
          <p:cNvPr id="46" name="Line 12"/>
          <p:cNvSpPr>
            <a:spLocks noChangeShapeType="1"/>
          </p:cNvSpPr>
          <p:nvPr userDrawn="1"/>
        </p:nvSpPr>
        <p:spPr bwMode="auto">
          <a:xfrm>
            <a:off x="457200" y="3595688"/>
            <a:ext cx="3505200" cy="0"/>
          </a:xfrm>
          <a:prstGeom prst="line">
            <a:avLst/>
          </a:prstGeom>
          <a:noFill/>
          <a:ln w="38100">
            <a:solidFill>
              <a:srgbClr val="FFCC00"/>
            </a:solidFill>
            <a:round/>
            <a:headEnd/>
            <a:tailEnd/>
          </a:ln>
          <a:effectLst>
            <a:outerShdw blurRad="50800" dist="38100" dir="2700000" algn="tl" rotWithShape="0">
              <a:prstClr val="black">
                <a:alpha val="40000"/>
              </a:prstClr>
            </a:outerShdw>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rgbClr val="5CA038"/>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5CA038"/>
        </a:buClr>
        <a:buChar char="•"/>
        <a:defRPr sz="2800">
          <a:solidFill>
            <a:schemeClr val="tx1"/>
          </a:solidFill>
          <a:latin typeface="+mn-lt"/>
          <a:cs typeface="+mn-cs"/>
        </a:defRPr>
      </a:lvl2pPr>
      <a:lvl3pPr marL="1143000" indent="-228600" algn="l" rtl="0" eaLnBrk="0" fontAlgn="base" hangingPunct="0">
        <a:spcBef>
          <a:spcPct val="20000"/>
        </a:spcBef>
        <a:spcAft>
          <a:spcPct val="0"/>
        </a:spcAft>
        <a:buClr>
          <a:srgbClr val="5CA038"/>
        </a:buClr>
        <a:buChar char="•"/>
        <a:defRPr sz="2400">
          <a:solidFill>
            <a:schemeClr val="tx1"/>
          </a:solidFill>
          <a:latin typeface="+mn-lt"/>
          <a:cs typeface="+mn-cs"/>
        </a:defRPr>
      </a:lvl3pPr>
      <a:lvl4pPr marL="1600200" indent="-228600" algn="l" rtl="0" eaLnBrk="0" fontAlgn="base" hangingPunct="0">
        <a:spcBef>
          <a:spcPct val="20000"/>
        </a:spcBef>
        <a:spcAft>
          <a:spcPct val="0"/>
        </a:spcAft>
        <a:buClr>
          <a:srgbClr val="5CA038"/>
        </a:buClr>
        <a:buChar char="•"/>
        <a:defRPr sz="2000">
          <a:solidFill>
            <a:schemeClr val="tx1"/>
          </a:solidFill>
          <a:latin typeface="+mn-lt"/>
          <a:cs typeface="+mn-cs"/>
        </a:defRPr>
      </a:lvl4pPr>
      <a:lvl5pPr marL="2057400" indent="-228600" algn="l" rtl="0" eaLnBrk="0" fontAlgn="base" hangingPunct="0">
        <a:spcBef>
          <a:spcPct val="20000"/>
        </a:spcBef>
        <a:spcAft>
          <a:spcPct val="0"/>
        </a:spcAft>
        <a:buClr>
          <a:srgbClr val="5CA038"/>
        </a:buClr>
        <a:buChar char="•"/>
        <a:defRPr sz="2000">
          <a:solidFill>
            <a:schemeClr val="tx1"/>
          </a:solidFill>
          <a:latin typeface="+mn-lt"/>
          <a:cs typeface="+mn-cs"/>
        </a:defRPr>
      </a:lvl5pPr>
      <a:lvl6pPr marL="2514600" indent="-228600" algn="l" rtl="0" fontAlgn="base">
        <a:spcBef>
          <a:spcPct val="20000"/>
        </a:spcBef>
        <a:spcAft>
          <a:spcPct val="0"/>
        </a:spcAft>
        <a:buClr>
          <a:srgbClr val="5CA038"/>
        </a:buClr>
        <a:buChar char="•"/>
        <a:defRPr sz="2000">
          <a:solidFill>
            <a:schemeClr val="tx1"/>
          </a:solidFill>
          <a:latin typeface="+mn-lt"/>
          <a:cs typeface="+mn-cs"/>
        </a:defRPr>
      </a:lvl6pPr>
      <a:lvl7pPr marL="2971800" indent="-228600" algn="l" rtl="0" fontAlgn="base">
        <a:spcBef>
          <a:spcPct val="20000"/>
        </a:spcBef>
        <a:spcAft>
          <a:spcPct val="0"/>
        </a:spcAft>
        <a:buClr>
          <a:srgbClr val="5CA038"/>
        </a:buClr>
        <a:buChar char="•"/>
        <a:defRPr sz="2000">
          <a:solidFill>
            <a:schemeClr val="tx1"/>
          </a:solidFill>
          <a:latin typeface="+mn-lt"/>
          <a:cs typeface="+mn-cs"/>
        </a:defRPr>
      </a:lvl7pPr>
      <a:lvl8pPr marL="3429000" indent="-228600" algn="l" rtl="0" fontAlgn="base">
        <a:spcBef>
          <a:spcPct val="20000"/>
        </a:spcBef>
        <a:spcAft>
          <a:spcPct val="0"/>
        </a:spcAft>
        <a:buClr>
          <a:srgbClr val="5CA038"/>
        </a:buClr>
        <a:buChar char="•"/>
        <a:defRPr sz="2000">
          <a:solidFill>
            <a:schemeClr val="tx1"/>
          </a:solidFill>
          <a:latin typeface="+mn-lt"/>
          <a:cs typeface="+mn-cs"/>
        </a:defRPr>
      </a:lvl8pPr>
      <a:lvl9pPr marL="3886200" indent="-228600" algn="l" rtl="0" fontAlgn="base">
        <a:spcBef>
          <a:spcPct val="20000"/>
        </a:spcBef>
        <a:spcAft>
          <a:spcPct val="0"/>
        </a:spcAft>
        <a:buClr>
          <a:srgbClr val="5CA038"/>
        </a:buClr>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0500" y="76200"/>
            <a:ext cx="8763000" cy="198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6387" name="Rectangle 3"/>
          <p:cNvSpPr>
            <a:spLocks noGrp="1" noChangeArrowheads="1"/>
          </p:cNvSpPr>
          <p:nvPr>
            <p:ph type="ftr" sz="quarter" idx="3"/>
          </p:nvPr>
        </p:nvSpPr>
        <p:spPr bwMode="auto">
          <a:xfrm>
            <a:off x="152400" y="6477000"/>
            <a:ext cx="42672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solidFill>
                  <a:srgbClr val="9C1623"/>
                </a:solidFill>
                <a:latin typeface="+mj-lt"/>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16388" name="Rectangle 4"/>
          <p:cNvSpPr>
            <a:spLocks noGrp="1" noChangeArrowheads="1"/>
          </p:cNvSpPr>
          <p:nvPr>
            <p:ph type="sldNum" sz="quarter" idx="4"/>
          </p:nvPr>
        </p:nvSpPr>
        <p:spPr bwMode="auto">
          <a:xfrm>
            <a:off x="6553200" y="6477000"/>
            <a:ext cx="22098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00" b="1">
                <a:solidFill>
                  <a:srgbClr val="9C1623"/>
                </a:solidFill>
                <a:latin typeface="Arial" panose="020B0604020202020204" pitchFamily="34" charset="0"/>
              </a:defRPr>
            </a:lvl1pPr>
          </a:lstStyle>
          <a:p>
            <a:pPr>
              <a:defRPr/>
            </a:pPr>
            <a:fld id="{518F482F-AF62-4AF0-9C83-55F9F0512C85}" type="slidenum">
              <a:rPr lang="en-US" smtClean="0"/>
              <a:pPr>
                <a:defRPr/>
              </a:pPr>
              <a:t>‹#›</a:t>
            </a:fld>
            <a:endParaRPr lang="en-US" dirty="0"/>
          </a:p>
        </p:txBody>
      </p:sp>
      <p:sp>
        <p:nvSpPr>
          <p:cNvPr id="5" name="Rectangle 27"/>
          <p:cNvSpPr>
            <a:spLocks noChangeArrowheads="1"/>
          </p:cNvSpPr>
          <p:nvPr userDrawn="1"/>
        </p:nvSpPr>
        <p:spPr bwMode="auto">
          <a:xfrm>
            <a:off x="0" y="6583363"/>
            <a:ext cx="9144000" cy="274637"/>
          </a:xfrm>
          <a:prstGeom prst="rect">
            <a:avLst/>
          </a:prstGeom>
          <a:solidFill>
            <a:srgbClr val="335359"/>
          </a:solidFill>
          <a:ln>
            <a:solidFill>
              <a:srgbClr val="335359"/>
            </a:solidFill>
          </a:ln>
        </p:spPr>
        <p:txBody>
          <a:bodyPr/>
          <a:lstStyle/>
          <a:p>
            <a:pPr>
              <a:defRPr/>
            </a:pPr>
            <a:endParaRPr lang="en-US">
              <a:solidFill>
                <a:srgbClr val="084333"/>
              </a:solidFill>
            </a:endParaRPr>
          </a:p>
        </p:txBody>
      </p:sp>
      <p:sp>
        <p:nvSpPr>
          <p:cNvPr id="6" name="Rectangle 27"/>
          <p:cNvSpPr>
            <a:spLocks noChangeArrowheads="1"/>
          </p:cNvSpPr>
          <p:nvPr userDrawn="1"/>
        </p:nvSpPr>
        <p:spPr bwMode="auto">
          <a:xfrm>
            <a:off x="0" y="-152400"/>
            <a:ext cx="9144000" cy="1371600"/>
          </a:xfrm>
          <a:prstGeom prst="rect">
            <a:avLst/>
          </a:prstGeom>
          <a:solidFill>
            <a:srgbClr val="335359"/>
          </a:solidFill>
          <a:ln>
            <a:noFill/>
          </a:ln>
        </p:spPr>
        <p:txBody>
          <a:bodyPr/>
          <a:lstStyle/>
          <a:p>
            <a:pPr>
              <a:defRPr/>
            </a:pPr>
            <a:endParaRPr lang="en-US" sz="1600">
              <a:solidFill>
                <a:srgbClr val="084333"/>
              </a:solidFill>
            </a:endParaRPr>
          </a:p>
        </p:txBody>
      </p:sp>
      <p:grpSp>
        <p:nvGrpSpPr>
          <p:cNvPr id="7" name="Group 6"/>
          <p:cNvGrpSpPr/>
          <p:nvPr userDrawn="1"/>
        </p:nvGrpSpPr>
        <p:grpSpPr>
          <a:xfrm>
            <a:off x="7848600" y="76200"/>
            <a:ext cx="1143000" cy="990600"/>
            <a:chOff x="7687152" y="136449"/>
            <a:chExt cx="1221083" cy="1192649"/>
          </a:xfrm>
          <a:effectLst>
            <a:outerShdw blurRad="50800" dist="38100" algn="l" rotWithShape="0">
              <a:prstClr val="black">
                <a:alpha val="40000"/>
              </a:prstClr>
            </a:outerShdw>
          </a:effectLst>
        </p:grpSpPr>
        <p:sp>
          <p:nvSpPr>
            <p:cNvPr id="8" name="AutoShape 3"/>
            <p:cNvSpPr>
              <a:spLocks noChangeAspect="1" noChangeArrowheads="1" noTextEdit="1"/>
            </p:cNvSpPr>
            <p:nvPr/>
          </p:nvSpPr>
          <p:spPr bwMode="auto">
            <a:xfrm rot="1164575">
              <a:off x="7687152" y="196992"/>
              <a:ext cx="1221083" cy="1071563"/>
            </a:xfrm>
            <a:prstGeom prst="rect">
              <a:avLst/>
            </a:prstGeom>
            <a:noFill/>
            <a:ln>
              <a:noFill/>
            </a:ln>
            <a:scene3d>
              <a:camera prst="orthographicFront"/>
              <a:lightRig rig="threePt" dir="t"/>
            </a:scene3d>
            <a:sp3d>
              <a:bevelT/>
            </a:sp3d>
          </p:spPr>
          <p:txBody>
            <a:bodyPr/>
            <a:lstStyle/>
            <a:p>
              <a:pPr>
                <a:defRPr/>
              </a:pPr>
              <a:endParaRPr lang="en-US">
                <a:solidFill>
                  <a:srgbClr val="084333"/>
                </a:solidFill>
              </a:endParaRPr>
            </a:p>
          </p:txBody>
        </p:sp>
        <p:sp>
          <p:nvSpPr>
            <p:cNvPr id="9" name="Freeform 5"/>
            <p:cNvSpPr>
              <a:spLocks/>
            </p:cNvSpPr>
            <p:nvPr/>
          </p:nvSpPr>
          <p:spPr bwMode="auto">
            <a:xfrm rot="1164575">
              <a:off x="7734223" y="244063"/>
              <a:ext cx="1126941" cy="977421"/>
            </a:xfrm>
            <a:custGeom>
              <a:avLst/>
              <a:gdLst>
                <a:gd name="T0" fmla="*/ 204 w 814"/>
                <a:gd name="T1" fmla="*/ 706 h 706"/>
                <a:gd name="T2" fmla="*/ 0 w 814"/>
                <a:gd name="T3" fmla="*/ 352 h 706"/>
                <a:gd name="T4" fmla="*/ 204 w 814"/>
                <a:gd name="T5" fmla="*/ 0 h 706"/>
                <a:gd name="T6" fmla="*/ 612 w 814"/>
                <a:gd name="T7" fmla="*/ 0 h 706"/>
                <a:gd name="T8" fmla="*/ 814 w 814"/>
                <a:gd name="T9" fmla="*/ 352 h 706"/>
                <a:gd name="T10" fmla="*/ 612 w 814"/>
                <a:gd name="T11" fmla="*/ 706 h 706"/>
                <a:gd name="T12" fmla="*/ 204 w 814"/>
                <a:gd name="T13" fmla="*/ 706 h 706"/>
              </a:gdLst>
              <a:ahLst/>
              <a:cxnLst>
                <a:cxn ang="0">
                  <a:pos x="T0" y="T1"/>
                </a:cxn>
                <a:cxn ang="0">
                  <a:pos x="T2" y="T3"/>
                </a:cxn>
                <a:cxn ang="0">
                  <a:pos x="T4" y="T5"/>
                </a:cxn>
                <a:cxn ang="0">
                  <a:pos x="T6" y="T7"/>
                </a:cxn>
                <a:cxn ang="0">
                  <a:pos x="T8" y="T9"/>
                </a:cxn>
                <a:cxn ang="0">
                  <a:pos x="T10" y="T11"/>
                </a:cxn>
                <a:cxn ang="0">
                  <a:pos x="T12" y="T13"/>
                </a:cxn>
              </a:cxnLst>
              <a:rect l="0" t="0" r="r" b="b"/>
              <a:pathLst>
                <a:path w="814" h="706">
                  <a:moveTo>
                    <a:pt x="204" y="706"/>
                  </a:moveTo>
                  <a:lnTo>
                    <a:pt x="0" y="352"/>
                  </a:lnTo>
                  <a:lnTo>
                    <a:pt x="204" y="0"/>
                  </a:lnTo>
                  <a:lnTo>
                    <a:pt x="612" y="0"/>
                  </a:lnTo>
                  <a:lnTo>
                    <a:pt x="814" y="352"/>
                  </a:lnTo>
                  <a:lnTo>
                    <a:pt x="612" y="706"/>
                  </a:lnTo>
                  <a:lnTo>
                    <a:pt x="204" y="706"/>
                  </a:lnTo>
                  <a:close/>
                </a:path>
              </a:pathLst>
            </a:custGeom>
            <a:noFill/>
            <a:ln w="28575">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0" name="Freeform 6"/>
            <p:cNvSpPr>
              <a:spLocks/>
            </p:cNvSpPr>
            <p:nvPr/>
          </p:nvSpPr>
          <p:spPr bwMode="auto">
            <a:xfrm rot="1164575">
              <a:off x="8361513" y="124603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1" name="Freeform 7"/>
            <p:cNvSpPr>
              <a:spLocks/>
            </p:cNvSpPr>
            <p:nvPr/>
          </p:nvSpPr>
          <p:spPr bwMode="auto">
            <a:xfrm rot="1164575">
              <a:off x="8790297" y="880336"/>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0 w 58"/>
                <a:gd name="T11" fmla="*/ 56 h 58"/>
                <a:gd name="T12" fmla="*/ 34 w 58"/>
                <a:gd name="T13" fmla="*/ 58 h 58"/>
                <a:gd name="T14" fmla="*/ 28 w 58"/>
                <a:gd name="T15" fmla="*/ 58 h 58"/>
                <a:gd name="T16" fmla="*/ 28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28 w 58"/>
                <a:gd name="T43" fmla="*/ 0 h 58"/>
                <a:gd name="T44" fmla="*/ 28 w 58"/>
                <a:gd name="T45" fmla="*/ 0 h 58"/>
                <a:gd name="T46" fmla="*/ 34 w 58"/>
                <a:gd name="T47" fmla="*/ 0 h 58"/>
                <a:gd name="T48" fmla="*/ 40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0" y="56"/>
                  </a:lnTo>
                  <a:lnTo>
                    <a:pt x="34" y="58"/>
                  </a:lnTo>
                  <a:lnTo>
                    <a:pt x="28" y="58"/>
                  </a:lnTo>
                  <a:lnTo>
                    <a:pt x="28"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28" y="0"/>
                  </a:lnTo>
                  <a:lnTo>
                    <a:pt x="28" y="0"/>
                  </a:lnTo>
                  <a:lnTo>
                    <a:pt x="34" y="0"/>
                  </a:lnTo>
                  <a:lnTo>
                    <a:pt x="40"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2" name="Freeform 8"/>
            <p:cNvSpPr>
              <a:spLocks/>
            </p:cNvSpPr>
            <p:nvPr/>
          </p:nvSpPr>
          <p:spPr bwMode="auto">
            <a:xfrm rot="1164575">
              <a:off x="8686328" y="32416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3" name="Freeform 9"/>
            <p:cNvSpPr>
              <a:spLocks/>
            </p:cNvSpPr>
            <p:nvPr/>
          </p:nvSpPr>
          <p:spPr bwMode="auto">
            <a:xfrm rot="1164575">
              <a:off x="8153576" y="136449"/>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4" name="Freeform 10"/>
            <p:cNvSpPr>
              <a:spLocks/>
            </p:cNvSpPr>
            <p:nvPr/>
          </p:nvSpPr>
          <p:spPr bwMode="auto">
            <a:xfrm rot="1164575">
              <a:off x="7724792" y="504913"/>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2 w 58"/>
                <a:gd name="T11" fmla="*/ 56 h 58"/>
                <a:gd name="T12" fmla="*/ 36 w 58"/>
                <a:gd name="T13" fmla="*/ 58 h 58"/>
                <a:gd name="T14" fmla="*/ 30 w 58"/>
                <a:gd name="T15" fmla="*/ 58 h 58"/>
                <a:gd name="T16" fmla="*/ 30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30 w 58"/>
                <a:gd name="T43" fmla="*/ 0 h 58"/>
                <a:gd name="T44" fmla="*/ 30 w 58"/>
                <a:gd name="T45" fmla="*/ 0 h 58"/>
                <a:gd name="T46" fmla="*/ 36 w 58"/>
                <a:gd name="T47" fmla="*/ 0 h 58"/>
                <a:gd name="T48" fmla="*/ 42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2" y="56"/>
                  </a:lnTo>
                  <a:lnTo>
                    <a:pt x="36" y="58"/>
                  </a:lnTo>
                  <a:lnTo>
                    <a:pt x="30" y="58"/>
                  </a:lnTo>
                  <a:lnTo>
                    <a:pt x="30"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30" y="0"/>
                  </a:lnTo>
                  <a:lnTo>
                    <a:pt x="30" y="0"/>
                  </a:lnTo>
                  <a:lnTo>
                    <a:pt x="36" y="0"/>
                  </a:lnTo>
                  <a:lnTo>
                    <a:pt x="42"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5" name="Freeform 11"/>
            <p:cNvSpPr>
              <a:spLocks/>
            </p:cNvSpPr>
            <p:nvPr/>
          </p:nvSpPr>
          <p:spPr bwMode="auto">
            <a:xfrm rot="1164575">
              <a:off x="7828761" y="1058320"/>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grpSp>
      <p:sp>
        <p:nvSpPr>
          <p:cNvPr id="16" name="Text Box 18"/>
          <p:cNvSpPr txBox="1">
            <a:spLocks noChangeArrowheads="1"/>
          </p:cNvSpPr>
          <p:nvPr userDrawn="1"/>
        </p:nvSpPr>
        <p:spPr bwMode="auto">
          <a:xfrm>
            <a:off x="228600" y="6604000"/>
            <a:ext cx="2058988" cy="254000"/>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1050" b="1" dirty="0">
                <a:solidFill>
                  <a:srgbClr val="F7D300"/>
                </a:solidFill>
              </a:rPr>
              <a:t>© 2014 W. W. Norton Co., Inc.</a:t>
            </a:r>
          </a:p>
        </p:txBody>
      </p:sp>
    </p:spTree>
    <p:extLst>
      <p:ext uri="{BB962C8B-B14F-4D97-AF65-F5344CB8AC3E}">
        <p14:creationId xmlns:p14="http://schemas.microsoft.com/office/powerpoint/2010/main" val="980165934"/>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8" r:id="rId15"/>
    <p:sldLayoutId id="2147483939" r:id="rId16"/>
    <p:sldLayoutId id="2147483941" r:id="rId17"/>
  </p:sldLayoutIdLst>
  <p:transition/>
  <p:hf hdr="0" ftr="0" dt="0"/>
  <p:txStyles>
    <p:titleStyle>
      <a:lvl1pPr algn="ctr" rtl="0" eaLnBrk="1" fontAlgn="base" hangingPunct="1">
        <a:spcBef>
          <a:spcPct val="0"/>
        </a:spcBef>
        <a:spcAft>
          <a:spcPct val="0"/>
        </a:spcAft>
        <a:defRPr sz="2800">
          <a:solidFill>
            <a:srgbClr val="9C1623"/>
          </a:solidFill>
          <a:latin typeface="+mj-lt"/>
          <a:ea typeface="+mj-ea"/>
          <a:cs typeface="+mj-cs"/>
        </a:defRPr>
      </a:lvl1pPr>
      <a:lvl2pPr algn="ctr" rtl="0" eaLnBrk="1" fontAlgn="base" hangingPunct="1">
        <a:spcBef>
          <a:spcPct val="0"/>
        </a:spcBef>
        <a:spcAft>
          <a:spcPct val="0"/>
        </a:spcAft>
        <a:defRPr sz="2800">
          <a:solidFill>
            <a:srgbClr val="9C1623"/>
          </a:solidFill>
          <a:latin typeface="Arial" charset="0"/>
        </a:defRPr>
      </a:lvl2pPr>
      <a:lvl3pPr algn="ctr" rtl="0" eaLnBrk="1" fontAlgn="base" hangingPunct="1">
        <a:spcBef>
          <a:spcPct val="0"/>
        </a:spcBef>
        <a:spcAft>
          <a:spcPct val="0"/>
        </a:spcAft>
        <a:defRPr sz="2800">
          <a:solidFill>
            <a:srgbClr val="9C1623"/>
          </a:solidFill>
          <a:latin typeface="Arial" charset="0"/>
        </a:defRPr>
      </a:lvl3pPr>
      <a:lvl4pPr algn="ctr" rtl="0" eaLnBrk="1" fontAlgn="base" hangingPunct="1">
        <a:spcBef>
          <a:spcPct val="0"/>
        </a:spcBef>
        <a:spcAft>
          <a:spcPct val="0"/>
        </a:spcAft>
        <a:defRPr sz="2800">
          <a:solidFill>
            <a:srgbClr val="9C1623"/>
          </a:solidFill>
          <a:latin typeface="Arial" charset="0"/>
        </a:defRPr>
      </a:lvl4pPr>
      <a:lvl5pPr algn="ctr" rtl="0" eaLnBrk="1" fontAlgn="base" hangingPunct="1">
        <a:spcBef>
          <a:spcPct val="0"/>
        </a:spcBef>
        <a:spcAft>
          <a:spcPct val="0"/>
        </a:spcAft>
        <a:defRPr sz="2800">
          <a:solidFill>
            <a:srgbClr val="9C1623"/>
          </a:solidFill>
          <a:latin typeface="Arial" charset="0"/>
        </a:defRPr>
      </a:lvl5pPr>
      <a:lvl6pPr marL="457200" algn="ctr" rtl="0" eaLnBrk="1" fontAlgn="base" hangingPunct="1">
        <a:spcBef>
          <a:spcPct val="0"/>
        </a:spcBef>
        <a:spcAft>
          <a:spcPct val="0"/>
        </a:spcAft>
        <a:defRPr sz="2800">
          <a:solidFill>
            <a:srgbClr val="9C1623"/>
          </a:solidFill>
          <a:latin typeface="Arial" charset="0"/>
        </a:defRPr>
      </a:lvl6pPr>
      <a:lvl7pPr marL="914400" algn="ctr" rtl="0" eaLnBrk="1" fontAlgn="base" hangingPunct="1">
        <a:spcBef>
          <a:spcPct val="0"/>
        </a:spcBef>
        <a:spcAft>
          <a:spcPct val="0"/>
        </a:spcAft>
        <a:defRPr sz="2800">
          <a:solidFill>
            <a:srgbClr val="9C1623"/>
          </a:solidFill>
          <a:latin typeface="Arial" charset="0"/>
        </a:defRPr>
      </a:lvl7pPr>
      <a:lvl8pPr marL="1371600" algn="ctr" rtl="0" eaLnBrk="1" fontAlgn="base" hangingPunct="1">
        <a:spcBef>
          <a:spcPct val="0"/>
        </a:spcBef>
        <a:spcAft>
          <a:spcPct val="0"/>
        </a:spcAft>
        <a:defRPr sz="2800">
          <a:solidFill>
            <a:srgbClr val="9C1623"/>
          </a:solidFill>
          <a:latin typeface="Arial" charset="0"/>
        </a:defRPr>
      </a:lvl8pPr>
      <a:lvl9pPr marL="1828800" algn="ctr" rtl="0" eaLnBrk="1" fontAlgn="base" hangingPunct="1">
        <a:spcBef>
          <a:spcPct val="0"/>
        </a:spcBef>
        <a:spcAft>
          <a:spcPct val="0"/>
        </a:spcAft>
        <a:defRPr sz="2800">
          <a:solidFill>
            <a:srgbClr val="9C1623"/>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53015"/>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Lst>
  <p:txStyles>
    <p:titleStyle>
      <a:lvl1pPr algn="ctr" rtl="0" eaLnBrk="0" fontAlgn="base" hangingPunct="0">
        <a:spcBef>
          <a:spcPct val="0"/>
        </a:spcBef>
        <a:spcAft>
          <a:spcPct val="0"/>
        </a:spcAft>
        <a:defRPr sz="3075">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075">
          <a:solidFill>
            <a:schemeClr val="tx2"/>
          </a:solidFill>
          <a:latin typeface="Times" pitchFamily="96" charset="0"/>
          <a:ea typeface="ＭＳ Ｐゴシック" charset="-128"/>
          <a:cs typeface="ＭＳ Ｐゴシック" charset="-128"/>
        </a:defRPr>
      </a:lvl2pPr>
      <a:lvl3pPr algn="ctr" rtl="0" eaLnBrk="0" fontAlgn="base" hangingPunct="0">
        <a:spcBef>
          <a:spcPct val="0"/>
        </a:spcBef>
        <a:spcAft>
          <a:spcPct val="0"/>
        </a:spcAft>
        <a:defRPr sz="3075">
          <a:solidFill>
            <a:schemeClr val="tx2"/>
          </a:solidFill>
          <a:latin typeface="Times" pitchFamily="96" charset="0"/>
          <a:ea typeface="ＭＳ Ｐゴシック" charset="-128"/>
          <a:cs typeface="ＭＳ Ｐゴシック" charset="-128"/>
        </a:defRPr>
      </a:lvl3pPr>
      <a:lvl4pPr algn="ctr" rtl="0" eaLnBrk="0" fontAlgn="base" hangingPunct="0">
        <a:spcBef>
          <a:spcPct val="0"/>
        </a:spcBef>
        <a:spcAft>
          <a:spcPct val="0"/>
        </a:spcAft>
        <a:defRPr sz="3075">
          <a:solidFill>
            <a:schemeClr val="tx2"/>
          </a:solidFill>
          <a:latin typeface="Times" pitchFamily="96" charset="0"/>
          <a:ea typeface="ＭＳ Ｐゴシック" charset="-128"/>
          <a:cs typeface="ＭＳ Ｐゴシック" charset="-128"/>
        </a:defRPr>
      </a:lvl4pPr>
      <a:lvl5pPr algn="ctr" rtl="0" eaLnBrk="0" fontAlgn="base" hangingPunct="0">
        <a:spcBef>
          <a:spcPct val="0"/>
        </a:spcBef>
        <a:spcAft>
          <a:spcPct val="0"/>
        </a:spcAft>
        <a:defRPr sz="3075">
          <a:solidFill>
            <a:schemeClr val="tx2"/>
          </a:solidFill>
          <a:latin typeface="Times" pitchFamily="96" charset="0"/>
          <a:ea typeface="ＭＳ Ｐゴシック" charset="-128"/>
          <a:cs typeface="ＭＳ Ｐゴシック" charset="-128"/>
        </a:defRPr>
      </a:lvl5pPr>
      <a:lvl6pPr marL="320954" algn="ctr" rtl="0" fontAlgn="base">
        <a:spcBef>
          <a:spcPct val="0"/>
        </a:spcBef>
        <a:spcAft>
          <a:spcPct val="0"/>
        </a:spcAft>
        <a:defRPr sz="3075">
          <a:solidFill>
            <a:schemeClr val="tx2"/>
          </a:solidFill>
          <a:latin typeface="Times" pitchFamily="96" charset="0"/>
        </a:defRPr>
      </a:lvl6pPr>
      <a:lvl7pPr marL="641909" algn="ctr" rtl="0" fontAlgn="base">
        <a:spcBef>
          <a:spcPct val="0"/>
        </a:spcBef>
        <a:spcAft>
          <a:spcPct val="0"/>
        </a:spcAft>
        <a:defRPr sz="3075">
          <a:solidFill>
            <a:schemeClr val="tx2"/>
          </a:solidFill>
          <a:latin typeface="Times" pitchFamily="96" charset="0"/>
        </a:defRPr>
      </a:lvl7pPr>
      <a:lvl8pPr marL="962864" algn="ctr" rtl="0" fontAlgn="base">
        <a:spcBef>
          <a:spcPct val="0"/>
        </a:spcBef>
        <a:spcAft>
          <a:spcPct val="0"/>
        </a:spcAft>
        <a:defRPr sz="3075">
          <a:solidFill>
            <a:schemeClr val="tx2"/>
          </a:solidFill>
          <a:latin typeface="Times" pitchFamily="96" charset="0"/>
        </a:defRPr>
      </a:lvl8pPr>
      <a:lvl9pPr marL="1283818" algn="ctr" rtl="0" fontAlgn="base">
        <a:spcBef>
          <a:spcPct val="0"/>
        </a:spcBef>
        <a:spcAft>
          <a:spcPct val="0"/>
        </a:spcAft>
        <a:defRPr sz="3075">
          <a:solidFill>
            <a:schemeClr val="tx2"/>
          </a:solidFill>
          <a:latin typeface="Times" pitchFamily="96" charset="0"/>
        </a:defRPr>
      </a:lvl9pPr>
    </p:titleStyle>
    <p:bodyStyle>
      <a:lvl1pPr marL="240716" indent="-240716" algn="l" rtl="0" eaLnBrk="0" fontAlgn="base" hangingPunct="0">
        <a:spcBef>
          <a:spcPct val="20000"/>
        </a:spcBef>
        <a:spcAft>
          <a:spcPct val="0"/>
        </a:spcAft>
        <a:buChar char="•"/>
        <a:defRPr sz="2250">
          <a:solidFill>
            <a:schemeClr val="tx1"/>
          </a:solidFill>
          <a:latin typeface="+mn-lt"/>
          <a:ea typeface="ＭＳ Ｐゴシック" charset="-128"/>
          <a:cs typeface="ＭＳ Ｐゴシック" charset="-128"/>
        </a:defRPr>
      </a:lvl1pPr>
      <a:lvl2pPr marL="521551" indent="-200597" algn="l" rtl="0" eaLnBrk="0" fontAlgn="base" hangingPunct="0">
        <a:spcBef>
          <a:spcPct val="20000"/>
        </a:spcBef>
        <a:spcAft>
          <a:spcPct val="0"/>
        </a:spcAft>
        <a:buChar char="–"/>
        <a:defRPr sz="1950">
          <a:solidFill>
            <a:schemeClr val="tx1"/>
          </a:solidFill>
          <a:latin typeface="+mn-lt"/>
          <a:ea typeface="ＭＳ Ｐゴシック" charset="-128"/>
        </a:defRPr>
      </a:lvl2pPr>
      <a:lvl3pPr marL="802386" indent="-160478" algn="l" rtl="0" eaLnBrk="0" fontAlgn="base" hangingPunct="0">
        <a:spcBef>
          <a:spcPct val="20000"/>
        </a:spcBef>
        <a:spcAft>
          <a:spcPct val="0"/>
        </a:spcAft>
        <a:buChar char="•"/>
        <a:defRPr sz="1650">
          <a:solidFill>
            <a:schemeClr val="tx1"/>
          </a:solidFill>
          <a:latin typeface="+mn-lt"/>
          <a:ea typeface="ＭＳ Ｐゴシック" charset="-128"/>
        </a:defRPr>
      </a:lvl3pPr>
      <a:lvl4pPr marL="1123340" indent="-160478" algn="l" rtl="0" eaLnBrk="0" fontAlgn="base" hangingPunct="0">
        <a:spcBef>
          <a:spcPct val="20000"/>
        </a:spcBef>
        <a:spcAft>
          <a:spcPct val="0"/>
        </a:spcAft>
        <a:buChar char="–"/>
        <a:defRPr sz="1425">
          <a:solidFill>
            <a:schemeClr val="tx1"/>
          </a:solidFill>
          <a:latin typeface="+mn-lt"/>
          <a:ea typeface="ＭＳ Ｐゴシック" charset="-128"/>
        </a:defRPr>
      </a:lvl4pPr>
      <a:lvl5pPr marL="1444295" indent="-160478" algn="l" rtl="0" eaLnBrk="0" fontAlgn="base" hangingPunct="0">
        <a:spcBef>
          <a:spcPct val="20000"/>
        </a:spcBef>
        <a:spcAft>
          <a:spcPct val="0"/>
        </a:spcAft>
        <a:buChar char="»"/>
        <a:defRPr sz="1425">
          <a:solidFill>
            <a:schemeClr val="tx1"/>
          </a:solidFill>
          <a:latin typeface="+mn-lt"/>
          <a:ea typeface="ＭＳ Ｐゴシック" charset="-128"/>
        </a:defRPr>
      </a:lvl5pPr>
      <a:lvl6pPr marL="1765250" indent="-160478" algn="l" rtl="0" fontAlgn="base">
        <a:spcBef>
          <a:spcPct val="20000"/>
        </a:spcBef>
        <a:spcAft>
          <a:spcPct val="0"/>
        </a:spcAft>
        <a:buChar char="»"/>
        <a:defRPr sz="1425">
          <a:solidFill>
            <a:schemeClr val="tx1"/>
          </a:solidFill>
          <a:latin typeface="+mn-lt"/>
        </a:defRPr>
      </a:lvl6pPr>
      <a:lvl7pPr marL="2086204" indent="-160478" algn="l" rtl="0" fontAlgn="base">
        <a:spcBef>
          <a:spcPct val="20000"/>
        </a:spcBef>
        <a:spcAft>
          <a:spcPct val="0"/>
        </a:spcAft>
        <a:buChar char="»"/>
        <a:defRPr sz="1425">
          <a:solidFill>
            <a:schemeClr val="tx1"/>
          </a:solidFill>
          <a:latin typeface="+mn-lt"/>
        </a:defRPr>
      </a:lvl7pPr>
      <a:lvl8pPr marL="2407158" indent="-160478" algn="l" rtl="0" fontAlgn="base">
        <a:spcBef>
          <a:spcPct val="20000"/>
        </a:spcBef>
        <a:spcAft>
          <a:spcPct val="0"/>
        </a:spcAft>
        <a:buChar char="»"/>
        <a:defRPr sz="1425">
          <a:solidFill>
            <a:schemeClr val="tx1"/>
          </a:solidFill>
          <a:latin typeface="+mn-lt"/>
        </a:defRPr>
      </a:lvl8pPr>
      <a:lvl9pPr marL="2728112" indent="-160478" algn="l" rtl="0" fontAlgn="base">
        <a:spcBef>
          <a:spcPct val="20000"/>
        </a:spcBef>
        <a:spcAft>
          <a:spcPct val="0"/>
        </a:spcAft>
        <a:buChar char="»"/>
        <a:defRPr sz="1425">
          <a:solidFill>
            <a:schemeClr val="tx1"/>
          </a:solidFill>
          <a:latin typeface="+mn-lt"/>
        </a:defRPr>
      </a:lvl9pPr>
    </p:bodyStyle>
    <p:otherStyle>
      <a:defPPr>
        <a:defRPr lang="en-US"/>
      </a:defPPr>
      <a:lvl1pPr marL="0" algn="l" defTabSz="641909" rtl="0" eaLnBrk="1" latinLnBrk="0" hangingPunct="1">
        <a:defRPr sz="1275" kern="1200">
          <a:solidFill>
            <a:schemeClr val="tx1"/>
          </a:solidFill>
          <a:latin typeface="+mn-lt"/>
          <a:ea typeface="+mn-ea"/>
          <a:cs typeface="+mn-cs"/>
        </a:defRPr>
      </a:lvl1pPr>
      <a:lvl2pPr marL="320954" algn="l" defTabSz="641909" rtl="0" eaLnBrk="1" latinLnBrk="0" hangingPunct="1">
        <a:defRPr sz="1275" kern="1200">
          <a:solidFill>
            <a:schemeClr val="tx1"/>
          </a:solidFill>
          <a:latin typeface="+mn-lt"/>
          <a:ea typeface="+mn-ea"/>
          <a:cs typeface="+mn-cs"/>
        </a:defRPr>
      </a:lvl2pPr>
      <a:lvl3pPr marL="641909" algn="l" defTabSz="641909" rtl="0" eaLnBrk="1" latinLnBrk="0" hangingPunct="1">
        <a:defRPr sz="1275" kern="1200">
          <a:solidFill>
            <a:schemeClr val="tx1"/>
          </a:solidFill>
          <a:latin typeface="+mn-lt"/>
          <a:ea typeface="+mn-ea"/>
          <a:cs typeface="+mn-cs"/>
        </a:defRPr>
      </a:lvl3pPr>
      <a:lvl4pPr marL="962864" algn="l" defTabSz="641909" rtl="0" eaLnBrk="1" latinLnBrk="0" hangingPunct="1">
        <a:defRPr sz="1275" kern="1200">
          <a:solidFill>
            <a:schemeClr val="tx1"/>
          </a:solidFill>
          <a:latin typeface="+mn-lt"/>
          <a:ea typeface="+mn-ea"/>
          <a:cs typeface="+mn-cs"/>
        </a:defRPr>
      </a:lvl4pPr>
      <a:lvl5pPr marL="1283818" algn="l" defTabSz="641909" rtl="0" eaLnBrk="1" latinLnBrk="0" hangingPunct="1">
        <a:defRPr sz="1275" kern="1200">
          <a:solidFill>
            <a:schemeClr val="tx1"/>
          </a:solidFill>
          <a:latin typeface="+mn-lt"/>
          <a:ea typeface="+mn-ea"/>
          <a:cs typeface="+mn-cs"/>
        </a:defRPr>
      </a:lvl5pPr>
      <a:lvl6pPr marL="1604772" algn="l" defTabSz="641909" rtl="0" eaLnBrk="1" latinLnBrk="0" hangingPunct="1">
        <a:defRPr sz="1275" kern="1200">
          <a:solidFill>
            <a:schemeClr val="tx1"/>
          </a:solidFill>
          <a:latin typeface="+mn-lt"/>
          <a:ea typeface="+mn-ea"/>
          <a:cs typeface="+mn-cs"/>
        </a:defRPr>
      </a:lvl6pPr>
      <a:lvl7pPr marL="1925726" algn="l" defTabSz="641909" rtl="0" eaLnBrk="1" latinLnBrk="0" hangingPunct="1">
        <a:defRPr sz="1275" kern="1200">
          <a:solidFill>
            <a:schemeClr val="tx1"/>
          </a:solidFill>
          <a:latin typeface="+mn-lt"/>
          <a:ea typeface="+mn-ea"/>
          <a:cs typeface="+mn-cs"/>
        </a:defRPr>
      </a:lvl7pPr>
      <a:lvl8pPr marL="2246681" algn="l" defTabSz="641909" rtl="0" eaLnBrk="1" latinLnBrk="0" hangingPunct="1">
        <a:defRPr sz="1275" kern="1200">
          <a:solidFill>
            <a:schemeClr val="tx1"/>
          </a:solidFill>
          <a:latin typeface="+mn-lt"/>
          <a:ea typeface="+mn-ea"/>
          <a:cs typeface="+mn-cs"/>
        </a:defRPr>
      </a:lvl8pPr>
      <a:lvl9pPr marL="2567636" algn="l" defTabSz="641909" rtl="0" eaLnBrk="1" latinLnBrk="0" hangingPunct="1">
        <a:defRPr sz="127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007382"/>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Lst>
  <p:txStyles>
    <p:titleStyle>
      <a:lvl1pPr algn="ctr" rtl="0" eaLnBrk="0" fontAlgn="base" hangingPunct="0">
        <a:spcBef>
          <a:spcPct val="0"/>
        </a:spcBef>
        <a:spcAft>
          <a:spcPct val="0"/>
        </a:spcAft>
        <a:defRPr sz="3075">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075">
          <a:solidFill>
            <a:schemeClr val="tx2"/>
          </a:solidFill>
          <a:latin typeface="Times" pitchFamily="96" charset="0"/>
          <a:ea typeface="ＭＳ Ｐゴシック" charset="-128"/>
          <a:cs typeface="ＭＳ Ｐゴシック" charset="-128"/>
        </a:defRPr>
      </a:lvl2pPr>
      <a:lvl3pPr algn="ctr" rtl="0" eaLnBrk="0" fontAlgn="base" hangingPunct="0">
        <a:spcBef>
          <a:spcPct val="0"/>
        </a:spcBef>
        <a:spcAft>
          <a:spcPct val="0"/>
        </a:spcAft>
        <a:defRPr sz="3075">
          <a:solidFill>
            <a:schemeClr val="tx2"/>
          </a:solidFill>
          <a:latin typeface="Times" pitchFamily="96" charset="0"/>
          <a:ea typeface="ＭＳ Ｐゴシック" charset="-128"/>
          <a:cs typeface="ＭＳ Ｐゴシック" charset="-128"/>
        </a:defRPr>
      </a:lvl3pPr>
      <a:lvl4pPr algn="ctr" rtl="0" eaLnBrk="0" fontAlgn="base" hangingPunct="0">
        <a:spcBef>
          <a:spcPct val="0"/>
        </a:spcBef>
        <a:spcAft>
          <a:spcPct val="0"/>
        </a:spcAft>
        <a:defRPr sz="3075">
          <a:solidFill>
            <a:schemeClr val="tx2"/>
          </a:solidFill>
          <a:latin typeface="Times" pitchFamily="96" charset="0"/>
          <a:ea typeface="ＭＳ Ｐゴシック" charset="-128"/>
          <a:cs typeface="ＭＳ Ｐゴシック" charset="-128"/>
        </a:defRPr>
      </a:lvl4pPr>
      <a:lvl5pPr algn="ctr" rtl="0" eaLnBrk="0" fontAlgn="base" hangingPunct="0">
        <a:spcBef>
          <a:spcPct val="0"/>
        </a:spcBef>
        <a:spcAft>
          <a:spcPct val="0"/>
        </a:spcAft>
        <a:defRPr sz="3075">
          <a:solidFill>
            <a:schemeClr val="tx2"/>
          </a:solidFill>
          <a:latin typeface="Times" pitchFamily="96" charset="0"/>
          <a:ea typeface="ＭＳ Ｐゴシック" charset="-128"/>
          <a:cs typeface="ＭＳ Ｐゴシック" charset="-128"/>
        </a:defRPr>
      </a:lvl5pPr>
      <a:lvl6pPr marL="320954" algn="ctr" rtl="0" fontAlgn="base">
        <a:spcBef>
          <a:spcPct val="0"/>
        </a:spcBef>
        <a:spcAft>
          <a:spcPct val="0"/>
        </a:spcAft>
        <a:defRPr sz="3075">
          <a:solidFill>
            <a:schemeClr val="tx2"/>
          </a:solidFill>
          <a:latin typeface="Times" pitchFamily="96" charset="0"/>
        </a:defRPr>
      </a:lvl6pPr>
      <a:lvl7pPr marL="641909" algn="ctr" rtl="0" fontAlgn="base">
        <a:spcBef>
          <a:spcPct val="0"/>
        </a:spcBef>
        <a:spcAft>
          <a:spcPct val="0"/>
        </a:spcAft>
        <a:defRPr sz="3075">
          <a:solidFill>
            <a:schemeClr val="tx2"/>
          </a:solidFill>
          <a:latin typeface="Times" pitchFamily="96" charset="0"/>
        </a:defRPr>
      </a:lvl7pPr>
      <a:lvl8pPr marL="962864" algn="ctr" rtl="0" fontAlgn="base">
        <a:spcBef>
          <a:spcPct val="0"/>
        </a:spcBef>
        <a:spcAft>
          <a:spcPct val="0"/>
        </a:spcAft>
        <a:defRPr sz="3075">
          <a:solidFill>
            <a:schemeClr val="tx2"/>
          </a:solidFill>
          <a:latin typeface="Times" pitchFamily="96" charset="0"/>
        </a:defRPr>
      </a:lvl8pPr>
      <a:lvl9pPr marL="1283818" algn="ctr" rtl="0" fontAlgn="base">
        <a:spcBef>
          <a:spcPct val="0"/>
        </a:spcBef>
        <a:spcAft>
          <a:spcPct val="0"/>
        </a:spcAft>
        <a:defRPr sz="3075">
          <a:solidFill>
            <a:schemeClr val="tx2"/>
          </a:solidFill>
          <a:latin typeface="Times" pitchFamily="96" charset="0"/>
        </a:defRPr>
      </a:lvl9pPr>
    </p:titleStyle>
    <p:bodyStyle>
      <a:lvl1pPr marL="240716" indent="-240716" algn="l" rtl="0" eaLnBrk="0" fontAlgn="base" hangingPunct="0">
        <a:spcBef>
          <a:spcPct val="20000"/>
        </a:spcBef>
        <a:spcAft>
          <a:spcPct val="0"/>
        </a:spcAft>
        <a:buChar char="•"/>
        <a:defRPr sz="2250">
          <a:solidFill>
            <a:schemeClr val="tx1"/>
          </a:solidFill>
          <a:latin typeface="+mn-lt"/>
          <a:ea typeface="ＭＳ Ｐゴシック" charset="-128"/>
          <a:cs typeface="ＭＳ Ｐゴシック" charset="-128"/>
        </a:defRPr>
      </a:lvl1pPr>
      <a:lvl2pPr marL="521551" indent="-200597" algn="l" rtl="0" eaLnBrk="0" fontAlgn="base" hangingPunct="0">
        <a:spcBef>
          <a:spcPct val="20000"/>
        </a:spcBef>
        <a:spcAft>
          <a:spcPct val="0"/>
        </a:spcAft>
        <a:buChar char="–"/>
        <a:defRPr sz="1950">
          <a:solidFill>
            <a:schemeClr val="tx1"/>
          </a:solidFill>
          <a:latin typeface="+mn-lt"/>
          <a:ea typeface="ＭＳ Ｐゴシック" charset="-128"/>
        </a:defRPr>
      </a:lvl2pPr>
      <a:lvl3pPr marL="802386" indent="-160478" algn="l" rtl="0" eaLnBrk="0" fontAlgn="base" hangingPunct="0">
        <a:spcBef>
          <a:spcPct val="20000"/>
        </a:spcBef>
        <a:spcAft>
          <a:spcPct val="0"/>
        </a:spcAft>
        <a:buChar char="•"/>
        <a:defRPr sz="1650">
          <a:solidFill>
            <a:schemeClr val="tx1"/>
          </a:solidFill>
          <a:latin typeface="+mn-lt"/>
          <a:ea typeface="ＭＳ Ｐゴシック" charset="-128"/>
        </a:defRPr>
      </a:lvl3pPr>
      <a:lvl4pPr marL="1123340" indent="-160478" algn="l" rtl="0" eaLnBrk="0" fontAlgn="base" hangingPunct="0">
        <a:spcBef>
          <a:spcPct val="20000"/>
        </a:spcBef>
        <a:spcAft>
          <a:spcPct val="0"/>
        </a:spcAft>
        <a:buChar char="–"/>
        <a:defRPr sz="1425">
          <a:solidFill>
            <a:schemeClr val="tx1"/>
          </a:solidFill>
          <a:latin typeface="+mn-lt"/>
          <a:ea typeface="ＭＳ Ｐゴシック" charset="-128"/>
        </a:defRPr>
      </a:lvl4pPr>
      <a:lvl5pPr marL="1444295" indent="-160478" algn="l" rtl="0" eaLnBrk="0" fontAlgn="base" hangingPunct="0">
        <a:spcBef>
          <a:spcPct val="20000"/>
        </a:spcBef>
        <a:spcAft>
          <a:spcPct val="0"/>
        </a:spcAft>
        <a:buChar char="»"/>
        <a:defRPr sz="1425">
          <a:solidFill>
            <a:schemeClr val="tx1"/>
          </a:solidFill>
          <a:latin typeface="+mn-lt"/>
          <a:ea typeface="ＭＳ Ｐゴシック" charset="-128"/>
        </a:defRPr>
      </a:lvl5pPr>
      <a:lvl6pPr marL="1765250" indent="-160478" algn="l" rtl="0" fontAlgn="base">
        <a:spcBef>
          <a:spcPct val="20000"/>
        </a:spcBef>
        <a:spcAft>
          <a:spcPct val="0"/>
        </a:spcAft>
        <a:buChar char="»"/>
        <a:defRPr sz="1425">
          <a:solidFill>
            <a:schemeClr val="tx1"/>
          </a:solidFill>
          <a:latin typeface="+mn-lt"/>
        </a:defRPr>
      </a:lvl6pPr>
      <a:lvl7pPr marL="2086204" indent="-160478" algn="l" rtl="0" fontAlgn="base">
        <a:spcBef>
          <a:spcPct val="20000"/>
        </a:spcBef>
        <a:spcAft>
          <a:spcPct val="0"/>
        </a:spcAft>
        <a:buChar char="»"/>
        <a:defRPr sz="1425">
          <a:solidFill>
            <a:schemeClr val="tx1"/>
          </a:solidFill>
          <a:latin typeface="+mn-lt"/>
        </a:defRPr>
      </a:lvl7pPr>
      <a:lvl8pPr marL="2407158" indent="-160478" algn="l" rtl="0" fontAlgn="base">
        <a:spcBef>
          <a:spcPct val="20000"/>
        </a:spcBef>
        <a:spcAft>
          <a:spcPct val="0"/>
        </a:spcAft>
        <a:buChar char="»"/>
        <a:defRPr sz="1425">
          <a:solidFill>
            <a:schemeClr val="tx1"/>
          </a:solidFill>
          <a:latin typeface="+mn-lt"/>
        </a:defRPr>
      </a:lvl8pPr>
      <a:lvl9pPr marL="2728112" indent="-160478" algn="l" rtl="0" fontAlgn="base">
        <a:spcBef>
          <a:spcPct val="20000"/>
        </a:spcBef>
        <a:spcAft>
          <a:spcPct val="0"/>
        </a:spcAft>
        <a:buChar char="»"/>
        <a:defRPr sz="1425">
          <a:solidFill>
            <a:schemeClr val="tx1"/>
          </a:solidFill>
          <a:latin typeface="+mn-lt"/>
        </a:defRPr>
      </a:lvl9pPr>
    </p:bodyStyle>
    <p:otherStyle>
      <a:defPPr>
        <a:defRPr lang="en-US"/>
      </a:defPPr>
      <a:lvl1pPr marL="0" algn="l" defTabSz="641909" rtl="0" eaLnBrk="1" latinLnBrk="0" hangingPunct="1">
        <a:defRPr sz="1275" kern="1200">
          <a:solidFill>
            <a:schemeClr val="tx1"/>
          </a:solidFill>
          <a:latin typeface="+mn-lt"/>
          <a:ea typeface="+mn-ea"/>
          <a:cs typeface="+mn-cs"/>
        </a:defRPr>
      </a:lvl1pPr>
      <a:lvl2pPr marL="320954" algn="l" defTabSz="641909" rtl="0" eaLnBrk="1" latinLnBrk="0" hangingPunct="1">
        <a:defRPr sz="1275" kern="1200">
          <a:solidFill>
            <a:schemeClr val="tx1"/>
          </a:solidFill>
          <a:latin typeface="+mn-lt"/>
          <a:ea typeface="+mn-ea"/>
          <a:cs typeface="+mn-cs"/>
        </a:defRPr>
      </a:lvl2pPr>
      <a:lvl3pPr marL="641909" algn="l" defTabSz="641909" rtl="0" eaLnBrk="1" latinLnBrk="0" hangingPunct="1">
        <a:defRPr sz="1275" kern="1200">
          <a:solidFill>
            <a:schemeClr val="tx1"/>
          </a:solidFill>
          <a:latin typeface="+mn-lt"/>
          <a:ea typeface="+mn-ea"/>
          <a:cs typeface="+mn-cs"/>
        </a:defRPr>
      </a:lvl3pPr>
      <a:lvl4pPr marL="962864" algn="l" defTabSz="641909" rtl="0" eaLnBrk="1" latinLnBrk="0" hangingPunct="1">
        <a:defRPr sz="1275" kern="1200">
          <a:solidFill>
            <a:schemeClr val="tx1"/>
          </a:solidFill>
          <a:latin typeface="+mn-lt"/>
          <a:ea typeface="+mn-ea"/>
          <a:cs typeface="+mn-cs"/>
        </a:defRPr>
      </a:lvl4pPr>
      <a:lvl5pPr marL="1283818" algn="l" defTabSz="641909" rtl="0" eaLnBrk="1" latinLnBrk="0" hangingPunct="1">
        <a:defRPr sz="1275" kern="1200">
          <a:solidFill>
            <a:schemeClr val="tx1"/>
          </a:solidFill>
          <a:latin typeface="+mn-lt"/>
          <a:ea typeface="+mn-ea"/>
          <a:cs typeface="+mn-cs"/>
        </a:defRPr>
      </a:lvl5pPr>
      <a:lvl6pPr marL="1604772" algn="l" defTabSz="641909" rtl="0" eaLnBrk="1" latinLnBrk="0" hangingPunct="1">
        <a:defRPr sz="1275" kern="1200">
          <a:solidFill>
            <a:schemeClr val="tx1"/>
          </a:solidFill>
          <a:latin typeface="+mn-lt"/>
          <a:ea typeface="+mn-ea"/>
          <a:cs typeface="+mn-cs"/>
        </a:defRPr>
      </a:lvl6pPr>
      <a:lvl7pPr marL="1925726" algn="l" defTabSz="641909" rtl="0" eaLnBrk="1" latinLnBrk="0" hangingPunct="1">
        <a:defRPr sz="1275" kern="1200">
          <a:solidFill>
            <a:schemeClr val="tx1"/>
          </a:solidFill>
          <a:latin typeface="+mn-lt"/>
          <a:ea typeface="+mn-ea"/>
          <a:cs typeface="+mn-cs"/>
        </a:defRPr>
      </a:lvl7pPr>
      <a:lvl8pPr marL="2246681" algn="l" defTabSz="641909" rtl="0" eaLnBrk="1" latinLnBrk="0" hangingPunct="1">
        <a:defRPr sz="1275" kern="1200">
          <a:solidFill>
            <a:schemeClr val="tx1"/>
          </a:solidFill>
          <a:latin typeface="+mn-lt"/>
          <a:ea typeface="+mn-ea"/>
          <a:cs typeface="+mn-cs"/>
        </a:defRPr>
      </a:lvl8pPr>
      <a:lvl9pPr marL="2567636" algn="l" defTabSz="641909" rtl="0" eaLnBrk="1" latinLnBrk="0" hangingPunct="1">
        <a:defRPr sz="127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477553"/>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Lst>
  <p:txStyles>
    <p:titleStyle>
      <a:lvl1pPr algn="ctr" rtl="0" eaLnBrk="0" fontAlgn="base" hangingPunct="0">
        <a:spcBef>
          <a:spcPct val="0"/>
        </a:spcBef>
        <a:spcAft>
          <a:spcPct val="0"/>
        </a:spcAft>
        <a:defRPr sz="369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690">
          <a:solidFill>
            <a:schemeClr val="tx2"/>
          </a:solidFill>
          <a:latin typeface="Times" pitchFamily="96" charset="0"/>
          <a:ea typeface="ＭＳ Ｐゴシック" charset="-128"/>
          <a:cs typeface="ＭＳ Ｐゴシック" charset="-128"/>
        </a:defRPr>
      </a:lvl2pPr>
      <a:lvl3pPr algn="ctr" rtl="0" eaLnBrk="0" fontAlgn="base" hangingPunct="0">
        <a:spcBef>
          <a:spcPct val="0"/>
        </a:spcBef>
        <a:spcAft>
          <a:spcPct val="0"/>
        </a:spcAft>
        <a:defRPr sz="3690">
          <a:solidFill>
            <a:schemeClr val="tx2"/>
          </a:solidFill>
          <a:latin typeface="Times" pitchFamily="96" charset="0"/>
          <a:ea typeface="ＭＳ Ｐゴシック" charset="-128"/>
          <a:cs typeface="ＭＳ Ｐゴシック" charset="-128"/>
        </a:defRPr>
      </a:lvl3pPr>
      <a:lvl4pPr algn="ctr" rtl="0" eaLnBrk="0" fontAlgn="base" hangingPunct="0">
        <a:spcBef>
          <a:spcPct val="0"/>
        </a:spcBef>
        <a:spcAft>
          <a:spcPct val="0"/>
        </a:spcAft>
        <a:defRPr sz="3690">
          <a:solidFill>
            <a:schemeClr val="tx2"/>
          </a:solidFill>
          <a:latin typeface="Times" pitchFamily="96" charset="0"/>
          <a:ea typeface="ＭＳ Ｐゴシック" charset="-128"/>
          <a:cs typeface="ＭＳ Ｐゴシック" charset="-128"/>
        </a:defRPr>
      </a:lvl4pPr>
      <a:lvl5pPr algn="ctr" rtl="0" eaLnBrk="0" fontAlgn="base" hangingPunct="0">
        <a:spcBef>
          <a:spcPct val="0"/>
        </a:spcBef>
        <a:spcAft>
          <a:spcPct val="0"/>
        </a:spcAft>
        <a:defRPr sz="3690">
          <a:solidFill>
            <a:schemeClr val="tx2"/>
          </a:solidFill>
          <a:latin typeface="Times" pitchFamily="96" charset="0"/>
          <a:ea typeface="ＭＳ Ｐゴシック" charset="-128"/>
          <a:cs typeface="ＭＳ Ｐゴシック" charset="-128"/>
        </a:defRPr>
      </a:lvl5pPr>
      <a:lvl6pPr marL="385145" algn="ctr" rtl="0" fontAlgn="base">
        <a:spcBef>
          <a:spcPct val="0"/>
        </a:spcBef>
        <a:spcAft>
          <a:spcPct val="0"/>
        </a:spcAft>
        <a:defRPr sz="3690">
          <a:solidFill>
            <a:schemeClr val="tx2"/>
          </a:solidFill>
          <a:latin typeface="Times" pitchFamily="96" charset="0"/>
        </a:defRPr>
      </a:lvl6pPr>
      <a:lvl7pPr marL="770291" algn="ctr" rtl="0" fontAlgn="base">
        <a:spcBef>
          <a:spcPct val="0"/>
        </a:spcBef>
        <a:spcAft>
          <a:spcPct val="0"/>
        </a:spcAft>
        <a:defRPr sz="3690">
          <a:solidFill>
            <a:schemeClr val="tx2"/>
          </a:solidFill>
          <a:latin typeface="Times" pitchFamily="96" charset="0"/>
        </a:defRPr>
      </a:lvl7pPr>
      <a:lvl8pPr marL="1155437" algn="ctr" rtl="0" fontAlgn="base">
        <a:spcBef>
          <a:spcPct val="0"/>
        </a:spcBef>
        <a:spcAft>
          <a:spcPct val="0"/>
        </a:spcAft>
        <a:defRPr sz="3690">
          <a:solidFill>
            <a:schemeClr val="tx2"/>
          </a:solidFill>
          <a:latin typeface="Times" pitchFamily="96" charset="0"/>
        </a:defRPr>
      </a:lvl8pPr>
      <a:lvl9pPr marL="1540581" algn="ctr" rtl="0" fontAlgn="base">
        <a:spcBef>
          <a:spcPct val="0"/>
        </a:spcBef>
        <a:spcAft>
          <a:spcPct val="0"/>
        </a:spcAft>
        <a:defRPr sz="3690">
          <a:solidFill>
            <a:schemeClr val="tx2"/>
          </a:solidFill>
          <a:latin typeface="Times" pitchFamily="96" charset="0"/>
        </a:defRPr>
      </a:lvl9pPr>
    </p:titleStyle>
    <p:bodyStyle>
      <a:lvl1pPr marL="288859" indent="-288859" algn="l" rtl="0" eaLnBrk="0" fontAlgn="base" hangingPunct="0">
        <a:spcBef>
          <a:spcPct val="20000"/>
        </a:spcBef>
        <a:spcAft>
          <a:spcPct val="0"/>
        </a:spcAft>
        <a:buChar char="•"/>
        <a:defRPr sz="2700">
          <a:solidFill>
            <a:schemeClr val="tx1"/>
          </a:solidFill>
          <a:latin typeface="+mn-lt"/>
          <a:ea typeface="ＭＳ Ｐゴシック" charset="-128"/>
          <a:cs typeface="ＭＳ Ｐゴシック" charset="-128"/>
        </a:defRPr>
      </a:lvl1pPr>
      <a:lvl2pPr marL="625861" indent="-240716" algn="l" rtl="0" eaLnBrk="0" fontAlgn="base" hangingPunct="0">
        <a:spcBef>
          <a:spcPct val="20000"/>
        </a:spcBef>
        <a:spcAft>
          <a:spcPct val="0"/>
        </a:spcAft>
        <a:buChar char="–"/>
        <a:defRPr sz="2340">
          <a:solidFill>
            <a:schemeClr val="tx1"/>
          </a:solidFill>
          <a:latin typeface="+mn-lt"/>
          <a:ea typeface="ＭＳ Ｐゴシック" charset="-128"/>
        </a:defRPr>
      </a:lvl2pPr>
      <a:lvl3pPr marL="962864" indent="-192573" algn="l" rtl="0" eaLnBrk="0" fontAlgn="base" hangingPunct="0">
        <a:spcBef>
          <a:spcPct val="20000"/>
        </a:spcBef>
        <a:spcAft>
          <a:spcPct val="0"/>
        </a:spcAft>
        <a:buChar char="•"/>
        <a:defRPr sz="1980">
          <a:solidFill>
            <a:schemeClr val="tx1"/>
          </a:solidFill>
          <a:latin typeface="+mn-lt"/>
          <a:ea typeface="ＭＳ Ｐゴシック" charset="-128"/>
        </a:defRPr>
      </a:lvl3pPr>
      <a:lvl4pPr marL="1348008" indent="-192573" algn="l" rtl="0" eaLnBrk="0" fontAlgn="base" hangingPunct="0">
        <a:spcBef>
          <a:spcPct val="20000"/>
        </a:spcBef>
        <a:spcAft>
          <a:spcPct val="0"/>
        </a:spcAft>
        <a:buChar char="–"/>
        <a:defRPr sz="1710">
          <a:solidFill>
            <a:schemeClr val="tx1"/>
          </a:solidFill>
          <a:latin typeface="+mn-lt"/>
          <a:ea typeface="ＭＳ Ｐゴシック" charset="-128"/>
        </a:defRPr>
      </a:lvl4pPr>
      <a:lvl5pPr marL="1733153" indent="-192573" algn="l" rtl="0" eaLnBrk="0" fontAlgn="base" hangingPunct="0">
        <a:spcBef>
          <a:spcPct val="20000"/>
        </a:spcBef>
        <a:spcAft>
          <a:spcPct val="0"/>
        </a:spcAft>
        <a:buChar char="»"/>
        <a:defRPr sz="1710">
          <a:solidFill>
            <a:schemeClr val="tx1"/>
          </a:solidFill>
          <a:latin typeface="+mn-lt"/>
          <a:ea typeface="ＭＳ Ｐゴシック" charset="-128"/>
        </a:defRPr>
      </a:lvl5pPr>
      <a:lvl6pPr marL="2118299" indent="-192573" algn="l" rtl="0" fontAlgn="base">
        <a:spcBef>
          <a:spcPct val="20000"/>
        </a:spcBef>
        <a:spcAft>
          <a:spcPct val="0"/>
        </a:spcAft>
        <a:buChar char="»"/>
        <a:defRPr sz="1710">
          <a:solidFill>
            <a:schemeClr val="tx1"/>
          </a:solidFill>
          <a:latin typeface="+mn-lt"/>
        </a:defRPr>
      </a:lvl6pPr>
      <a:lvl7pPr marL="2503445" indent="-192573" algn="l" rtl="0" fontAlgn="base">
        <a:spcBef>
          <a:spcPct val="20000"/>
        </a:spcBef>
        <a:spcAft>
          <a:spcPct val="0"/>
        </a:spcAft>
        <a:buChar char="»"/>
        <a:defRPr sz="1710">
          <a:solidFill>
            <a:schemeClr val="tx1"/>
          </a:solidFill>
          <a:latin typeface="+mn-lt"/>
        </a:defRPr>
      </a:lvl7pPr>
      <a:lvl8pPr marL="2888590" indent="-192573" algn="l" rtl="0" fontAlgn="base">
        <a:spcBef>
          <a:spcPct val="20000"/>
        </a:spcBef>
        <a:spcAft>
          <a:spcPct val="0"/>
        </a:spcAft>
        <a:buChar char="»"/>
        <a:defRPr sz="1710">
          <a:solidFill>
            <a:schemeClr val="tx1"/>
          </a:solidFill>
          <a:latin typeface="+mn-lt"/>
        </a:defRPr>
      </a:lvl8pPr>
      <a:lvl9pPr marL="3273735" indent="-192573" algn="l" rtl="0" fontAlgn="base">
        <a:spcBef>
          <a:spcPct val="20000"/>
        </a:spcBef>
        <a:spcAft>
          <a:spcPct val="0"/>
        </a:spcAft>
        <a:buChar char="»"/>
        <a:defRPr sz="1710">
          <a:solidFill>
            <a:schemeClr val="tx1"/>
          </a:solidFill>
          <a:latin typeface="+mn-lt"/>
        </a:defRPr>
      </a:lvl9pPr>
    </p:bodyStyle>
    <p:otherStyle>
      <a:defPPr>
        <a:defRPr lang="en-US"/>
      </a:defPPr>
      <a:lvl1pPr marL="0" algn="l" defTabSz="770291" rtl="0" eaLnBrk="1" latinLnBrk="0" hangingPunct="1">
        <a:defRPr sz="1530" kern="1200">
          <a:solidFill>
            <a:schemeClr val="tx1"/>
          </a:solidFill>
          <a:latin typeface="+mn-lt"/>
          <a:ea typeface="+mn-ea"/>
          <a:cs typeface="+mn-cs"/>
        </a:defRPr>
      </a:lvl1pPr>
      <a:lvl2pPr marL="385145" algn="l" defTabSz="770291" rtl="0" eaLnBrk="1" latinLnBrk="0" hangingPunct="1">
        <a:defRPr sz="1530" kern="1200">
          <a:solidFill>
            <a:schemeClr val="tx1"/>
          </a:solidFill>
          <a:latin typeface="+mn-lt"/>
          <a:ea typeface="+mn-ea"/>
          <a:cs typeface="+mn-cs"/>
        </a:defRPr>
      </a:lvl2pPr>
      <a:lvl3pPr marL="770291" algn="l" defTabSz="770291" rtl="0" eaLnBrk="1" latinLnBrk="0" hangingPunct="1">
        <a:defRPr sz="1530" kern="1200">
          <a:solidFill>
            <a:schemeClr val="tx1"/>
          </a:solidFill>
          <a:latin typeface="+mn-lt"/>
          <a:ea typeface="+mn-ea"/>
          <a:cs typeface="+mn-cs"/>
        </a:defRPr>
      </a:lvl3pPr>
      <a:lvl4pPr marL="1155437" algn="l" defTabSz="770291" rtl="0" eaLnBrk="1" latinLnBrk="0" hangingPunct="1">
        <a:defRPr sz="1530" kern="1200">
          <a:solidFill>
            <a:schemeClr val="tx1"/>
          </a:solidFill>
          <a:latin typeface="+mn-lt"/>
          <a:ea typeface="+mn-ea"/>
          <a:cs typeface="+mn-cs"/>
        </a:defRPr>
      </a:lvl4pPr>
      <a:lvl5pPr marL="1540581" algn="l" defTabSz="770291" rtl="0" eaLnBrk="1" latinLnBrk="0" hangingPunct="1">
        <a:defRPr sz="1530" kern="1200">
          <a:solidFill>
            <a:schemeClr val="tx1"/>
          </a:solidFill>
          <a:latin typeface="+mn-lt"/>
          <a:ea typeface="+mn-ea"/>
          <a:cs typeface="+mn-cs"/>
        </a:defRPr>
      </a:lvl5pPr>
      <a:lvl6pPr marL="1925726" algn="l" defTabSz="770291" rtl="0" eaLnBrk="1" latinLnBrk="0" hangingPunct="1">
        <a:defRPr sz="1530" kern="1200">
          <a:solidFill>
            <a:schemeClr val="tx1"/>
          </a:solidFill>
          <a:latin typeface="+mn-lt"/>
          <a:ea typeface="+mn-ea"/>
          <a:cs typeface="+mn-cs"/>
        </a:defRPr>
      </a:lvl6pPr>
      <a:lvl7pPr marL="2310872" algn="l" defTabSz="770291" rtl="0" eaLnBrk="1" latinLnBrk="0" hangingPunct="1">
        <a:defRPr sz="1530" kern="1200">
          <a:solidFill>
            <a:schemeClr val="tx1"/>
          </a:solidFill>
          <a:latin typeface="+mn-lt"/>
          <a:ea typeface="+mn-ea"/>
          <a:cs typeface="+mn-cs"/>
        </a:defRPr>
      </a:lvl7pPr>
      <a:lvl8pPr marL="2696017" algn="l" defTabSz="770291" rtl="0" eaLnBrk="1" latinLnBrk="0" hangingPunct="1">
        <a:defRPr sz="1530" kern="1200">
          <a:solidFill>
            <a:schemeClr val="tx1"/>
          </a:solidFill>
          <a:latin typeface="+mn-lt"/>
          <a:ea typeface="+mn-ea"/>
          <a:cs typeface="+mn-cs"/>
        </a:defRPr>
      </a:lvl8pPr>
      <a:lvl9pPr marL="3081163" algn="l" defTabSz="770291" rtl="0" eaLnBrk="1" latinLnBrk="0" hangingPunct="1">
        <a:defRPr sz="153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0500" y="76200"/>
            <a:ext cx="8763000"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6387" name="Rectangle 3"/>
          <p:cNvSpPr>
            <a:spLocks noGrp="1" noChangeArrowheads="1"/>
          </p:cNvSpPr>
          <p:nvPr>
            <p:ph type="ftr" sz="quarter" idx="3"/>
          </p:nvPr>
        </p:nvSpPr>
        <p:spPr bwMode="auto">
          <a:xfrm>
            <a:off x="152400" y="6477000"/>
            <a:ext cx="42672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750">
                <a:solidFill>
                  <a:srgbClr val="9C1623"/>
                </a:solidFill>
                <a:latin typeface="+mj-lt"/>
              </a:defRPr>
            </a:lvl1pPr>
          </a:lstStyle>
          <a:p>
            <a:pPr>
              <a:defRPr/>
            </a:pPr>
            <a:r>
              <a:rPr lang="en-US">
                <a:latin typeface="Georgia"/>
              </a:rPr>
              <a:t>Copyright © Houghton Mifflin Company. All rights reserved.</a:t>
            </a:r>
            <a:endParaRPr lang="en-US" sz="1050">
              <a:latin typeface="Times New Roman" pitchFamily="18" charset="0"/>
            </a:endParaRPr>
          </a:p>
        </p:txBody>
      </p:sp>
      <p:sp>
        <p:nvSpPr>
          <p:cNvPr id="16388" name="Rectangle 4"/>
          <p:cNvSpPr>
            <a:spLocks noGrp="1" noChangeArrowheads="1"/>
          </p:cNvSpPr>
          <p:nvPr>
            <p:ph type="sldNum" sz="quarter" idx="4"/>
          </p:nvPr>
        </p:nvSpPr>
        <p:spPr bwMode="auto">
          <a:xfrm>
            <a:off x="6553200" y="6477000"/>
            <a:ext cx="22098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750" b="1">
                <a:solidFill>
                  <a:srgbClr val="9C1623"/>
                </a:solidFill>
                <a:latin typeface="Arial" panose="020B0604020202020204" pitchFamily="34" charset="0"/>
              </a:defRPr>
            </a:lvl1pPr>
          </a:lstStyle>
          <a:p>
            <a:pPr>
              <a:defRPr/>
            </a:pPr>
            <a:fld id="{518F482F-AF62-4AF0-9C83-55F9F0512C85}" type="slidenum">
              <a:rPr lang="en-US" smtClean="0"/>
              <a:pPr>
                <a:defRPr/>
              </a:pPr>
              <a:t>‹#›</a:t>
            </a:fld>
            <a:endParaRPr lang="en-US" dirty="0"/>
          </a:p>
        </p:txBody>
      </p:sp>
      <p:sp>
        <p:nvSpPr>
          <p:cNvPr id="5" name="Rectangle 27"/>
          <p:cNvSpPr>
            <a:spLocks noChangeArrowheads="1"/>
          </p:cNvSpPr>
          <p:nvPr userDrawn="1"/>
        </p:nvSpPr>
        <p:spPr bwMode="auto">
          <a:xfrm>
            <a:off x="0" y="6583365"/>
            <a:ext cx="9144000" cy="274637"/>
          </a:xfrm>
          <a:prstGeom prst="rect">
            <a:avLst/>
          </a:prstGeom>
          <a:solidFill>
            <a:srgbClr val="335359"/>
          </a:solidFill>
          <a:ln>
            <a:solidFill>
              <a:srgbClr val="335359"/>
            </a:solidFill>
          </a:ln>
        </p:spPr>
        <p:txBody>
          <a:bodyPr/>
          <a:lstStyle/>
          <a:p>
            <a:pPr>
              <a:defRPr/>
            </a:pPr>
            <a:endParaRPr lang="en-US" sz="1350">
              <a:solidFill>
                <a:srgbClr val="084333"/>
              </a:solidFill>
            </a:endParaRPr>
          </a:p>
        </p:txBody>
      </p:sp>
      <p:sp>
        <p:nvSpPr>
          <p:cNvPr id="6" name="Rectangle 27"/>
          <p:cNvSpPr>
            <a:spLocks noChangeArrowheads="1"/>
          </p:cNvSpPr>
          <p:nvPr userDrawn="1"/>
        </p:nvSpPr>
        <p:spPr bwMode="auto">
          <a:xfrm>
            <a:off x="0" y="-152400"/>
            <a:ext cx="9144000" cy="1371600"/>
          </a:xfrm>
          <a:prstGeom prst="rect">
            <a:avLst/>
          </a:prstGeom>
          <a:solidFill>
            <a:srgbClr val="335359"/>
          </a:solidFill>
          <a:ln>
            <a:noFill/>
          </a:ln>
        </p:spPr>
        <p:txBody>
          <a:bodyPr/>
          <a:lstStyle/>
          <a:p>
            <a:pPr>
              <a:defRPr/>
            </a:pPr>
            <a:endParaRPr lang="en-US" sz="1200">
              <a:solidFill>
                <a:srgbClr val="084333"/>
              </a:solidFill>
            </a:endParaRPr>
          </a:p>
        </p:txBody>
      </p:sp>
      <p:grpSp>
        <p:nvGrpSpPr>
          <p:cNvPr id="7" name="Group 6"/>
          <p:cNvGrpSpPr/>
          <p:nvPr userDrawn="1"/>
        </p:nvGrpSpPr>
        <p:grpSpPr>
          <a:xfrm>
            <a:off x="7848600" y="76200"/>
            <a:ext cx="1143000" cy="990600"/>
            <a:chOff x="7687152" y="136449"/>
            <a:chExt cx="1221083" cy="1192649"/>
          </a:xfrm>
          <a:effectLst>
            <a:outerShdw blurRad="50800" dist="38100" algn="l" rotWithShape="0">
              <a:prstClr val="black">
                <a:alpha val="40000"/>
              </a:prstClr>
            </a:outerShdw>
          </a:effectLst>
        </p:grpSpPr>
        <p:sp>
          <p:nvSpPr>
            <p:cNvPr id="8" name="AutoShape 3"/>
            <p:cNvSpPr>
              <a:spLocks noChangeAspect="1" noChangeArrowheads="1" noTextEdit="1"/>
            </p:cNvSpPr>
            <p:nvPr/>
          </p:nvSpPr>
          <p:spPr bwMode="auto">
            <a:xfrm rot="1164575">
              <a:off x="7687152" y="196992"/>
              <a:ext cx="1221083" cy="1071563"/>
            </a:xfrm>
            <a:prstGeom prst="rect">
              <a:avLst/>
            </a:prstGeom>
            <a:noFill/>
            <a:ln>
              <a:noFill/>
            </a:ln>
            <a:scene3d>
              <a:camera prst="orthographicFront"/>
              <a:lightRig rig="threePt" dir="t"/>
            </a:scene3d>
            <a:sp3d>
              <a:bevelT/>
            </a:sp3d>
          </p:spPr>
          <p:txBody>
            <a:bodyPr/>
            <a:lstStyle/>
            <a:p>
              <a:pPr>
                <a:defRPr/>
              </a:pPr>
              <a:endParaRPr lang="en-US" sz="1350">
                <a:solidFill>
                  <a:srgbClr val="084333"/>
                </a:solidFill>
              </a:endParaRPr>
            </a:p>
          </p:txBody>
        </p:sp>
        <p:sp>
          <p:nvSpPr>
            <p:cNvPr id="9" name="Freeform 5"/>
            <p:cNvSpPr>
              <a:spLocks/>
            </p:cNvSpPr>
            <p:nvPr/>
          </p:nvSpPr>
          <p:spPr bwMode="auto">
            <a:xfrm rot="1164575">
              <a:off x="7734223" y="244063"/>
              <a:ext cx="1126941" cy="977421"/>
            </a:xfrm>
            <a:custGeom>
              <a:avLst/>
              <a:gdLst>
                <a:gd name="T0" fmla="*/ 204 w 814"/>
                <a:gd name="T1" fmla="*/ 706 h 706"/>
                <a:gd name="T2" fmla="*/ 0 w 814"/>
                <a:gd name="T3" fmla="*/ 352 h 706"/>
                <a:gd name="T4" fmla="*/ 204 w 814"/>
                <a:gd name="T5" fmla="*/ 0 h 706"/>
                <a:gd name="T6" fmla="*/ 612 w 814"/>
                <a:gd name="T7" fmla="*/ 0 h 706"/>
                <a:gd name="T8" fmla="*/ 814 w 814"/>
                <a:gd name="T9" fmla="*/ 352 h 706"/>
                <a:gd name="T10" fmla="*/ 612 w 814"/>
                <a:gd name="T11" fmla="*/ 706 h 706"/>
                <a:gd name="T12" fmla="*/ 204 w 814"/>
                <a:gd name="T13" fmla="*/ 706 h 706"/>
              </a:gdLst>
              <a:ahLst/>
              <a:cxnLst>
                <a:cxn ang="0">
                  <a:pos x="T0" y="T1"/>
                </a:cxn>
                <a:cxn ang="0">
                  <a:pos x="T2" y="T3"/>
                </a:cxn>
                <a:cxn ang="0">
                  <a:pos x="T4" y="T5"/>
                </a:cxn>
                <a:cxn ang="0">
                  <a:pos x="T6" y="T7"/>
                </a:cxn>
                <a:cxn ang="0">
                  <a:pos x="T8" y="T9"/>
                </a:cxn>
                <a:cxn ang="0">
                  <a:pos x="T10" y="T11"/>
                </a:cxn>
                <a:cxn ang="0">
                  <a:pos x="T12" y="T13"/>
                </a:cxn>
              </a:cxnLst>
              <a:rect l="0" t="0" r="r" b="b"/>
              <a:pathLst>
                <a:path w="814" h="706">
                  <a:moveTo>
                    <a:pt x="204" y="706"/>
                  </a:moveTo>
                  <a:lnTo>
                    <a:pt x="0" y="352"/>
                  </a:lnTo>
                  <a:lnTo>
                    <a:pt x="204" y="0"/>
                  </a:lnTo>
                  <a:lnTo>
                    <a:pt x="612" y="0"/>
                  </a:lnTo>
                  <a:lnTo>
                    <a:pt x="814" y="352"/>
                  </a:lnTo>
                  <a:lnTo>
                    <a:pt x="612" y="706"/>
                  </a:lnTo>
                  <a:lnTo>
                    <a:pt x="204" y="706"/>
                  </a:lnTo>
                  <a:close/>
                </a:path>
              </a:pathLst>
            </a:custGeom>
            <a:noFill/>
            <a:ln w="28575">
              <a:solidFill>
                <a:srgbClr val="FCEA10"/>
              </a:solidFill>
              <a:prstDash val="solid"/>
              <a:round/>
              <a:headEnd/>
              <a:tailEnd/>
            </a:ln>
            <a:scene3d>
              <a:camera prst="orthographicFront"/>
              <a:lightRig rig="threePt" dir="t"/>
            </a:scene3d>
            <a:sp3d>
              <a:bevelT/>
            </a:sp3d>
          </p:spPr>
          <p:txBody>
            <a:bodyPr/>
            <a:lstStyle/>
            <a:p>
              <a:pPr>
                <a:defRPr/>
              </a:pPr>
              <a:endParaRPr lang="en-US" sz="1350">
                <a:solidFill>
                  <a:srgbClr val="084333"/>
                </a:solidFill>
              </a:endParaRPr>
            </a:p>
          </p:txBody>
        </p:sp>
        <p:sp>
          <p:nvSpPr>
            <p:cNvPr id="10" name="Freeform 6"/>
            <p:cNvSpPr>
              <a:spLocks/>
            </p:cNvSpPr>
            <p:nvPr/>
          </p:nvSpPr>
          <p:spPr bwMode="auto">
            <a:xfrm rot="1164575">
              <a:off x="8361513" y="124603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sz="1350">
                <a:solidFill>
                  <a:srgbClr val="084333"/>
                </a:solidFill>
              </a:endParaRPr>
            </a:p>
          </p:txBody>
        </p:sp>
        <p:sp>
          <p:nvSpPr>
            <p:cNvPr id="11" name="Freeform 7"/>
            <p:cNvSpPr>
              <a:spLocks/>
            </p:cNvSpPr>
            <p:nvPr/>
          </p:nvSpPr>
          <p:spPr bwMode="auto">
            <a:xfrm rot="1164575">
              <a:off x="8790297" y="880336"/>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0 w 58"/>
                <a:gd name="T11" fmla="*/ 56 h 58"/>
                <a:gd name="T12" fmla="*/ 34 w 58"/>
                <a:gd name="T13" fmla="*/ 58 h 58"/>
                <a:gd name="T14" fmla="*/ 28 w 58"/>
                <a:gd name="T15" fmla="*/ 58 h 58"/>
                <a:gd name="T16" fmla="*/ 28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28 w 58"/>
                <a:gd name="T43" fmla="*/ 0 h 58"/>
                <a:gd name="T44" fmla="*/ 28 w 58"/>
                <a:gd name="T45" fmla="*/ 0 h 58"/>
                <a:gd name="T46" fmla="*/ 34 w 58"/>
                <a:gd name="T47" fmla="*/ 0 h 58"/>
                <a:gd name="T48" fmla="*/ 40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0" y="56"/>
                  </a:lnTo>
                  <a:lnTo>
                    <a:pt x="34" y="58"/>
                  </a:lnTo>
                  <a:lnTo>
                    <a:pt x="28" y="58"/>
                  </a:lnTo>
                  <a:lnTo>
                    <a:pt x="28"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28" y="0"/>
                  </a:lnTo>
                  <a:lnTo>
                    <a:pt x="28" y="0"/>
                  </a:lnTo>
                  <a:lnTo>
                    <a:pt x="34" y="0"/>
                  </a:lnTo>
                  <a:lnTo>
                    <a:pt x="40"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sz="1350">
                <a:solidFill>
                  <a:srgbClr val="084333"/>
                </a:solidFill>
              </a:endParaRPr>
            </a:p>
          </p:txBody>
        </p:sp>
        <p:sp>
          <p:nvSpPr>
            <p:cNvPr id="12" name="Freeform 8"/>
            <p:cNvSpPr>
              <a:spLocks/>
            </p:cNvSpPr>
            <p:nvPr/>
          </p:nvSpPr>
          <p:spPr bwMode="auto">
            <a:xfrm rot="1164575">
              <a:off x="8686328" y="32416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sz="1350">
                <a:solidFill>
                  <a:srgbClr val="084333"/>
                </a:solidFill>
              </a:endParaRPr>
            </a:p>
          </p:txBody>
        </p:sp>
        <p:sp>
          <p:nvSpPr>
            <p:cNvPr id="13" name="Freeform 9"/>
            <p:cNvSpPr>
              <a:spLocks/>
            </p:cNvSpPr>
            <p:nvPr/>
          </p:nvSpPr>
          <p:spPr bwMode="auto">
            <a:xfrm rot="1164575">
              <a:off x="8153576" y="136449"/>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sz="1350">
                <a:solidFill>
                  <a:srgbClr val="084333"/>
                </a:solidFill>
              </a:endParaRPr>
            </a:p>
          </p:txBody>
        </p:sp>
        <p:sp>
          <p:nvSpPr>
            <p:cNvPr id="14" name="Freeform 10"/>
            <p:cNvSpPr>
              <a:spLocks/>
            </p:cNvSpPr>
            <p:nvPr/>
          </p:nvSpPr>
          <p:spPr bwMode="auto">
            <a:xfrm rot="1164575">
              <a:off x="7724792" y="504913"/>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2 w 58"/>
                <a:gd name="T11" fmla="*/ 56 h 58"/>
                <a:gd name="T12" fmla="*/ 36 w 58"/>
                <a:gd name="T13" fmla="*/ 58 h 58"/>
                <a:gd name="T14" fmla="*/ 30 w 58"/>
                <a:gd name="T15" fmla="*/ 58 h 58"/>
                <a:gd name="T16" fmla="*/ 30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30 w 58"/>
                <a:gd name="T43" fmla="*/ 0 h 58"/>
                <a:gd name="T44" fmla="*/ 30 w 58"/>
                <a:gd name="T45" fmla="*/ 0 h 58"/>
                <a:gd name="T46" fmla="*/ 36 w 58"/>
                <a:gd name="T47" fmla="*/ 0 h 58"/>
                <a:gd name="T48" fmla="*/ 42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2" y="56"/>
                  </a:lnTo>
                  <a:lnTo>
                    <a:pt x="36" y="58"/>
                  </a:lnTo>
                  <a:lnTo>
                    <a:pt x="30" y="58"/>
                  </a:lnTo>
                  <a:lnTo>
                    <a:pt x="30"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30" y="0"/>
                  </a:lnTo>
                  <a:lnTo>
                    <a:pt x="30" y="0"/>
                  </a:lnTo>
                  <a:lnTo>
                    <a:pt x="36" y="0"/>
                  </a:lnTo>
                  <a:lnTo>
                    <a:pt x="42"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sz="1350">
                <a:solidFill>
                  <a:srgbClr val="084333"/>
                </a:solidFill>
              </a:endParaRPr>
            </a:p>
          </p:txBody>
        </p:sp>
        <p:sp>
          <p:nvSpPr>
            <p:cNvPr id="15" name="Freeform 11"/>
            <p:cNvSpPr>
              <a:spLocks/>
            </p:cNvSpPr>
            <p:nvPr/>
          </p:nvSpPr>
          <p:spPr bwMode="auto">
            <a:xfrm rot="1164575">
              <a:off x="7828761" y="1058320"/>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sz="1350">
                <a:solidFill>
                  <a:srgbClr val="084333"/>
                </a:solidFill>
              </a:endParaRPr>
            </a:p>
          </p:txBody>
        </p:sp>
      </p:grpSp>
      <p:sp>
        <p:nvSpPr>
          <p:cNvPr id="16" name="Text Box 18"/>
          <p:cNvSpPr txBox="1">
            <a:spLocks noChangeArrowheads="1"/>
          </p:cNvSpPr>
          <p:nvPr userDrawn="1"/>
        </p:nvSpPr>
        <p:spPr bwMode="auto">
          <a:xfrm>
            <a:off x="228601" y="6604001"/>
            <a:ext cx="1611339" cy="213585"/>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788" b="1" dirty="0">
                <a:solidFill>
                  <a:srgbClr val="F7D300"/>
                </a:solidFill>
              </a:rPr>
              <a:t>© 2014 W. W. Norton Co., Inc.</a:t>
            </a:r>
          </a:p>
        </p:txBody>
      </p:sp>
    </p:spTree>
    <p:extLst>
      <p:ext uri="{BB962C8B-B14F-4D97-AF65-F5344CB8AC3E}">
        <p14:creationId xmlns:p14="http://schemas.microsoft.com/office/powerpoint/2010/main" val="60437668"/>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Lst>
  <p:transition/>
  <p:hf hdr="0" ftr="0" dt="0"/>
  <p:txStyles>
    <p:titleStyle>
      <a:lvl1pPr algn="ctr" rtl="0" eaLnBrk="1" fontAlgn="base" hangingPunct="1">
        <a:spcBef>
          <a:spcPct val="0"/>
        </a:spcBef>
        <a:spcAft>
          <a:spcPct val="0"/>
        </a:spcAft>
        <a:defRPr sz="2100">
          <a:solidFill>
            <a:srgbClr val="9C1623"/>
          </a:solidFill>
          <a:latin typeface="+mj-lt"/>
          <a:ea typeface="+mj-ea"/>
          <a:cs typeface="+mj-cs"/>
        </a:defRPr>
      </a:lvl1pPr>
      <a:lvl2pPr algn="ctr" rtl="0" eaLnBrk="1" fontAlgn="base" hangingPunct="1">
        <a:spcBef>
          <a:spcPct val="0"/>
        </a:spcBef>
        <a:spcAft>
          <a:spcPct val="0"/>
        </a:spcAft>
        <a:defRPr sz="2100">
          <a:solidFill>
            <a:srgbClr val="9C1623"/>
          </a:solidFill>
          <a:latin typeface="Arial" charset="0"/>
        </a:defRPr>
      </a:lvl2pPr>
      <a:lvl3pPr algn="ctr" rtl="0" eaLnBrk="1" fontAlgn="base" hangingPunct="1">
        <a:spcBef>
          <a:spcPct val="0"/>
        </a:spcBef>
        <a:spcAft>
          <a:spcPct val="0"/>
        </a:spcAft>
        <a:defRPr sz="2100">
          <a:solidFill>
            <a:srgbClr val="9C1623"/>
          </a:solidFill>
          <a:latin typeface="Arial" charset="0"/>
        </a:defRPr>
      </a:lvl3pPr>
      <a:lvl4pPr algn="ctr" rtl="0" eaLnBrk="1" fontAlgn="base" hangingPunct="1">
        <a:spcBef>
          <a:spcPct val="0"/>
        </a:spcBef>
        <a:spcAft>
          <a:spcPct val="0"/>
        </a:spcAft>
        <a:defRPr sz="2100">
          <a:solidFill>
            <a:srgbClr val="9C1623"/>
          </a:solidFill>
          <a:latin typeface="Arial" charset="0"/>
        </a:defRPr>
      </a:lvl4pPr>
      <a:lvl5pPr algn="ctr" rtl="0" eaLnBrk="1" fontAlgn="base" hangingPunct="1">
        <a:spcBef>
          <a:spcPct val="0"/>
        </a:spcBef>
        <a:spcAft>
          <a:spcPct val="0"/>
        </a:spcAft>
        <a:defRPr sz="2100">
          <a:solidFill>
            <a:srgbClr val="9C1623"/>
          </a:solidFill>
          <a:latin typeface="Arial" charset="0"/>
        </a:defRPr>
      </a:lvl5pPr>
      <a:lvl6pPr marL="342900" algn="ctr" rtl="0" eaLnBrk="1" fontAlgn="base" hangingPunct="1">
        <a:spcBef>
          <a:spcPct val="0"/>
        </a:spcBef>
        <a:spcAft>
          <a:spcPct val="0"/>
        </a:spcAft>
        <a:defRPr sz="2100">
          <a:solidFill>
            <a:srgbClr val="9C1623"/>
          </a:solidFill>
          <a:latin typeface="Arial" charset="0"/>
        </a:defRPr>
      </a:lvl6pPr>
      <a:lvl7pPr marL="685800" algn="ctr" rtl="0" eaLnBrk="1" fontAlgn="base" hangingPunct="1">
        <a:spcBef>
          <a:spcPct val="0"/>
        </a:spcBef>
        <a:spcAft>
          <a:spcPct val="0"/>
        </a:spcAft>
        <a:defRPr sz="2100">
          <a:solidFill>
            <a:srgbClr val="9C1623"/>
          </a:solidFill>
          <a:latin typeface="Arial" charset="0"/>
        </a:defRPr>
      </a:lvl7pPr>
      <a:lvl8pPr marL="1028700" algn="ctr" rtl="0" eaLnBrk="1" fontAlgn="base" hangingPunct="1">
        <a:spcBef>
          <a:spcPct val="0"/>
        </a:spcBef>
        <a:spcAft>
          <a:spcPct val="0"/>
        </a:spcAft>
        <a:defRPr sz="2100">
          <a:solidFill>
            <a:srgbClr val="9C1623"/>
          </a:solidFill>
          <a:latin typeface="Arial" charset="0"/>
        </a:defRPr>
      </a:lvl8pPr>
      <a:lvl9pPr marL="1371600" algn="ctr" rtl="0" eaLnBrk="1" fontAlgn="base" hangingPunct="1">
        <a:spcBef>
          <a:spcPct val="0"/>
        </a:spcBef>
        <a:spcAft>
          <a:spcPct val="0"/>
        </a:spcAft>
        <a:defRPr sz="2100">
          <a:solidFill>
            <a:srgbClr val="9C1623"/>
          </a:solidFill>
          <a:latin typeface="Arial" charset="0"/>
        </a:defRPr>
      </a:lvl9pPr>
    </p:titleStyle>
    <p:bodyStyle>
      <a:lvl1pPr marL="257175" indent="-257175" algn="l" rtl="0" eaLnBrk="1" fontAlgn="base" hangingPunct="1">
        <a:spcBef>
          <a:spcPct val="20000"/>
        </a:spcBef>
        <a:spcAft>
          <a:spcPct val="0"/>
        </a:spcAft>
        <a:buChar char="•"/>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0.xml"/><Relationship Id="rId1" Type="http://schemas.openxmlformats.org/officeDocument/2006/relationships/vmlDrawing" Target="../drawings/vmlDrawing4.vml"/><Relationship Id="rId5" Type="http://schemas.openxmlformats.org/officeDocument/2006/relationships/image" Target="../media/image24.emf"/><Relationship Id="rId4" Type="http://schemas.openxmlformats.org/officeDocument/2006/relationships/oleObject" Target="../embeddings/oleObject21.bin"/></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9.xml"/><Relationship Id="rId7" Type="http://schemas.openxmlformats.org/officeDocument/2006/relationships/image" Target="../media/image27.emf"/><Relationship Id="rId2" Type="http://schemas.openxmlformats.org/officeDocument/2006/relationships/slideLayout" Target="../slideLayouts/slideLayout30.xml"/><Relationship Id="rId1" Type="http://schemas.openxmlformats.org/officeDocument/2006/relationships/vmlDrawing" Target="../drawings/vmlDrawing5.vml"/><Relationship Id="rId6" Type="http://schemas.openxmlformats.org/officeDocument/2006/relationships/oleObject" Target="../embeddings/oleObject23.bin"/><Relationship Id="rId11" Type="http://schemas.openxmlformats.org/officeDocument/2006/relationships/image" Target="../media/image29.emf"/><Relationship Id="rId5" Type="http://schemas.openxmlformats.org/officeDocument/2006/relationships/image" Target="../media/image26.e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28.e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28.emf"/><Relationship Id="rId3" Type="http://schemas.openxmlformats.org/officeDocument/2006/relationships/notesSlide" Target="../notesSlides/notesSlide10.xml"/><Relationship Id="rId7" Type="http://schemas.openxmlformats.org/officeDocument/2006/relationships/image" Target="../media/image31.wmf"/><Relationship Id="rId12" Type="http://schemas.openxmlformats.org/officeDocument/2006/relationships/oleObject" Target="../embeddings/oleObject30.bin"/><Relationship Id="rId2" Type="http://schemas.openxmlformats.org/officeDocument/2006/relationships/slideLayout" Target="../slideLayouts/slideLayout30.xml"/><Relationship Id="rId1" Type="http://schemas.openxmlformats.org/officeDocument/2006/relationships/vmlDrawing" Target="../drawings/vmlDrawing6.vml"/><Relationship Id="rId6" Type="http://schemas.openxmlformats.org/officeDocument/2006/relationships/oleObject" Target="../embeddings/oleObject27.bin"/><Relationship Id="rId11" Type="http://schemas.openxmlformats.org/officeDocument/2006/relationships/image" Target="../media/image33.emf"/><Relationship Id="rId5" Type="http://schemas.openxmlformats.org/officeDocument/2006/relationships/image" Target="../media/image30.emf"/><Relationship Id="rId15" Type="http://schemas.openxmlformats.org/officeDocument/2006/relationships/image" Target="../media/image29.e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32.wmf"/><Relationship Id="rId14" Type="http://schemas.openxmlformats.org/officeDocument/2006/relationships/oleObject" Target="../embeddings/oleObject31.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30.xml"/><Relationship Id="rId1" Type="http://schemas.openxmlformats.org/officeDocument/2006/relationships/vmlDrawing" Target="../drawings/vmlDrawing7.vml"/><Relationship Id="rId6" Type="http://schemas.openxmlformats.org/officeDocument/2006/relationships/image" Target="../media/image35.emf"/><Relationship Id="rId5" Type="http://schemas.openxmlformats.org/officeDocument/2006/relationships/oleObject" Target="../embeddings/oleObject33.bin"/><Relationship Id="rId4" Type="http://schemas.openxmlformats.org/officeDocument/2006/relationships/image" Target="../media/image34.emf"/></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tags" Target="../tags/tag10.xml"/><Relationship Id="rId7" Type="http://schemas.openxmlformats.org/officeDocument/2006/relationships/image" Target="../media/image38.wmf"/><Relationship Id="rId12" Type="http://schemas.openxmlformats.org/officeDocument/2006/relationships/image" Target="../media/image42.png"/><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oleObject" Target="../embeddings/oleObject34.bin"/><Relationship Id="rId11" Type="http://schemas.openxmlformats.org/officeDocument/2006/relationships/image" Target="../media/image40.wmf"/><Relationship Id="rId5" Type="http://schemas.openxmlformats.org/officeDocument/2006/relationships/image" Target="../media/image41.png"/><Relationship Id="rId10" Type="http://schemas.openxmlformats.org/officeDocument/2006/relationships/oleObject" Target="../embeddings/oleObject36.bin"/><Relationship Id="rId4" Type="http://schemas.openxmlformats.org/officeDocument/2006/relationships/slideLayout" Target="../slideLayouts/slideLayout80.xml"/><Relationship Id="rId9" Type="http://schemas.openxmlformats.org/officeDocument/2006/relationships/image" Target="../media/image39.wmf"/></Relationships>
</file>

<file path=ppt/slides/_rels/slide22.xml.rels><?xml version="1.0" encoding="UTF-8" standalone="yes"?>
<Relationships xmlns="http://schemas.openxmlformats.org/package/2006/relationships"><Relationship Id="rId3" Type="http://schemas.openxmlformats.org/officeDocument/2006/relationships/hyperlink" Target="https://wrightstate.hosted.panopto.com/Panopto/Pages/Viewer.aspx?id=86c53828-3423-46e7-9369-a98400f75f49" TargetMode="External"/><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30.xml"/><Relationship Id="rId1" Type="http://schemas.openxmlformats.org/officeDocument/2006/relationships/vmlDrawing" Target="../drawings/vmlDrawing9.vml"/><Relationship Id="rId6" Type="http://schemas.openxmlformats.org/officeDocument/2006/relationships/image" Target="../media/image44.wmf"/><Relationship Id="rId5" Type="http://schemas.openxmlformats.org/officeDocument/2006/relationships/oleObject" Target="../embeddings/oleObject38.bin"/><Relationship Id="rId4" Type="http://schemas.openxmlformats.org/officeDocument/2006/relationships/image" Target="../media/image43.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6.wmf"/><Relationship Id="rId2" Type="http://schemas.openxmlformats.org/officeDocument/2006/relationships/slideLayout" Target="../slideLayouts/slideLayout29.xml"/><Relationship Id="rId1" Type="http://schemas.openxmlformats.org/officeDocument/2006/relationships/vmlDrawing" Target="../drawings/vmlDrawing10.vml"/><Relationship Id="rId6" Type="http://schemas.openxmlformats.org/officeDocument/2006/relationships/oleObject" Target="../embeddings/oleObject40.bin"/><Relationship Id="rId5" Type="http://schemas.openxmlformats.org/officeDocument/2006/relationships/image" Target="../media/image45.wmf"/><Relationship Id="rId4" Type="http://schemas.openxmlformats.org/officeDocument/2006/relationships/oleObject" Target="../embeddings/oleObject39.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3.xml"/><Relationship Id="rId1" Type="http://schemas.openxmlformats.org/officeDocument/2006/relationships/vmlDrawing" Target="../drawings/vmlDrawing11.vml"/><Relationship Id="rId5" Type="http://schemas.openxmlformats.org/officeDocument/2006/relationships/image" Target="../media/image47.emf"/><Relationship Id="rId4" Type="http://schemas.openxmlformats.org/officeDocument/2006/relationships/oleObject" Target="../embeddings/oleObject41.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4.xml"/><Relationship Id="rId1" Type="http://schemas.openxmlformats.org/officeDocument/2006/relationships/vmlDrawing" Target="../drawings/vmlDrawing12.vml"/><Relationship Id="rId6" Type="http://schemas.openxmlformats.org/officeDocument/2006/relationships/image" Target="../media/image48.wmf"/><Relationship Id="rId5" Type="http://schemas.openxmlformats.org/officeDocument/2006/relationships/oleObject" Target="../embeddings/oleObject42.bin"/><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hyperlink" Target="https://wrightstate.hosted.panopto.com/Panopto/Pages/Viewer.aspx?id=7207d425-5c2a-4e6f-85eb-a98400e98a5b" TargetMode="External"/><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43.xml"/><Relationship Id="rId1" Type="http://schemas.openxmlformats.org/officeDocument/2006/relationships/vmlDrawing" Target="../drawings/vmlDrawing13.vml"/><Relationship Id="rId4" Type="http://schemas.openxmlformats.org/officeDocument/2006/relationships/image" Target="../media/image50.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4.xml"/><Relationship Id="rId1" Type="http://schemas.openxmlformats.org/officeDocument/2006/relationships/vmlDrawing" Target="../drawings/vmlDrawing14.vml"/><Relationship Id="rId6" Type="http://schemas.openxmlformats.org/officeDocument/2006/relationships/image" Target="../media/image51.emf"/><Relationship Id="rId5" Type="http://schemas.openxmlformats.org/officeDocument/2006/relationships/oleObject" Target="../embeddings/oleObject44.bin"/><Relationship Id="rId4" Type="http://schemas.openxmlformats.org/officeDocument/2006/relationships/image" Target="../media/image52.jpeg"/></Relationships>
</file>

<file path=ppt/slides/_rels/slide32.xml.rels><?xml version="1.0" encoding="UTF-8" standalone="yes"?>
<Relationships xmlns="http://schemas.openxmlformats.org/package/2006/relationships"><Relationship Id="rId3" Type="http://schemas.openxmlformats.org/officeDocument/2006/relationships/hyperlink" Target="https://wrightstate.hosted.panopto.com/Panopto/Pages/Viewer.aspx?id=f9351f81-ad04-48d5-b462-a97d010aeb20" TargetMode="External"/><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55.wmf"/><Relationship Id="rId2" Type="http://schemas.openxmlformats.org/officeDocument/2006/relationships/slideLayout" Target="../slideLayouts/slideLayout30.xml"/><Relationship Id="rId1" Type="http://schemas.openxmlformats.org/officeDocument/2006/relationships/vmlDrawing" Target="../drawings/vmlDrawing15.vml"/><Relationship Id="rId6" Type="http://schemas.openxmlformats.org/officeDocument/2006/relationships/oleObject" Target="../embeddings/oleObject46.bin"/><Relationship Id="rId5" Type="http://schemas.openxmlformats.org/officeDocument/2006/relationships/image" Target="../media/image54.emf"/><Relationship Id="rId4" Type="http://schemas.openxmlformats.org/officeDocument/2006/relationships/oleObject" Target="../embeddings/oleObject45.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49.bin"/><Relationship Id="rId13" Type="http://schemas.openxmlformats.org/officeDocument/2006/relationships/image" Target="../media/image59.wmf"/><Relationship Id="rId18" Type="http://schemas.openxmlformats.org/officeDocument/2006/relationships/oleObject" Target="../embeddings/oleObject54.bin"/><Relationship Id="rId3" Type="http://schemas.openxmlformats.org/officeDocument/2006/relationships/notesSlide" Target="../notesSlides/notesSlide24.xml"/><Relationship Id="rId7" Type="http://schemas.openxmlformats.org/officeDocument/2006/relationships/image" Target="../media/image57.wmf"/><Relationship Id="rId12" Type="http://schemas.openxmlformats.org/officeDocument/2006/relationships/oleObject" Target="../embeddings/oleObject51.bin"/><Relationship Id="rId17" Type="http://schemas.openxmlformats.org/officeDocument/2006/relationships/image" Target="../media/image61.wmf"/><Relationship Id="rId2" Type="http://schemas.openxmlformats.org/officeDocument/2006/relationships/slideLayout" Target="../slideLayouts/slideLayout30.xml"/><Relationship Id="rId16" Type="http://schemas.openxmlformats.org/officeDocument/2006/relationships/oleObject" Target="../embeddings/oleObject53.bin"/><Relationship Id="rId1" Type="http://schemas.openxmlformats.org/officeDocument/2006/relationships/vmlDrawing" Target="../drawings/vmlDrawing16.vml"/><Relationship Id="rId6" Type="http://schemas.openxmlformats.org/officeDocument/2006/relationships/oleObject" Target="../embeddings/oleObject48.bin"/><Relationship Id="rId11" Type="http://schemas.openxmlformats.org/officeDocument/2006/relationships/image" Target="../media/image58.wmf"/><Relationship Id="rId5" Type="http://schemas.openxmlformats.org/officeDocument/2006/relationships/image" Target="../media/image56.wmf"/><Relationship Id="rId15" Type="http://schemas.openxmlformats.org/officeDocument/2006/relationships/image" Target="../media/image60.wmf"/><Relationship Id="rId10" Type="http://schemas.openxmlformats.org/officeDocument/2006/relationships/oleObject" Target="../embeddings/oleObject50.bin"/><Relationship Id="rId19" Type="http://schemas.openxmlformats.org/officeDocument/2006/relationships/image" Target="../media/image62.emf"/><Relationship Id="rId4" Type="http://schemas.openxmlformats.org/officeDocument/2006/relationships/oleObject" Target="../embeddings/oleObject47.bin"/><Relationship Id="rId9" Type="http://schemas.openxmlformats.org/officeDocument/2006/relationships/image" Target="../media/image55.wmf"/><Relationship Id="rId14" Type="http://schemas.openxmlformats.org/officeDocument/2006/relationships/oleObject" Target="../embeddings/oleObject52.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image" Target="../media/image61.wmf"/><Relationship Id="rId3" Type="http://schemas.openxmlformats.org/officeDocument/2006/relationships/notesSlide" Target="../notesSlides/notesSlide25.xml"/><Relationship Id="rId7" Type="http://schemas.openxmlformats.org/officeDocument/2006/relationships/image" Target="../media/image64.wmf"/><Relationship Id="rId12" Type="http://schemas.openxmlformats.org/officeDocument/2006/relationships/oleObject" Target="../embeddings/oleObject59.bin"/><Relationship Id="rId2" Type="http://schemas.openxmlformats.org/officeDocument/2006/relationships/slideLayout" Target="../slideLayouts/slideLayout30.xml"/><Relationship Id="rId1" Type="http://schemas.openxmlformats.org/officeDocument/2006/relationships/vmlDrawing" Target="../drawings/vmlDrawing17.vml"/><Relationship Id="rId6" Type="http://schemas.openxmlformats.org/officeDocument/2006/relationships/oleObject" Target="../embeddings/oleObject56.bin"/><Relationship Id="rId11" Type="http://schemas.openxmlformats.org/officeDocument/2006/relationships/image" Target="../media/image60.wmf"/><Relationship Id="rId5" Type="http://schemas.openxmlformats.org/officeDocument/2006/relationships/image" Target="../media/image63.emf"/><Relationship Id="rId15" Type="http://schemas.openxmlformats.org/officeDocument/2006/relationships/image" Target="../media/image62.emf"/><Relationship Id="rId10" Type="http://schemas.openxmlformats.org/officeDocument/2006/relationships/oleObject" Target="../embeddings/oleObject58.bin"/><Relationship Id="rId4" Type="http://schemas.openxmlformats.org/officeDocument/2006/relationships/oleObject" Target="../embeddings/oleObject55.bin"/><Relationship Id="rId9" Type="http://schemas.openxmlformats.org/officeDocument/2006/relationships/image" Target="../media/image59.wmf"/><Relationship Id="rId14" Type="http://schemas.openxmlformats.org/officeDocument/2006/relationships/oleObject" Target="../embeddings/oleObject60.bin"/></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tags" Target="../tags/tag14.xml"/><Relationship Id="rId7" Type="http://schemas.openxmlformats.org/officeDocument/2006/relationships/image" Target="../media/image65.emf"/><Relationship Id="rId2" Type="http://schemas.openxmlformats.org/officeDocument/2006/relationships/tags" Target="../tags/tag13.xml"/><Relationship Id="rId1" Type="http://schemas.openxmlformats.org/officeDocument/2006/relationships/vmlDrawing" Target="../drawings/vmlDrawing18.vml"/><Relationship Id="rId6" Type="http://schemas.openxmlformats.org/officeDocument/2006/relationships/oleObject" Target="../embeddings/oleObject61.bin"/><Relationship Id="rId11" Type="http://schemas.openxmlformats.org/officeDocument/2006/relationships/image" Target="../media/image67.emf"/><Relationship Id="rId5" Type="http://schemas.openxmlformats.org/officeDocument/2006/relationships/image" Target="../media/image68.png"/><Relationship Id="rId10" Type="http://schemas.openxmlformats.org/officeDocument/2006/relationships/oleObject" Target="../embeddings/oleObject63.bin"/><Relationship Id="rId4" Type="http://schemas.openxmlformats.org/officeDocument/2006/relationships/slideLayout" Target="../slideLayouts/slideLayout80.xml"/><Relationship Id="rId9" Type="http://schemas.openxmlformats.org/officeDocument/2006/relationships/image" Target="../media/image6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image" Target="../media/image72.emf"/><Relationship Id="rId3" Type="http://schemas.openxmlformats.org/officeDocument/2006/relationships/tags" Target="../tags/tag16.xml"/><Relationship Id="rId7" Type="http://schemas.openxmlformats.org/officeDocument/2006/relationships/image" Target="../media/image69.emf"/><Relationship Id="rId12" Type="http://schemas.openxmlformats.org/officeDocument/2006/relationships/oleObject" Target="../embeddings/oleObject67.bin"/><Relationship Id="rId2" Type="http://schemas.openxmlformats.org/officeDocument/2006/relationships/tags" Target="../tags/tag15.xml"/><Relationship Id="rId1" Type="http://schemas.openxmlformats.org/officeDocument/2006/relationships/vmlDrawing" Target="../drawings/vmlDrawing19.vml"/><Relationship Id="rId6" Type="http://schemas.openxmlformats.org/officeDocument/2006/relationships/oleObject" Target="../embeddings/oleObject64.bin"/><Relationship Id="rId11" Type="http://schemas.openxmlformats.org/officeDocument/2006/relationships/image" Target="../media/image71.wmf"/><Relationship Id="rId5" Type="http://schemas.openxmlformats.org/officeDocument/2006/relationships/image" Target="../media/image68.png"/><Relationship Id="rId15" Type="http://schemas.openxmlformats.org/officeDocument/2006/relationships/image" Target="../media/image73.emf"/><Relationship Id="rId10" Type="http://schemas.openxmlformats.org/officeDocument/2006/relationships/oleObject" Target="../embeddings/oleObject66.bin"/><Relationship Id="rId4" Type="http://schemas.openxmlformats.org/officeDocument/2006/relationships/slideLayout" Target="../slideLayouts/slideLayout80.xml"/><Relationship Id="rId9" Type="http://schemas.openxmlformats.org/officeDocument/2006/relationships/image" Target="../media/image70.emf"/><Relationship Id="rId14" Type="http://schemas.openxmlformats.org/officeDocument/2006/relationships/oleObject" Target="../embeddings/oleObject68.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tags" Target="../tags/tag20.xml"/><Relationship Id="rId7" Type="http://schemas.openxmlformats.org/officeDocument/2006/relationships/image" Target="../media/image74.wmf"/><Relationship Id="rId2" Type="http://schemas.openxmlformats.org/officeDocument/2006/relationships/tags" Target="../tags/tag19.xml"/><Relationship Id="rId1" Type="http://schemas.openxmlformats.org/officeDocument/2006/relationships/vmlDrawing" Target="../drawings/vmlDrawing20.vml"/><Relationship Id="rId6" Type="http://schemas.openxmlformats.org/officeDocument/2006/relationships/oleObject" Target="../embeddings/oleObject69.bin"/><Relationship Id="rId5" Type="http://schemas.openxmlformats.org/officeDocument/2006/relationships/image" Target="../media/image41.png"/><Relationship Id="rId4" Type="http://schemas.openxmlformats.org/officeDocument/2006/relationships/slideLayout" Target="../slideLayouts/slideLayout80.xml"/><Relationship Id="rId9" Type="http://schemas.openxmlformats.org/officeDocument/2006/relationships/image" Target="../media/image75.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72.bin"/><Relationship Id="rId13" Type="http://schemas.openxmlformats.org/officeDocument/2006/relationships/image" Target="../media/image79.wmf"/><Relationship Id="rId18" Type="http://schemas.openxmlformats.org/officeDocument/2006/relationships/oleObject" Target="../embeddings/oleObject77.bin"/><Relationship Id="rId26" Type="http://schemas.openxmlformats.org/officeDocument/2006/relationships/oleObject" Target="../embeddings/oleObject81.bin"/><Relationship Id="rId3" Type="http://schemas.openxmlformats.org/officeDocument/2006/relationships/tags" Target="../tags/tag22.xml"/><Relationship Id="rId21" Type="http://schemas.openxmlformats.org/officeDocument/2006/relationships/image" Target="../media/image83.wmf"/><Relationship Id="rId7" Type="http://schemas.openxmlformats.org/officeDocument/2006/relationships/image" Target="../media/image76.wmf"/><Relationship Id="rId12" Type="http://schemas.openxmlformats.org/officeDocument/2006/relationships/oleObject" Target="../embeddings/oleObject74.bin"/><Relationship Id="rId17" Type="http://schemas.openxmlformats.org/officeDocument/2006/relationships/image" Target="../media/image81.wmf"/><Relationship Id="rId25" Type="http://schemas.openxmlformats.org/officeDocument/2006/relationships/image" Target="../media/image85.emf"/><Relationship Id="rId2" Type="http://schemas.openxmlformats.org/officeDocument/2006/relationships/tags" Target="../tags/tag21.xml"/><Relationship Id="rId16" Type="http://schemas.openxmlformats.org/officeDocument/2006/relationships/oleObject" Target="../embeddings/oleObject76.bin"/><Relationship Id="rId20" Type="http://schemas.openxmlformats.org/officeDocument/2006/relationships/oleObject" Target="../embeddings/oleObject78.bin"/><Relationship Id="rId29" Type="http://schemas.openxmlformats.org/officeDocument/2006/relationships/image" Target="../media/image87.wmf"/><Relationship Id="rId1" Type="http://schemas.openxmlformats.org/officeDocument/2006/relationships/vmlDrawing" Target="../drawings/vmlDrawing21.vml"/><Relationship Id="rId6" Type="http://schemas.openxmlformats.org/officeDocument/2006/relationships/oleObject" Target="../embeddings/oleObject71.bin"/><Relationship Id="rId11" Type="http://schemas.openxmlformats.org/officeDocument/2006/relationships/image" Target="../media/image78.wmf"/><Relationship Id="rId24" Type="http://schemas.openxmlformats.org/officeDocument/2006/relationships/oleObject" Target="../embeddings/oleObject80.bin"/><Relationship Id="rId5" Type="http://schemas.openxmlformats.org/officeDocument/2006/relationships/image" Target="../media/image41.png"/><Relationship Id="rId15" Type="http://schemas.openxmlformats.org/officeDocument/2006/relationships/image" Target="../media/image80.wmf"/><Relationship Id="rId23" Type="http://schemas.openxmlformats.org/officeDocument/2006/relationships/image" Target="../media/image84.wmf"/><Relationship Id="rId28" Type="http://schemas.openxmlformats.org/officeDocument/2006/relationships/oleObject" Target="../embeddings/oleObject82.bin"/><Relationship Id="rId10" Type="http://schemas.openxmlformats.org/officeDocument/2006/relationships/oleObject" Target="../embeddings/oleObject73.bin"/><Relationship Id="rId19" Type="http://schemas.openxmlformats.org/officeDocument/2006/relationships/image" Target="../media/image82.emf"/><Relationship Id="rId4" Type="http://schemas.openxmlformats.org/officeDocument/2006/relationships/slideLayout" Target="../slideLayouts/slideLayout80.xml"/><Relationship Id="rId9" Type="http://schemas.openxmlformats.org/officeDocument/2006/relationships/image" Target="../media/image77.wmf"/><Relationship Id="rId14" Type="http://schemas.openxmlformats.org/officeDocument/2006/relationships/oleObject" Target="../embeddings/oleObject75.bin"/><Relationship Id="rId22" Type="http://schemas.openxmlformats.org/officeDocument/2006/relationships/oleObject" Target="../embeddings/oleObject79.bin"/><Relationship Id="rId27" Type="http://schemas.openxmlformats.org/officeDocument/2006/relationships/image" Target="../media/image86.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hyperlink" Target="https://wrightstate.hosted.panopto.com/Panopto/Pages/Viewer.aspx?id=4b774c64-82ab-4411-84ac-a98d0148cea8" TargetMode="External"/><Relationship Id="rId2" Type="http://schemas.openxmlformats.org/officeDocument/2006/relationships/notesSlide" Target="../notesSlides/notesSlide30.xml"/><Relationship Id="rId1" Type="http://schemas.openxmlformats.org/officeDocument/2006/relationships/slideLayout" Target="../slideLayouts/slideLayout30.xml"/><Relationship Id="rId4" Type="http://schemas.openxmlformats.org/officeDocument/2006/relationships/hyperlink" Target="https://wrightstate.hosted.panopto.com/Panopto/Pages/Viewer.aspx?id=f9351f81-ad04-48d5-b462-a97d010aeb20"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customXml" Target="../ink/ink1.xml"/><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wmf"/><Relationship Id="rId2" Type="http://schemas.openxmlformats.org/officeDocument/2006/relationships/slideLayout" Target="../slideLayouts/slideLayout30.xml"/><Relationship Id="rId16" Type="http://schemas.openxmlformats.org/officeDocument/2006/relationships/image" Target="../media/image9.png"/><Relationship Id="rId1" Type="http://schemas.openxmlformats.org/officeDocument/2006/relationships/vmlDrawing" Target="../drawings/vmlDrawing1.vml"/><Relationship Id="rId6" Type="http://schemas.openxmlformats.org/officeDocument/2006/relationships/image" Target="../media/image4.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customXml" Target="../ink/ink2.xml"/><Relationship Id="rId10" Type="http://schemas.openxmlformats.org/officeDocument/2006/relationships/image" Target="../media/image6.wmf"/><Relationship Id="rId4" Type="http://schemas.openxmlformats.org/officeDocument/2006/relationships/image" Target="../media/image3.wmf"/><Relationship Id="rId9" Type="http://schemas.openxmlformats.org/officeDocument/2006/relationships/oleObject" Target="../embeddings/oleObject4.bin"/><Relationship Id="rId1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24.xml"/><Relationship Id="rId1" Type="http://schemas.openxmlformats.org/officeDocument/2006/relationships/tags" Target="../tags/tag23.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tags" Target="../tags/tag26.xml"/><Relationship Id="rId1" Type="http://schemas.openxmlformats.org/officeDocument/2006/relationships/tags" Target="../tags/tag25.xml"/></Relationships>
</file>

<file path=ppt/slides/_rels/slide53.xml.rels><?xml version="1.0" encoding="UTF-8" standalone="yes"?>
<Relationships xmlns="http://schemas.openxmlformats.org/package/2006/relationships"><Relationship Id="rId3" Type="http://schemas.openxmlformats.org/officeDocument/2006/relationships/hyperlink" Target="https://wrightstate.hosted.panopto.com/Panopto/Pages/Viewer.aspx?id=7281fbdb-baf9-47c5-9e06-a98d0148db15" TargetMode="External"/><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0.xml"/><Relationship Id="rId1" Type="http://schemas.openxmlformats.org/officeDocument/2006/relationships/vmlDrawing" Target="../drawings/vmlDrawing22.vml"/><Relationship Id="rId6" Type="http://schemas.openxmlformats.org/officeDocument/2006/relationships/image" Target="../media/image93.wmf"/><Relationship Id="rId5" Type="http://schemas.openxmlformats.org/officeDocument/2006/relationships/oleObject" Target="../embeddings/oleObject83.bin"/><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2.emf"/><Relationship Id="rId3" Type="http://schemas.openxmlformats.org/officeDocument/2006/relationships/notesSlide" Target="../notesSlides/notesSlide3.xml"/><Relationship Id="rId7" Type="http://schemas.openxmlformats.org/officeDocument/2006/relationships/image" Target="../media/image9.emf"/><Relationship Id="rId12" Type="http://schemas.openxmlformats.org/officeDocument/2006/relationships/oleObject" Target="../embeddings/oleObject10.bin"/><Relationship Id="rId2" Type="http://schemas.openxmlformats.org/officeDocument/2006/relationships/slideLayout" Target="../slideLayouts/slideLayout30.xml"/><Relationship Id="rId1" Type="http://schemas.openxmlformats.org/officeDocument/2006/relationships/vmlDrawing" Target="../drawings/vmlDrawing2.vml"/><Relationship Id="rId6" Type="http://schemas.openxmlformats.org/officeDocument/2006/relationships/oleObject" Target="../embeddings/oleObject7.bin"/><Relationship Id="rId11" Type="http://schemas.openxmlformats.org/officeDocument/2006/relationships/image" Target="../media/image11.emf"/><Relationship Id="rId5" Type="http://schemas.openxmlformats.org/officeDocument/2006/relationships/image" Target="../media/image8.e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0.emf"/></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86.bin"/><Relationship Id="rId13" Type="http://schemas.openxmlformats.org/officeDocument/2006/relationships/image" Target="../media/image99.wmf"/><Relationship Id="rId3" Type="http://schemas.openxmlformats.org/officeDocument/2006/relationships/notesSlide" Target="../notesSlides/notesSlide40.xml"/><Relationship Id="rId7" Type="http://schemas.openxmlformats.org/officeDocument/2006/relationships/image" Target="../media/image96.wmf"/><Relationship Id="rId12" Type="http://schemas.openxmlformats.org/officeDocument/2006/relationships/oleObject" Target="../embeddings/oleObject88.bin"/><Relationship Id="rId2" Type="http://schemas.openxmlformats.org/officeDocument/2006/relationships/slideLayout" Target="../slideLayouts/slideLayout30.xml"/><Relationship Id="rId1" Type="http://schemas.openxmlformats.org/officeDocument/2006/relationships/vmlDrawing" Target="../drawings/vmlDrawing23.vml"/><Relationship Id="rId6" Type="http://schemas.openxmlformats.org/officeDocument/2006/relationships/oleObject" Target="../embeddings/oleObject85.bin"/><Relationship Id="rId11" Type="http://schemas.openxmlformats.org/officeDocument/2006/relationships/image" Target="../media/image98.wmf"/><Relationship Id="rId5" Type="http://schemas.openxmlformats.org/officeDocument/2006/relationships/image" Target="../media/image95.wmf"/><Relationship Id="rId10" Type="http://schemas.openxmlformats.org/officeDocument/2006/relationships/oleObject" Target="../embeddings/oleObject87.bin"/><Relationship Id="rId4" Type="http://schemas.openxmlformats.org/officeDocument/2006/relationships/oleObject" Target="../embeddings/oleObject84.bin"/><Relationship Id="rId9" Type="http://schemas.openxmlformats.org/officeDocument/2006/relationships/image" Target="../media/image97.wmf"/></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28.xml"/><Relationship Id="rId1" Type="http://schemas.openxmlformats.org/officeDocument/2006/relationships/tags" Target="../tags/tag2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hyperlink" Target="https://wrightstate.hosted.panopto.com/Panopto/Pages/Viewer.aspx?id=e81fee2f-44fd-4f4d-a931-a98d0148e60a" TargetMode="External"/><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91.bin"/><Relationship Id="rId13" Type="http://schemas.openxmlformats.org/officeDocument/2006/relationships/image" Target="../media/image106.emf"/><Relationship Id="rId3" Type="http://schemas.openxmlformats.org/officeDocument/2006/relationships/notesSlide" Target="../notesSlides/notesSlide47.xml"/><Relationship Id="rId7" Type="http://schemas.openxmlformats.org/officeDocument/2006/relationships/image" Target="../media/image103.emf"/><Relationship Id="rId12" Type="http://schemas.openxmlformats.org/officeDocument/2006/relationships/oleObject" Target="../embeddings/oleObject93.bin"/><Relationship Id="rId17" Type="http://schemas.openxmlformats.org/officeDocument/2006/relationships/image" Target="../media/image108.emf"/><Relationship Id="rId2" Type="http://schemas.openxmlformats.org/officeDocument/2006/relationships/slideLayout" Target="../slideLayouts/slideLayout30.xml"/><Relationship Id="rId16" Type="http://schemas.openxmlformats.org/officeDocument/2006/relationships/oleObject" Target="../embeddings/oleObject95.bin"/><Relationship Id="rId1" Type="http://schemas.openxmlformats.org/officeDocument/2006/relationships/vmlDrawing" Target="../drawings/vmlDrawing24.vml"/><Relationship Id="rId6" Type="http://schemas.openxmlformats.org/officeDocument/2006/relationships/oleObject" Target="../embeddings/oleObject90.bin"/><Relationship Id="rId11" Type="http://schemas.openxmlformats.org/officeDocument/2006/relationships/image" Target="../media/image105.emf"/><Relationship Id="rId5" Type="http://schemas.openxmlformats.org/officeDocument/2006/relationships/image" Target="../media/image102.emf"/><Relationship Id="rId15" Type="http://schemas.openxmlformats.org/officeDocument/2006/relationships/image" Target="../media/image107.emf"/><Relationship Id="rId10" Type="http://schemas.openxmlformats.org/officeDocument/2006/relationships/oleObject" Target="../embeddings/oleObject92.bin"/><Relationship Id="rId4" Type="http://schemas.openxmlformats.org/officeDocument/2006/relationships/oleObject" Target="../embeddings/oleObject89.bin"/><Relationship Id="rId9" Type="http://schemas.openxmlformats.org/officeDocument/2006/relationships/image" Target="../media/image104.emf"/><Relationship Id="rId14" Type="http://schemas.openxmlformats.org/officeDocument/2006/relationships/oleObject" Target="../embeddings/oleObject94.bin"/></Relationships>
</file>

<file path=ppt/slides/_rels/slide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notesSlide" Target="../notesSlides/notesSlide4.xml"/><Relationship Id="rId4"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6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3.xml.rels><?xml version="1.0" encoding="UTF-8" standalone="yes"?>
<Relationships xmlns="http://schemas.openxmlformats.org/package/2006/relationships"><Relationship Id="rId3" Type="http://schemas.openxmlformats.org/officeDocument/2006/relationships/hyperlink" Target="https://wrightstate.hosted.panopto.com/Panopto/Pages/Viewer.aspx?id=35d3aaeb-1f47-49eb-9e06-a99000fe71eb" TargetMode="External"/><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30.xml"/><Relationship Id="rId1" Type="http://schemas.openxmlformats.org/officeDocument/2006/relationships/vmlDrawing" Target="../drawings/vmlDrawing25.vml"/><Relationship Id="rId4" Type="http://schemas.openxmlformats.org/officeDocument/2006/relationships/image" Target="../media/image110.wmf"/></Relationships>
</file>

<file path=ppt/slides/_rels/slide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30.xml"/><Relationship Id="rId1" Type="http://schemas.openxmlformats.org/officeDocument/2006/relationships/vmlDrawing" Target="../drawings/vmlDrawing26.vml"/><Relationship Id="rId4" Type="http://schemas.openxmlformats.org/officeDocument/2006/relationships/image" Target="../media/image112.wmf"/></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100.bin"/><Relationship Id="rId3" Type="http://schemas.openxmlformats.org/officeDocument/2006/relationships/notesSlide" Target="../notesSlides/notesSlide49.xml"/><Relationship Id="rId7" Type="http://schemas.openxmlformats.org/officeDocument/2006/relationships/image" Target="../media/image114.wmf"/><Relationship Id="rId2" Type="http://schemas.openxmlformats.org/officeDocument/2006/relationships/slideLayout" Target="../slideLayouts/slideLayout30.xml"/><Relationship Id="rId1" Type="http://schemas.openxmlformats.org/officeDocument/2006/relationships/vmlDrawing" Target="../drawings/vmlDrawing27.vml"/><Relationship Id="rId6" Type="http://schemas.openxmlformats.org/officeDocument/2006/relationships/oleObject" Target="../embeddings/oleObject99.bin"/><Relationship Id="rId11" Type="http://schemas.openxmlformats.org/officeDocument/2006/relationships/image" Target="../media/image116.wmf"/><Relationship Id="rId5" Type="http://schemas.openxmlformats.org/officeDocument/2006/relationships/image" Target="../media/image113.wmf"/><Relationship Id="rId10" Type="http://schemas.openxmlformats.org/officeDocument/2006/relationships/oleObject" Target="../embeddings/oleObject101.bin"/><Relationship Id="rId4" Type="http://schemas.openxmlformats.org/officeDocument/2006/relationships/oleObject" Target="../embeddings/oleObject98.bin"/><Relationship Id="rId9" Type="http://schemas.openxmlformats.org/officeDocument/2006/relationships/image" Target="../media/image115.w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16.emf"/><Relationship Id="rId18" Type="http://schemas.openxmlformats.org/officeDocument/2006/relationships/oleObject" Target="../embeddings/oleObject17.bin"/><Relationship Id="rId3" Type="http://schemas.openxmlformats.org/officeDocument/2006/relationships/tags" Target="../tags/tag6.xml"/><Relationship Id="rId21" Type="http://schemas.openxmlformats.org/officeDocument/2006/relationships/image" Target="../media/image20.emf"/><Relationship Id="rId7" Type="http://schemas.openxmlformats.org/officeDocument/2006/relationships/image" Target="../media/image8.emf"/><Relationship Id="rId12" Type="http://schemas.openxmlformats.org/officeDocument/2006/relationships/oleObject" Target="../embeddings/oleObject14.bin"/><Relationship Id="rId17" Type="http://schemas.openxmlformats.org/officeDocument/2006/relationships/image" Target="../media/image18.emf"/><Relationship Id="rId25" Type="http://schemas.openxmlformats.org/officeDocument/2006/relationships/image" Target="../media/image22.emf"/><Relationship Id="rId2" Type="http://schemas.openxmlformats.org/officeDocument/2006/relationships/tags" Target="../tags/tag5.xml"/><Relationship Id="rId16" Type="http://schemas.openxmlformats.org/officeDocument/2006/relationships/oleObject" Target="../embeddings/oleObject16.bin"/><Relationship Id="rId20" Type="http://schemas.openxmlformats.org/officeDocument/2006/relationships/oleObject" Target="../embeddings/oleObject18.bin"/><Relationship Id="rId1" Type="http://schemas.openxmlformats.org/officeDocument/2006/relationships/vmlDrawing" Target="../drawings/vmlDrawing3.vml"/><Relationship Id="rId6" Type="http://schemas.openxmlformats.org/officeDocument/2006/relationships/oleObject" Target="../embeddings/oleObject11.bin"/><Relationship Id="rId11" Type="http://schemas.openxmlformats.org/officeDocument/2006/relationships/image" Target="../media/image15.emf"/><Relationship Id="rId24" Type="http://schemas.openxmlformats.org/officeDocument/2006/relationships/oleObject" Target="../embeddings/oleObject20.bin"/><Relationship Id="rId5" Type="http://schemas.openxmlformats.org/officeDocument/2006/relationships/image" Target="../media/image23.png"/><Relationship Id="rId15" Type="http://schemas.openxmlformats.org/officeDocument/2006/relationships/image" Target="../media/image17.emf"/><Relationship Id="rId23" Type="http://schemas.openxmlformats.org/officeDocument/2006/relationships/image" Target="../media/image21.emf"/><Relationship Id="rId10" Type="http://schemas.openxmlformats.org/officeDocument/2006/relationships/oleObject" Target="../embeddings/oleObject13.bin"/><Relationship Id="rId19" Type="http://schemas.openxmlformats.org/officeDocument/2006/relationships/image" Target="../media/image19.emf"/><Relationship Id="rId4" Type="http://schemas.openxmlformats.org/officeDocument/2006/relationships/slideLayout" Target="../slideLayouts/slideLayout30.xml"/><Relationship Id="rId9" Type="http://schemas.openxmlformats.org/officeDocument/2006/relationships/image" Target="../media/image14.emf"/><Relationship Id="rId14" Type="http://schemas.openxmlformats.org/officeDocument/2006/relationships/oleObject" Target="../embeddings/oleObject15.bin"/><Relationship Id="rId22" Type="http://schemas.openxmlformats.org/officeDocument/2006/relationships/oleObject" Target="../embeddings/oleObject19.bin"/></Relationships>
</file>

<file path=ppt/slides/_rels/slide80.xml.rels><?xml version="1.0" encoding="UTF-8" standalone="yes"?>
<Relationships xmlns="http://schemas.openxmlformats.org/package/2006/relationships"><Relationship Id="rId8" Type="http://schemas.openxmlformats.org/officeDocument/2006/relationships/image" Target="../media/image119.wmf"/><Relationship Id="rId3" Type="http://schemas.openxmlformats.org/officeDocument/2006/relationships/oleObject" Target="../embeddings/oleObject102.bin"/><Relationship Id="rId7" Type="http://schemas.openxmlformats.org/officeDocument/2006/relationships/oleObject" Target="../embeddings/oleObject104.bin"/><Relationship Id="rId12" Type="http://schemas.openxmlformats.org/officeDocument/2006/relationships/image" Target="../media/image121.wmf"/><Relationship Id="rId2" Type="http://schemas.openxmlformats.org/officeDocument/2006/relationships/slideLayout" Target="../slideLayouts/slideLayout30.xml"/><Relationship Id="rId1" Type="http://schemas.openxmlformats.org/officeDocument/2006/relationships/vmlDrawing" Target="../drawings/vmlDrawing28.vml"/><Relationship Id="rId6" Type="http://schemas.openxmlformats.org/officeDocument/2006/relationships/image" Target="../media/image118.wmf"/><Relationship Id="rId11" Type="http://schemas.openxmlformats.org/officeDocument/2006/relationships/oleObject" Target="../embeddings/oleObject106.bin"/><Relationship Id="rId5" Type="http://schemas.openxmlformats.org/officeDocument/2006/relationships/oleObject" Target="../embeddings/oleObject103.bin"/><Relationship Id="rId10" Type="http://schemas.openxmlformats.org/officeDocument/2006/relationships/image" Target="../media/image120.wmf"/><Relationship Id="rId4" Type="http://schemas.openxmlformats.org/officeDocument/2006/relationships/image" Target="../media/image117.wmf"/><Relationship Id="rId9" Type="http://schemas.openxmlformats.org/officeDocument/2006/relationships/oleObject" Target="../embeddings/oleObject105.bin"/></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30.xml"/><Relationship Id="rId1" Type="http://schemas.openxmlformats.org/officeDocument/2006/relationships/tags" Target="../tags/tag29.xml"/></Relationships>
</file>

<file path=ppt/slides/_rels/slide9.xml.rels><?xml version="1.0" encoding="UTF-8" standalone="yes"?>
<Relationships xmlns="http://schemas.openxmlformats.org/package/2006/relationships"><Relationship Id="rId3" Type="http://schemas.openxmlformats.org/officeDocument/2006/relationships/hyperlink" Target="https://wrightstate.hosted.panopto.com/Panopto/Pages/Viewer.aspx?id=76d9bf2b-38fd-4fe2-aee5-a98a011efee2" TargetMode="External"/><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ubtitle 2"/>
          <p:cNvSpPr>
            <a:spLocks noGrp="1"/>
          </p:cNvSpPr>
          <p:nvPr>
            <p:ph type="subTitle" idx="4294967295"/>
          </p:nvPr>
        </p:nvSpPr>
        <p:spPr>
          <a:xfrm>
            <a:off x="609600" y="990600"/>
            <a:ext cx="7630469" cy="4191000"/>
          </a:xfrm>
          <a:prstGeom prst="rect">
            <a:avLst/>
          </a:prstGeom>
        </p:spPr>
        <p:txBody>
          <a:bodyPr/>
          <a:lstStyle/>
          <a:p>
            <a:pPr marL="0" indent="0" algn="ctr">
              <a:buNone/>
            </a:pPr>
            <a:r>
              <a:rPr lang="en-US" sz="5600" dirty="0">
                <a:cs typeface="Georgia"/>
              </a:rPr>
              <a:t>Additional Aqueous Equilibria</a:t>
            </a:r>
          </a:p>
        </p:txBody>
      </p:sp>
      <p:sp>
        <p:nvSpPr>
          <p:cNvPr id="4" name="TextBox 3"/>
          <p:cNvSpPr txBox="1"/>
          <p:nvPr/>
        </p:nvSpPr>
        <p:spPr>
          <a:xfrm>
            <a:off x="903930" y="3731452"/>
            <a:ext cx="7782870" cy="2554545"/>
          </a:xfrm>
          <a:prstGeom prst="rect">
            <a:avLst/>
          </a:prstGeom>
          <a:noFill/>
        </p:spPr>
        <p:txBody>
          <a:bodyPr wrap="square" rtlCol="0">
            <a:spAutoFit/>
          </a:bodyPr>
          <a:lstStyle/>
          <a:p>
            <a:r>
              <a:rPr lang="en-US" sz="3200">
                <a:solidFill>
                  <a:srgbClr val="084333"/>
                </a:solidFill>
                <a:latin typeface="Georgia"/>
                <a:cs typeface="Georgia"/>
              </a:rPr>
              <a:t>Copies of </a:t>
            </a:r>
            <a:r>
              <a:rPr lang="en-US" sz="3200" dirty="0">
                <a:solidFill>
                  <a:srgbClr val="084333"/>
                </a:solidFill>
                <a:latin typeface="Georgia"/>
                <a:cs typeface="Georgia"/>
              </a:rPr>
              <a:t>these slides also under content</a:t>
            </a:r>
          </a:p>
          <a:p>
            <a:endParaRPr lang="en-US" sz="3200" dirty="0">
              <a:solidFill>
                <a:srgbClr val="084333"/>
              </a:solidFill>
              <a:latin typeface="Georgia"/>
              <a:cs typeface="Georgia"/>
            </a:endParaRPr>
          </a:p>
          <a:p>
            <a:r>
              <a:rPr lang="en-US" sz="3200" dirty="0">
                <a:solidFill>
                  <a:srgbClr val="084333"/>
                </a:solidFill>
                <a:latin typeface="Georgia"/>
                <a:cs typeface="Georgia"/>
              </a:rPr>
              <a:t>(OpenStax 14 &amp; 15, Gilbert Chapter 16)</a:t>
            </a:r>
          </a:p>
          <a:p>
            <a:r>
              <a:rPr lang="en-US" sz="3200" dirty="0">
                <a:solidFill>
                  <a:srgbClr val="084333"/>
                </a:solidFill>
                <a:latin typeface="Georgia"/>
                <a:cs typeface="Georgia"/>
              </a:rPr>
              <a:t>Answers to questions will be presented in a separate file after the deadline. </a:t>
            </a:r>
          </a:p>
        </p:txBody>
      </p:sp>
    </p:spTree>
    <p:extLst>
      <p:ext uri="{BB962C8B-B14F-4D97-AF65-F5344CB8AC3E}">
        <p14:creationId xmlns:p14="http://schemas.microsoft.com/office/powerpoint/2010/main" val="5422960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8929" name="Rectangle 7"/>
          <p:cNvSpPr>
            <a:spLocks noGrp="1" noChangeArrowheads="1"/>
          </p:cNvSpPr>
          <p:nvPr>
            <p:ph type="body" idx="1"/>
          </p:nvPr>
        </p:nvSpPr>
        <p:spPr>
          <a:xfrm>
            <a:off x="76200" y="1143000"/>
            <a:ext cx="8991600" cy="5105400"/>
          </a:xfrm>
        </p:spPr>
        <p:txBody>
          <a:bodyPr lIns="90487" tIns="44450" rIns="90487" bIns="44450"/>
          <a:lstStyle/>
          <a:p>
            <a:pPr eaLnBrk="1" hangingPunct="1">
              <a:tabLst>
                <a:tab pos="912813" algn="l"/>
                <a:tab pos="4108450" algn="l"/>
              </a:tabLst>
            </a:pPr>
            <a:r>
              <a:rPr lang="en-US" b="1" dirty="0">
                <a:solidFill>
                  <a:schemeClr val="accent4"/>
                </a:solidFill>
                <a:latin typeface="Arial" charset="0"/>
                <a:cs typeface="Arial" charset="0"/>
              </a:rPr>
              <a:t>Buffer</a:t>
            </a:r>
            <a:r>
              <a:rPr lang="en-US" dirty="0">
                <a:solidFill>
                  <a:schemeClr val="accent4"/>
                </a:solidFill>
                <a:latin typeface="Arial" charset="0"/>
                <a:cs typeface="Arial" charset="0"/>
              </a:rPr>
              <a:t>: Solution that resists changes in pH when acids or bases are added to it</a:t>
            </a:r>
          </a:p>
          <a:p>
            <a:pPr lvl="1" eaLnBrk="1" hangingPunct="1">
              <a:tabLst>
                <a:tab pos="912813" algn="l"/>
                <a:tab pos="4108450" algn="l"/>
              </a:tabLst>
            </a:pPr>
            <a:r>
              <a:rPr lang="en-US" dirty="0">
                <a:solidFill>
                  <a:schemeClr val="accent4"/>
                </a:solidFill>
                <a:latin typeface="Arial" charset="0"/>
                <a:cs typeface="Arial" charset="0"/>
              </a:rPr>
              <a:t>Typically contains a weak acid or base and its conjugate partner (HA and A</a:t>
            </a:r>
            <a:r>
              <a:rPr lang="en-US" baseline="30000" dirty="0">
                <a:solidFill>
                  <a:schemeClr val="accent4"/>
                </a:solidFill>
                <a:latin typeface="Arial" charset="0"/>
                <a:cs typeface="Arial" charset="0"/>
              </a:rPr>
              <a:t>-</a:t>
            </a:r>
            <a:r>
              <a:rPr lang="en-US" dirty="0">
                <a:solidFill>
                  <a:schemeClr val="accent4"/>
                </a:solidFill>
                <a:latin typeface="Arial" charset="0"/>
                <a:cs typeface="Arial" charset="0"/>
              </a:rPr>
              <a:t>)</a:t>
            </a:r>
          </a:p>
          <a:p>
            <a:pPr marL="457200" lvl="1" indent="0" eaLnBrk="1" hangingPunct="1">
              <a:buNone/>
              <a:tabLst>
                <a:tab pos="912813" algn="l"/>
                <a:tab pos="4108450" algn="l"/>
              </a:tabLst>
            </a:pPr>
            <a:endParaRPr lang="en-US" sz="600" dirty="0">
              <a:solidFill>
                <a:schemeClr val="accent4"/>
              </a:solidFill>
              <a:latin typeface="Arial" charset="0"/>
              <a:cs typeface="Arial" charset="0"/>
            </a:endParaRPr>
          </a:p>
          <a:p>
            <a:pPr marL="0" lvl="1" indent="0" algn="ctr" eaLnBrk="1" hangingPunct="1">
              <a:buNone/>
              <a:tabLst>
                <a:tab pos="4108450" algn="l"/>
              </a:tabLst>
            </a:pPr>
            <a:r>
              <a:rPr lang="en-US" sz="3000" dirty="0">
                <a:solidFill>
                  <a:schemeClr val="accent4"/>
                </a:solidFill>
                <a:latin typeface="Arial" charset="0"/>
                <a:cs typeface="Arial" charset="0"/>
              </a:rPr>
              <a:t>      HA(</a:t>
            </a:r>
            <a:r>
              <a:rPr lang="en-US" sz="3000" i="1" dirty="0" err="1">
                <a:solidFill>
                  <a:schemeClr val="accent4"/>
                </a:solidFill>
                <a:latin typeface="Arial" charset="0"/>
                <a:cs typeface="Arial" charset="0"/>
              </a:rPr>
              <a:t>aq</a:t>
            </a:r>
            <a:r>
              <a:rPr lang="en-US" sz="3000" dirty="0">
                <a:solidFill>
                  <a:schemeClr val="accent4"/>
                </a:solidFill>
                <a:latin typeface="Arial" charset="0"/>
                <a:cs typeface="Arial" charset="0"/>
              </a:rPr>
              <a:t>)  +  H</a:t>
            </a:r>
            <a:r>
              <a:rPr lang="en-US" sz="3000" baseline="-25000" dirty="0">
                <a:solidFill>
                  <a:schemeClr val="accent4"/>
                </a:solidFill>
                <a:latin typeface="Arial" charset="0"/>
                <a:cs typeface="Arial" charset="0"/>
              </a:rPr>
              <a:t>2</a:t>
            </a:r>
            <a:r>
              <a:rPr lang="en-US" sz="3000" dirty="0">
                <a:solidFill>
                  <a:schemeClr val="accent4"/>
                </a:solidFill>
                <a:latin typeface="Arial" charset="0"/>
                <a:cs typeface="Arial" charset="0"/>
              </a:rPr>
              <a:t>O(ℓ)  ⇌  H</a:t>
            </a:r>
            <a:r>
              <a:rPr lang="en-US" sz="3000" baseline="-25000" dirty="0">
                <a:solidFill>
                  <a:schemeClr val="accent4"/>
                </a:solidFill>
                <a:latin typeface="Arial" charset="0"/>
                <a:cs typeface="Arial" charset="0"/>
              </a:rPr>
              <a:t>3</a:t>
            </a:r>
            <a:r>
              <a:rPr lang="en-US" sz="3000" dirty="0">
                <a:solidFill>
                  <a:schemeClr val="accent4"/>
                </a:solidFill>
                <a:latin typeface="Arial" charset="0"/>
                <a:cs typeface="Arial" charset="0"/>
              </a:rPr>
              <a:t>O</a:t>
            </a:r>
            <a:r>
              <a:rPr lang="en-US" sz="3000" baseline="30000" dirty="0">
                <a:solidFill>
                  <a:schemeClr val="accent4"/>
                </a:solidFill>
                <a:latin typeface="Arial" charset="0"/>
                <a:cs typeface="Arial" charset="0"/>
              </a:rPr>
              <a:t>+</a:t>
            </a:r>
            <a:r>
              <a:rPr lang="en-US" sz="3000" dirty="0">
                <a:solidFill>
                  <a:schemeClr val="accent4"/>
                </a:solidFill>
                <a:latin typeface="Arial" charset="0"/>
                <a:cs typeface="Arial" charset="0"/>
              </a:rPr>
              <a:t>(</a:t>
            </a:r>
            <a:r>
              <a:rPr lang="en-US" sz="3000" i="1" dirty="0" err="1">
                <a:solidFill>
                  <a:schemeClr val="accent4"/>
                </a:solidFill>
                <a:latin typeface="Arial" charset="0"/>
                <a:cs typeface="Arial" charset="0"/>
              </a:rPr>
              <a:t>aq</a:t>
            </a:r>
            <a:r>
              <a:rPr lang="en-US" sz="3000" dirty="0">
                <a:solidFill>
                  <a:schemeClr val="accent4"/>
                </a:solidFill>
                <a:latin typeface="Arial" charset="0"/>
                <a:cs typeface="Arial" charset="0"/>
              </a:rPr>
              <a:t>)  +  A</a:t>
            </a:r>
            <a:r>
              <a:rPr lang="en-US" sz="3000" baseline="30000" dirty="0">
                <a:solidFill>
                  <a:schemeClr val="accent4"/>
                </a:solidFill>
                <a:latin typeface="Arial" charset="0"/>
                <a:cs typeface="Arial" charset="0"/>
              </a:rPr>
              <a:t>-</a:t>
            </a:r>
            <a:r>
              <a:rPr lang="en-US" sz="3000" dirty="0">
                <a:solidFill>
                  <a:schemeClr val="accent4"/>
                </a:solidFill>
                <a:latin typeface="Arial" charset="0"/>
                <a:cs typeface="Arial" charset="0"/>
              </a:rPr>
              <a:t>(</a:t>
            </a:r>
            <a:r>
              <a:rPr lang="en-US" sz="3000" i="1" dirty="0" err="1">
                <a:solidFill>
                  <a:schemeClr val="accent4"/>
                </a:solidFill>
                <a:latin typeface="Arial" charset="0"/>
                <a:cs typeface="Arial" charset="0"/>
              </a:rPr>
              <a:t>aq</a:t>
            </a:r>
            <a:r>
              <a:rPr lang="en-US" sz="3000" dirty="0">
                <a:solidFill>
                  <a:schemeClr val="accent4"/>
                </a:solidFill>
                <a:latin typeface="Arial" charset="0"/>
                <a:cs typeface="Arial" charset="0"/>
              </a:rPr>
              <a:t>)	</a:t>
            </a:r>
          </a:p>
          <a:p>
            <a:pPr eaLnBrk="1" hangingPunct="1">
              <a:tabLst>
                <a:tab pos="912813" algn="l"/>
                <a:tab pos="4108450" algn="l"/>
              </a:tabLst>
            </a:pPr>
            <a:r>
              <a:rPr lang="en-US" dirty="0">
                <a:solidFill>
                  <a:schemeClr val="accent4"/>
                </a:solidFill>
                <a:latin typeface="Arial" charset="0"/>
                <a:cs typeface="Arial" charset="0"/>
              </a:rPr>
              <a:t>The weak acid (HA) reacts with added base</a:t>
            </a:r>
            <a:endParaRPr lang="en-US" sz="600" dirty="0">
              <a:solidFill>
                <a:schemeClr val="accent4"/>
              </a:solidFill>
              <a:latin typeface="Arial" charset="0"/>
              <a:cs typeface="Arial" charset="0"/>
            </a:endParaRPr>
          </a:p>
          <a:p>
            <a:pPr marL="0" lvl="1" indent="0" eaLnBrk="1" hangingPunct="1">
              <a:buNone/>
              <a:tabLst>
                <a:tab pos="912813" algn="l"/>
                <a:tab pos="4108450" algn="l"/>
              </a:tabLst>
            </a:pPr>
            <a:r>
              <a:rPr lang="en-US" sz="600" dirty="0">
                <a:solidFill>
                  <a:schemeClr val="accent4"/>
                </a:solidFill>
                <a:latin typeface="Arial" charset="0"/>
                <a:cs typeface="Arial" charset="0"/>
              </a:rPr>
              <a:t>	                  </a:t>
            </a:r>
          </a:p>
          <a:p>
            <a:pPr marL="0" lvl="1" indent="0">
              <a:buNone/>
              <a:tabLst>
                <a:tab pos="912813" algn="l"/>
                <a:tab pos="4108450" algn="l"/>
              </a:tabLst>
            </a:pPr>
            <a:r>
              <a:rPr lang="en-US" sz="3000" dirty="0">
                <a:solidFill>
                  <a:schemeClr val="accent4"/>
                </a:solidFill>
                <a:latin typeface="Arial" charset="0"/>
                <a:cs typeface="Arial" charset="0"/>
              </a:rPr>
              <a:t>        HA(</a:t>
            </a:r>
            <a:r>
              <a:rPr lang="en-US" sz="3000" i="1" dirty="0" err="1">
                <a:solidFill>
                  <a:schemeClr val="accent4"/>
                </a:solidFill>
                <a:latin typeface="Arial" charset="0"/>
                <a:cs typeface="Arial" charset="0"/>
              </a:rPr>
              <a:t>aq</a:t>
            </a:r>
            <a:r>
              <a:rPr lang="en-US" sz="3000" dirty="0">
                <a:solidFill>
                  <a:schemeClr val="accent4"/>
                </a:solidFill>
                <a:latin typeface="Arial" charset="0"/>
                <a:cs typeface="Arial" charset="0"/>
              </a:rPr>
              <a:t>)  +  OH</a:t>
            </a:r>
            <a:r>
              <a:rPr lang="en-US" sz="3000" baseline="45000" dirty="0">
                <a:solidFill>
                  <a:schemeClr val="accent4"/>
                </a:solidFill>
                <a:latin typeface="Arial" charset="0"/>
                <a:cs typeface="Arial" charset="0"/>
              </a:rPr>
              <a:t>-</a:t>
            </a:r>
            <a:r>
              <a:rPr lang="en-US" sz="3000" dirty="0">
                <a:solidFill>
                  <a:schemeClr val="accent4"/>
                </a:solidFill>
                <a:latin typeface="Arial" charset="0"/>
                <a:cs typeface="Arial" charset="0"/>
              </a:rPr>
              <a:t>(</a:t>
            </a:r>
            <a:r>
              <a:rPr lang="en-US" sz="3000" i="1" dirty="0" err="1">
                <a:solidFill>
                  <a:schemeClr val="accent4"/>
                </a:solidFill>
                <a:latin typeface="Arial" charset="0"/>
                <a:cs typeface="Arial" charset="0"/>
              </a:rPr>
              <a:t>aq</a:t>
            </a:r>
            <a:r>
              <a:rPr lang="en-US" sz="3000" dirty="0">
                <a:solidFill>
                  <a:schemeClr val="accent4"/>
                </a:solidFill>
                <a:latin typeface="Arial" charset="0"/>
                <a:cs typeface="Arial" charset="0"/>
              </a:rPr>
              <a:t>)  ⇌  H</a:t>
            </a:r>
            <a:r>
              <a:rPr lang="en-US" sz="3000" baseline="-25000" dirty="0">
                <a:solidFill>
                  <a:schemeClr val="accent4"/>
                </a:solidFill>
                <a:latin typeface="Arial" charset="0"/>
                <a:cs typeface="Arial" charset="0"/>
              </a:rPr>
              <a:t>2</a:t>
            </a:r>
            <a:r>
              <a:rPr lang="en-US" sz="3000" dirty="0">
                <a:solidFill>
                  <a:schemeClr val="accent4"/>
                </a:solidFill>
                <a:latin typeface="Arial" charset="0"/>
                <a:cs typeface="Arial" charset="0"/>
              </a:rPr>
              <a:t>O(ℓ)  +  A</a:t>
            </a:r>
            <a:r>
              <a:rPr lang="en-US" sz="3000" baseline="45000" dirty="0">
                <a:solidFill>
                  <a:schemeClr val="accent4"/>
                </a:solidFill>
                <a:latin typeface="Arial" charset="0"/>
                <a:cs typeface="Arial" charset="0"/>
              </a:rPr>
              <a:t>-</a:t>
            </a:r>
            <a:r>
              <a:rPr lang="en-US" sz="3000" dirty="0">
                <a:solidFill>
                  <a:schemeClr val="accent4"/>
                </a:solidFill>
                <a:latin typeface="Arial" charset="0"/>
                <a:cs typeface="Arial" charset="0"/>
              </a:rPr>
              <a:t>(</a:t>
            </a:r>
            <a:r>
              <a:rPr lang="en-US" sz="3000" i="1" dirty="0" err="1">
                <a:solidFill>
                  <a:schemeClr val="accent4"/>
                </a:solidFill>
                <a:latin typeface="Arial" charset="0"/>
                <a:cs typeface="Arial" charset="0"/>
              </a:rPr>
              <a:t>aq</a:t>
            </a:r>
            <a:r>
              <a:rPr lang="en-US" sz="3000" dirty="0">
                <a:solidFill>
                  <a:schemeClr val="accent4"/>
                </a:solidFill>
                <a:latin typeface="Arial" charset="0"/>
                <a:cs typeface="Arial" charset="0"/>
              </a:rPr>
              <a:t>)  </a:t>
            </a:r>
            <a:r>
              <a:rPr lang="en-US" dirty="0">
                <a:solidFill>
                  <a:schemeClr val="accent4"/>
                </a:solidFill>
                <a:latin typeface="Arial" charset="0"/>
                <a:cs typeface="Arial" charset="0"/>
              </a:rPr>
              <a:t>	</a:t>
            </a:r>
          </a:p>
          <a:p>
            <a:pPr eaLnBrk="1" hangingPunct="1">
              <a:tabLst>
                <a:tab pos="912813" algn="l"/>
                <a:tab pos="4108450" algn="l"/>
              </a:tabLst>
            </a:pPr>
            <a:r>
              <a:rPr lang="en-US" dirty="0">
                <a:solidFill>
                  <a:schemeClr val="accent4"/>
                </a:solidFill>
                <a:latin typeface="Arial" charset="0"/>
                <a:cs typeface="Arial" charset="0"/>
              </a:rPr>
              <a:t>The weak base (A</a:t>
            </a:r>
            <a:r>
              <a:rPr lang="en-US" baseline="30000" dirty="0">
                <a:solidFill>
                  <a:schemeClr val="accent4"/>
                </a:solidFill>
                <a:latin typeface="Arial" charset="0"/>
                <a:cs typeface="Arial" charset="0"/>
              </a:rPr>
              <a:t>-</a:t>
            </a:r>
            <a:r>
              <a:rPr lang="en-US" dirty="0">
                <a:solidFill>
                  <a:schemeClr val="accent4"/>
                </a:solidFill>
                <a:latin typeface="Arial" charset="0"/>
                <a:cs typeface="Arial" charset="0"/>
              </a:rPr>
              <a:t>)</a:t>
            </a:r>
            <a:r>
              <a:rPr lang="en-US" baseline="30000" dirty="0">
                <a:solidFill>
                  <a:schemeClr val="accent4"/>
                </a:solidFill>
                <a:latin typeface="Arial" charset="0"/>
                <a:cs typeface="Arial" charset="0"/>
              </a:rPr>
              <a:t> </a:t>
            </a:r>
            <a:r>
              <a:rPr lang="en-US" dirty="0">
                <a:solidFill>
                  <a:schemeClr val="accent4"/>
                </a:solidFill>
                <a:latin typeface="Arial" charset="0"/>
                <a:cs typeface="Arial" charset="0"/>
              </a:rPr>
              <a:t>reacts with added acid</a:t>
            </a:r>
            <a:endParaRPr lang="en-US" sz="600" dirty="0">
              <a:solidFill>
                <a:schemeClr val="accent4"/>
              </a:solidFill>
              <a:latin typeface="Arial" charset="0"/>
              <a:cs typeface="Arial" charset="0"/>
            </a:endParaRPr>
          </a:p>
          <a:p>
            <a:pPr marL="457200" lvl="1" indent="0" eaLnBrk="1" hangingPunct="1">
              <a:buNone/>
              <a:tabLst>
                <a:tab pos="912813" algn="l"/>
                <a:tab pos="4108450" algn="l"/>
              </a:tabLst>
            </a:pPr>
            <a:r>
              <a:rPr lang="en-US" sz="600" dirty="0">
                <a:solidFill>
                  <a:schemeClr val="accent4"/>
                </a:solidFill>
                <a:latin typeface="Arial" charset="0"/>
                <a:cs typeface="Arial" charset="0"/>
              </a:rPr>
              <a:t>                      </a:t>
            </a:r>
          </a:p>
          <a:p>
            <a:pPr marL="457200" lvl="1" indent="0">
              <a:buNone/>
              <a:tabLst>
                <a:tab pos="912813" algn="l"/>
                <a:tab pos="4108450" algn="l"/>
              </a:tabLst>
            </a:pPr>
            <a:r>
              <a:rPr lang="en-US" sz="3000" dirty="0">
                <a:solidFill>
                  <a:schemeClr val="accent4"/>
                </a:solidFill>
                <a:latin typeface="Arial" charset="0"/>
                <a:cs typeface="Arial" charset="0"/>
              </a:rPr>
              <a:t>    A</a:t>
            </a:r>
            <a:r>
              <a:rPr lang="en-US" sz="3000" baseline="45000" dirty="0">
                <a:solidFill>
                  <a:schemeClr val="accent4"/>
                </a:solidFill>
                <a:latin typeface="Arial" charset="0"/>
                <a:cs typeface="Arial" charset="0"/>
              </a:rPr>
              <a:t>-</a:t>
            </a:r>
            <a:r>
              <a:rPr lang="en-US" sz="3000" dirty="0">
                <a:solidFill>
                  <a:schemeClr val="accent4"/>
                </a:solidFill>
                <a:latin typeface="Arial" charset="0"/>
                <a:cs typeface="Arial" charset="0"/>
              </a:rPr>
              <a:t>(</a:t>
            </a:r>
            <a:r>
              <a:rPr lang="en-US" sz="3000" i="1" dirty="0" err="1">
                <a:solidFill>
                  <a:schemeClr val="accent4"/>
                </a:solidFill>
                <a:latin typeface="Arial" charset="0"/>
                <a:cs typeface="Arial" charset="0"/>
              </a:rPr>
              <a:t>aq</a:t>
            </a:r>
            <a:r>
              <a:rPr lang="en-US" sz="3000" dirty="0">
                <a:solidFill>
                  <a:schemeClr val="accent4"/>
                </a:solidFill>
                <a:latin typeface="Arial" charset="0"/>
                <a:cs typeface="Arial" charset="0"/>
              </a:rPr>
              <a:t>)  +  H</a:t>
            </a:r>
            <a:r>
              <a:rPr lang="en-US" sz="3000" baseline="-25000" dirty="0">
                <a:solidFill>
                  <a:schemeClr val="accent4"/>
                </a:solidFill>
                <a:latin typeface="Arial" charset="0"/>
                <a:cs typeface="Arial" charset="0"/>
              </a:rPr>
              <a:t>3</a:t>
            </a:r>
            <a:r>
              <a:rPr lang="en-US" sz="3000" dirty="0">
                <a:solidFill>
                  <a:schemeClr val="accent4"/>
                </a:solidFill>
                <a:latin typeface="Arial" charset="0"/>
                <a:cs typeface="Arial" charset="0"/>
              </a:rPr>
              <a:t>O</a:t>
            </a:r>
            <a:r>
              <a:rPr lang="en-US" sz="3000" baseline="45000" dirty="0">
                <a:solidFill>
                  <a:schemeClr val="accent4"/>
                </a:solidFill>
                <a:latin typeface="Arial" charset="0"/>
                <a:cs typeface="Arial" charset="0"/>
              </a:rPr>
              <a:t>+</a:t>
            </a:r>
            <a:r>
              <a:rPr lang="en-US" sz="3000" dirty="0">
                <a:solidFill>
                  <a:schemeClr val="accent4"/>
                </a:solidFill>
                <a:latin typeface="Arial" charset="0"/>
                <a:cs typeface="Arial" charset="0"/>
              </a:rPr>
              <a:t>(</a:t>
            </a:r>
            <a:r>
              <a:rPr lang="en-US" sz="3000" i="1" dirty="0" err="1">
                <a:solidFill>
                  <a:schemeClr val="accent4"/>
                </a:solidFill>
                <a:latin typeface="Arial" charset="0"/>
                <a:cs typeface="Arial" charset="0"/>
              </a:rPr>
              <a:t>aq</a:t>
            </a:r>
            <a:r>
              <a:rPr lang="en-US" sz="3000" dirty="0">
                <a:solidFill>
                  <a:schemeClr val="accent4"/>
                </a:solidFill>
                <a:latin typeface="Arial" charset="0"/>
                <a:cs typeface="Arial" charset="0"/>
              </a:rPr>
              <a:t>) ⇌  HA(</a:t>
            </a:r>
            <a:r>
              <a:rPr lang="en-US" sz="3000" i="1" dirty="0" err="1">
                <a:solidFill>
                  <a:schemeClr val="accent4"/>
                </a:solidFill>
                <a:latin typeface="Arial" charset="0"/>
                <a:cs typeface="Arial" charset="0"/>
              </a:rPr>
              <a:t>aq</a:t>
            </a:r>
            <a:r>
              <a:rPr lang="en-US" sz="3000" dirty="0">
                <a:solidFill>
                  <a:schemeClr val="accent4"/>
                </a:solidFill>
                <a:latin typeface="Arial" charset="0"/>
                <a:cs typeface="Arial" charset="0"/>
              </a:rPr>
              <a:t>)  +  H</a:t>
            </a:r>
            <a:r>
              <a:rPr lang="en-US" sz="3000" baseline="-25000" dirty="0">
                <a:solidFill>
                  <a:schemeClr val="accent4"/>
                </a:solidFill>
                <a:latin typeface="Arial" charset="0"/>
                <a:cs typeface="Arial" charset="0"/>
              </a:rPr>
              <a:t>2</a:t>
            </a:r>
            <a:r>
              <a:rPr lang="en-US" sz="3000" dirty="0">
                <a:solidFill>
                  <a:schemeClr val="accent4"/>
                </a:solidFill>
                <a:latin typeface="Arial" charset="0"/>
                <a:cs typeface="Arial" charset="0"/>
              </a:rPr>
              <a:t>O(ℓ)</a:t>
            </a:r>
          </a:p>
        </p:txBody>
      </p: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pH Buffers</a:t>
            </a:r>
            <a:endParaRPr lang="en-US" sz="4400" kern="0" dirty="0">
              <a:solidFill>
                <a:srgbClr val="000000"/>
              </a:solidFill>
              <a:latin typeface="Arial" panose="020B0604020202020204" pitchFamily="34" charset="0"/>
              <a:cs typeface="Arial" panose="020B0604020202020204" pitchFamily="34" charset="0"/>
            </a:endParaRPr>
          </a:p>
          <a:p>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37599173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89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892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892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892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892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892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892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8929">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89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2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Content Placeholder 2"/>
          <p:cNvSpPr>
            <a:spLocks noGrp="1"/>
          </p:cNvSpPr>
          <p:nvPr>
            <p:ph idx="1"/>
          </p:nvPr>
        </p:nvSpPr>
        <p:spPr>
          <a:xfrm>
            <a:off x="114300" y="1142999"/>
            <a:ext cx="8915400" cy="5046133"/>
          </a:xfrm>
        </p:spPr>
        <p:txBody>
          <a:bodyPr/>
          <a:lstStyle/>
          <a:p>
            <a:pPr>
              <a:spcBef>
                <a:spcPts val="300"/>
              </a:spcBef>
              <a:defRPr/>
            </a:pPr>
            <a:r>
              <a:rPr lang="en-US" dirty="0">
                <a:solidFill>
                  <a:schemeClr val="accent4"/>
                </a:solidFill>
                <a:latin typeface="Arial"/>
                <a:cs typeface="Arial"/>
              </a:rPr>
              <a:t>Presence of carbonate in rivers, lakes protects natural waters from acid rain</a:t>
            </a:r>
          </a:p>
          <a:p>
            <a:pPr marL="457200" lvl="1" indent="0">
              <a:spcBef>
                <a:spcPts val="300"/>
              </a:spcBef>
              <a:buNone/>
              <a:defRPr/>
            </a:pPr>
            <a:r>
              <a:rPr lang="en-US" sz="1400" dirty="0">
                <a:solidFill>
                  <a:schemeClr val="accent4"/>
                </a:solidFill>
                <a:latin typeface="Arial"/>
                <a:cs typeface="Arial"/>
              </a:rPr>
              <a:t>     </a:t>
            </a:r>
            <a:endParaRPr lang="en-US" sz="600" dirty="0">
              <a:solidFill>
                <a:schemeClr val="accent4"/>
              </a:solidFill>
              <a:latin typeface="Arial"/>
              <a:cs typeface="Arial"/>
            </a:endParaRPr>
          </a:p>
          <a:p>
            <a:pPr marL="0" lvl="1" indent="0" algn="ctr">
              <a:spcBef>
                <a:spcPts val="300"/>
              </a:spcBef>
              <a:buNone/>
              <a:defRPr/>
            </a:pPr>
            <a:r>
              <a:rPr lang="en-US" dirty="0">
                <a:solidFill>
                  <a:schemeClr val="accent4"/>
                </a:solidFill>
                <a:latin typeface="Arial"/>
                <a:cs typeface="Arial"/>
              </a:rPr>
              <a:t> H</a:t>
            </a:r>
            <a:r>
              <a:rPr lang="en-US" baseline="-25000" dirty="0">
                <a:solidFill>
                  <a:schemeClr val="accent4"/>
                </a:solidFill>
                <a:latin typeface="Arial"/>
                <a:cs typeface="Arial"/>
              </a:rPr>
              <a:t>2</a:t>
            </a:r>
            <a:r>
              <a:rPr lang="en-US" dirty="0">
                <a:solidFill>
                  <a:schemeClr val="accent4"/>
                </a:solidFill>
                <a:latin typeface="Arial"/>
                <a:cs typeface="Arial"/>
              </a:rPr>
              <a:t>CO</a:t>
            </a:r>
            <a:r>
              <a:rPr lang="en-US" baseline="-25000" dirty="0">
                <a:solidFill>
                  <a:schemeClr val="accent4"/>
                </a:solidFill>
                <a:latin typeface="Arial"/>
                <a:cs typeface="Arial"/>
              </a:rPr>
              <a:t>3</a:t>
            </a:r>
            <a:r>
              <a:rPr lang="en-US" dirty="0">
                <a:solidFill>
                  <a:schemeClr val="accent4"/>
                </a:solidFill>
                <a:latin typeface="Arial"/>
                <a:cs typeface="Arial"/>
              </a:rPr>
              <a:t>(</a:t>
            </a:r>
            <a:r>
              <a:rPr lang="en-US" i="1" dirty="0" err="1">
                <a:solidFill>
                  <a:schemeClr val="accent4"/>
                </a:solidFill>
                <a:latin typeface="Arial"/>
                <a:cs typeface="Arial"/>
              </a:rPr>
              <a:t>aq</a:t>
            </a:r>
            <a:r>
              <a:rPr lang="en-US" dirty="0">
                <a:solidFill>
                  <a:schemeClr val="accent4"/>
                </a:solidFill>
                <a:latin typeface="Arial"/>
                <a:cs typeface="Arial"/>
              </a:rPr>
              <a:t>) ⇌ HCO</a:t>
            </a:r>
            <a:r>
              <a:rPr lang="en-US" baseline="-25000" dirty="0">
                <a:solidFill>
                  <a:schemeClr val="accent4"/>
                </a:solidFill>
                <a:latin typeface="Arial"/>
                <a:cs typeface="Arial"/>
              </a:rPr>
              <a:t>3</a:t>
            </a:r>
            <a:r>
              <a:rPr lang="en-US" baseline="30000" dirty="0">
                <a:solidFill>
                  <a:schemeClr val="accent4"/>
                </a:solidFill>
                <a:latin typeface="Arial"/>
                <a:cs typeface="Arial"/>
              </a:rPr>
              <a:t>-</a:t>
            </a:r>
            <a:r>
              <a:rPr lang="en-US" dirty="0">
                <a:solidFill>
                  <a:schemeClr val="accent4"/>
                </a:solidFill>
                <a:latin typeface="Arial"/>
                <a:cs typeface="Arial"/>
              </a:rPr>
              <a:t>(</a:t>
            </a:r>
            <a:r>
              <a:rPr lang="en-US" i="1" dirty="0" err="1">
                <a:solidFill>
                  <a:schemeClr val="accent4"/>
                </a:solidFill>
                <a:latin typeface="Arial"/>
                <a:cs typeface="Arial"/>
              </a:rPr>
              <a:t>aq</a:t>
            </a:r>
            <a:r>
              <a:rPr lang="en-US" dirty="0">
                <a:solidFill>
                  <a:schemeClr val="accent4"/>
                </a:solidFill>
                <a:latin typeface="Arial"/>
                <a:cs typeface="Arial"/>
              </a:rPr>
              <a:t>) + H</a:t>
            </a:r>
            <a:r>
              <a:rPr lang="en-US" baseline="30000" dirty="0">
                <a:solidFill>
                  <a:schemeClr val="accent4"/>
                </a:solidFill>
                <a:latin typeface="Arial"/>
                <a:cs typeface="Arial"/>
              </a:rPr>
              <a:t>+</a:t>
            </a:r>
            <a:r>
              <a:rPr lang="en-US" dirty="0">
                <a:solidFill>
                  <a:schemeClr val="accent4"/>
                </a:solidFill>
                <a:latin typeface="Arial"/>
                <a:cs typeface="Arial"/>
              </a:rPr>
              <a:t>(</a:t>
            </a:r>
            <a:r>
              <a:rPr lang="en-US" i="1" dirty="0" err="1">
                <a:solidFill>
                  <a:schemeClr val="accent4"/>
                </a:solidFill>
                <a:latin typeface="Arial"/>
                <a:cs typeface="Arial"/>
              </a:rPr>
              <a:t>aq</a:t>
            </a:r>
            <a:r>
              <a:rPr lang="en-US" dirty="0">
                <a:solidFill>
                  <a:schemeClr val="accent4"/>
                </a:solidFill>
                <a:latin typeface="Arial"/>
                <a:cs typeface="Arial"/>
              </a:rPr>
              <a:t>)</a:t>
            </a:r>
          </a:p>
          <a:p>
            <a:pPr marL="457200" lvl="1" indent="0">
              <a:spcBef>
                <a:spcPts val="300"/>
              </a:spcBef>
              <a:buNone/>
              <a:defRPr/>
            </a:pPr>
            <a:endParaRPr lang="en-US" dirty="0">
              <a:solidFill>
                <a:schemeClr val="accent4"/>
              </a:solidFill>
              <a:latin typeface="Arial"/>
              <a:cs typeface="Arial"/>
            </a:endParaRPr>
          </a:p>
          <a:p>
            <a:pPr>
              <a:spcBef>
                <a:spcPts val="300"/>
              </a:spcBef>
              <a:defRPr/>
            </a:pPr>
            <a:r>
              <a:rPr lang="en-US" dirty="0">
                <a:solidFill>
                  <a:schemeClr val="accent4"/>
                </a:solidFill>
                <a:latin typeface="Arial"/>
                <a:cs typeface="Arial"/>
              </a:rPr>
              <a:t>Physiological pH of blood (~7.4)—must be maintained in narrow range for optimal health</a:t>
            </a:r>
          </a:p>
          <a:p>
            <a:pPr marL="0" lvl="1" indent="0">
              <a:spcBef>
                <a:spcPts val="300"/>
              </a:spcBef>
              <a:buNone/>
              <a:defRPr/>
            </a:pPr>
            <a:r>
              <a:rPr lang="en-US" sz="1400" dirty="0">
                <a:solidFill>
                  <a:schemeClr val="accent4"/>
                </a:solidFill>
                <a:latin typeface="Arial" charset="0"/>
                <a:cs typeface="Arial" charset="0"/>
              </a:rPr>
              <a:t>        </a:t>
            </a:r>
          </a:p>
          <a:p>
            <a:pPr marL="0" lvl="1" indent="0">
              <a:spcBef>
                <a:spcPts val="300"/>
              </a:spcBef>
              <a:buNone/>
              <a:defRPr/>
            </a:pPr>
            <a:r>
              <a:rPr lang="en-US" sz="2600" dirty="0">
                <a:solidFill>
                  <a:schemeClr val="accent4"/>
                </a:solidFill>
                <a:latin typeface="Arial" charset="0"/>
                <a:cs typeface="Arial" charset="0"/>
              </a:rPr>
              <a:t> </a:t>
            </a:r>
            <a:r>
              <a:rPr lang="en-US" dirty="0">
                <a:solidFill>
                  <a:schemeClr val="accent4"/>
                </a:solidFill>
                <a:latin typeface="Arial" charset="0"/>
                <a:cs typeface="Arial" charset="0"/>
              </a:rPr>
              <a:t>CO</a:t>
            </a:r>
            <a:r>
              <a:rPr lang="en-US" baseline="-25000" dirty="0">
                <a:solidFill>
                  <a:schemeClr val="accent4"/>
                </a:solidFill>
                <a:latin typeface="Arial" charset="0"/>
                <a:cs typeface="Arial" charset="0"/>
              </a:rPr>
              <a:t>2</a:t>
            </a:r>
            <a:r>
              <a:rPr lang="en-US" dirty="0">
                <a:solidFill>
                  <a:schemeClr val="accent4"/>
                </a:solidFill>
                <a:latin typeface="Arial" charset="0"/>
                <a:cs typeface="Arial" charset="0"/>
              </a:rPr>
              <a:t>(</a:t>
            </a:r>
            <a:r>
              <a:rPr lang="en-US" i="1" dirty="0" err="1">
                <a:solidFill>
                  <a:schemeClr val="accent4"/>
                </a:solidFill>
                <a:latin typeface="Arial" charset="0"/>
                <a:cs typeface="Arial" charset="0"/>
              </a:rPr>
              <a:t>aq</a:t>
            </a:r>
            <a:r>
              <a:rPr lang="en-US" dirty="0">
                <a:solidFill>
                  <a:schemeClr val="accent4"/>
                </a:solidFill>
                <a:latin typeface="Arial" charset="0"/>
                <a:cs typeface="Arial" charset="0"/>
              </a:rPr>
              <a:t>) + H</a:t>
            </a:r>
            <a:r>
              <a:rPr lang="en-US" baseline="-25000" dirty="0">
                <a:solidFill>
                  <a:schemeClr val="accent4"/>
                </a:solidFill>
                <a:latin typeface="Arial" charset="0"/>
                <a:cs typeface="Arial" charset="0"/>
              </a:rPr>
              <a:t>2</a:t>
            </a:r>
            <a:r>
              <a:rPr lang="en-US" dirty="0">
                <a:solidFill>
                  <a:schemeClr val="accent4"/>
                </a:solidFill>
                <a:latin typeface="Arial" charset="0"/>
                <a:cs typeface="Arial" charset="0"/>
              </a:rPr>
              <a:t>O(ℓ) ⇌ H</a:t>
            </a:r>
            <a:r>
              <a:rPr lang="en-US" baseline="-25000" dirty="0">
                <a:solidFill>
                  <a:schemeClr val="accent4"/>
                </a:solidFill>
                <a:latin typeface="Arial" charset="0"/>
                <a:cs typeface="Arial" charset="0"/>
              </a:rPr>
              <a:t>2</a:t>
            </a:r>
            <a:r>
              <a:rPr lang="en-US" dirty="0">
                <a:solidFill>
                  <a:schemeClr val="accent4"/>
                </a:solidFill>
                <a:latin typeface="Arial" charset="0"/>
                <a:cs typeface="Arial" charset="0"/>
              </a:rPr>
              <a:t>CO</a:t>
            </a:r>
            <a:r>
              <a:rPr lang="en-US" baseline="-25000" dirty="0">
                <a:solidFill>
                  <a:schemeClr val="accent4"/>
                </a:solidFill>
                <a:latin typeface="Arial" charset="0"/>
                <a:cs typeface="Arial" charset="0"/>
              </a:rPr>
              <a:t>3</a:t>
            </a:r>
            <a:r>
              <a:rPr lang="en-US" dirty="0">
                <a:solidFill>
                  <a:schemeClr val="accent4"/>
                </a:solidFill>
                <a:latin typeface="Arial" charset="0"/>
                <a:cs typeface="Arial" charset="0"/>
              </a:rPr>
              <a:t>(</a:t>
            </a:r>
            <a:r>
              <a:rPr lang="en-US" i="1" dirty="0" err="1">
                <a:solidFill>
                  <a:schemeClr val="accent4"/>
                </a:solidFill>
                <a:latin typeface="Arial" charset="0"/>
                <a:cs typeface="Arial" charset="0"/>
              </a:rPr>
              <a:t>aq</a:t>
            </a:r>
            <a:r>
              <a:rPr lang="en-US" dirty="0">
                <a:solidFill>
                  <a:schemeClr val="accent4"/>
                </a:solidFill>
                <a:latin typeface="Arial" charset="0"/>
                <a:cs typeface="Arial" charset="0"/>
              </a:rPr>
              <a:t>) ⇌ HCO</a:t>
            </a:r>
            <a:r>
              <a:rPr lang="en-US" baseline="-25000" dirty="0">
                <a:solidFill>
                  <a:schemeClr val="accent4"/>
                </a:solidFill>
                <a:latin typeface="Arial" charset="0"/>
                <a:cs typeface="Arial" charset="0"/>
              </a:rPr>
              <a:t>3</a:t>
            </a:r>
            <a:r>
              <a:rPr lang="en-US" baseline="30000" dirty="0">
                <a:solidFill>
                  <a:schemeClr val="accent4"/>
                </a:solidFill>
                <a:latin typeface="Arial" charset="0"/>
                <a:cs typeface="Arial" charset="0"/>
              </a:rPr>
              <a:t>-</a:t>
            </a:r>
            <a:r>
              <a:rPr lang="en-US" dirty="0">
                <a:solidFill>
                  <a:schemeClr val="accent4"/>
                </a:solidFill>
                <a:latin typeface="Arial" charset="0"/>
                <a:cs typeface="Arial" charset="0"/>
              </a:rPr>
              <a:t>(</a:t>
            </a:r>
            <a:r>
              <a:rPr lang="en-US" i="1" dirty="0" err="1">
                <a:solidFill>
                  <a:schemeClr val="accent4"/>
                </a:solidFill>
                <a:latin typeface="Arial" charset="0"/>
                <a:cs typeface="Arial" charset="0"/>
              </a:rPr>
              <a:t>aq</a:t>
            </a:r>
            <a:r>
              <a:rPr lang="en-US" dirty="0">
                <a:solidFill>
                  <a:schemeClr val="accent4"/>
                </a:solidFill>
                <a:latin typeface="Arial" charset="0"/>
                <a:cs typeface="Arial" charset="0"/>
              </a:rPr>
              <a:t>) + H</a:t>
            </a:r>
            <a:r>
              <a:rPr lang="en-US" baseline="30000" dirty="0">
                <a:solidFill>
                  <a:schemeClr val="accent4"/>
                </a:solidFill>
                <a:latin typeface="Arial" charset="0"/>
                <a:cs typeface="Arial" charset="0"/>
              </a:rPr>
              <a:t>+</a:t>
            </a:r>
            <a:r>
              <a:rPr lang="en-US" dirty="0">
                <a:solidFill>
                  <a:schemeClr val="accent4"/>
                </a:solidFill>
                <a:latin typeface="Arial" charset="0"/>
                <a:cs typeface="Arial" charset="0"/>
              </a:rPr>
              <a:t>(</a:t>
            </a:r>
            <a:r>
              <a:rPr lang="en-US" i="1" dirty="0" err="1">
                <a:solidFill>
                  <a:schemeClr val="accent4"/>
                </a:solidFill>
                <a:latin typeface="Arial" charset="0"/>
                <a:cs typeface="Arial" charset="0"/>
              </a:rPr>
              <a:t>aq</a:t>
            </a:r>
            <a:r>
              <a:rPr lang="en-US" dirty="0">
                <a:solidFill>
                  <a:schemeClr val="accent4"/>
                </a:solidFill>
                <a:latin typeface="Arial" charset="0"/>
                <a:cs typeface="Arial" charset="0"/>
              </a:rPr>
              <a:t>)</a:t>
            </a:r>
          </a:p>
          <a:p>
            <a:pPr>
              <a:spcBef>
                <a:spcPts val="300"/>
              </a:spcBef>
              <a:defRPr/>
            </a:pPr>
            <a:endParaRPr lang="en-US" b="1" dirty="0">
              <a:solidFill>
                <a:schemeClr val="accent4"/>
              </a:solidFill>
              <a:latin typeface="Arial"/>
              <a:cs typeface="Arial"/>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8" name="Title 1"/>
          <p:cNvSpPr txBox="1">
            <a:spLocks/>
          </p:cNvSpPr>
          <p:nvPr/>
        </p:nvSpPr>
        <p:spPr>
          <a:xfrm>
            <a:off x="0" y="762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Natural Buffer Examples</a:t>
            </a:r>
            <a:endParaRPr lang="en-US" sz="4400" kern="0" dirty="0">
              <a:solidFill>
                <a:srgbClr val="000000"/>
              </a:solidFill>
              <a:latin typeface="Arial" panose="020B0604020202020204" pitchFamily="34" charset="0"/>
              <a:cs typeface="Arial" panose="020B0604020202020204" pitchFamily="34" charset="0"/>
            </a:endParaRPr>
          </a:p>
          <a:p>
            <a:endParaRPr lang="en-US" sz="4400" kern="0" dirty="0">
              <a:solidFill>
                <a:srgbClr val="000000"/>
              </a:solidFill>
              <a:latin typeface="Arial" panose="020B0604020202020204" pitchFamily="34" charset="0"/>
              <a:cs typeface="Arial" panose="020B0604020202020204" pitchFamily="34" charset="0"/>
            </a:endParaRPr>
          </a:p>
        </p:txBody>
      </p:sp>
      <p:sp>
        <p:nvSpPr>
          <p:cNvPr id="4" name="Rectangle 3"/>
          <p:cNvSpPr/>
          <p:nvPr/>
        </p:nvSpPr>
        <p:spPr>
          <a:xfrm>
            <a:off x="228600" y="2969939"/>
            <a:ext cx="9144000" cy="384721"/>
          </a:xfrm>
          <a:prstGeom prst="rect">
            <a:avLst/>
          </a:prstGeom>
        </p:spPr>
        <p:txBody>
          <a:bodyPr wrap="square">
            <a:spAutoFit/>
          </a:bodyPr>
          <a:lstStyle/>
          <a:p>
            <a:pPr>
              <a:spcBef>
                <a:spcPts val="300"/>
              </a:spcBef>
              <a:defRPr/>
            </a:pPr>
            <a:r>
              <a:rPr lang="en-US" sz="1900" i="1" dirty="0">
                <a:solidFill>
                  <a:srgbClr val="005BA9"/>
                </a:solidFill>
                <a:latin typeface="Arial"/>
                <a:cs typeface="Arial"/>
              </a:rPr>
              <a:t>Acids present in acid rain (</a:t>
            </a:r>
            <a:r>
              <a:rPr lang="en-US" sz="1900" i="1" dirty="0" err="1">
                <a:solidFill>
                  <a:srgbClr val="005BA9"/>
                </a:solidFill>
                <a:latin typeface="Arial"/>
                <a:cs typeface="Arial"/>
              </a:rPr>
              <a:t>HNO</a:t>
            </a:r>
            <a:r>
              <a:rPr lang="en-US" sz="1900" i="1" baseline="-25000" dirty="0" err="1">
                <a:solidFill>
                  <a:srgbClr val="005BA9"/>
                </a:solidFill>
                <a:latin typeface="Arial"/>
                <a:cs typeface="Arial"/>
              </a:rPr>
              <a:t>x</a:t>
            </a:r>
            <a:r>
              <a:rPr lang="en-US" sz="1900" i="1" dirty="0">
                <a:solidFill>
                  <a:srgbClr val="005BA9"/>
                </a:solidFill>
                <a:latin typeface="Arial"/>
                <a:cs typeface="Arial"/>
              </a:rPr>
              <a:t>, H</a:t>
            </a:r>
            <a:r>
              <a:rPr lang="en-US" sz="1900" i="1" baseline="-25000" dirty="0">
                <a:solidFill>
                  <a:srgbClr val="005BA9"/>
                </a:solidFill>
                <a:latin typeface="Arial"/>
                <a:cs typeface="Arial"/>
              </a:rPr>
              <a:t>2</a:t>
            </a:r>
            <a:r>
              <a:rPr lang="en-US" sz="1900" i="1" dirty="0">
                <a:solidFill>
                  <a:srgbClr val="005BA9"/>
                </a:solidFill>
                <a:latin typeface="Arial"/>
                <a:cs typeface="Arial"/>
              </a:rPr>
              <a:t>SO</a:t>
            </a:r>
            <a:r>
              <a:rPr lang="en-US" sz="1900" i="1" baseline="-25000" dirty="0">
                <a:solidFill>
                  <a:srgbClr val="005BA9"/>
                </a:solidFill>
                <a:latin typeface="Arial"/>
                <a:cs typeface="Arial"/>
              </a:rPr>
              <a:t>x</a:t>
            </a:r>
            <a:r>
              <a:rPr lang="en-US" sz="1900" i="1" dirty="0">
                <a:solidFill>
                  <a:srgbClr val="005BA9"/>
                </a:solidFill>
                <a:latin typeface="Arial"/>
                <a:cs typeface="Arial"/>
              </a:rPr>
              <a:t>) are neutralized by bicarbonate (HCO</a:t>
            </a:r>
            <a:r>
              <a:rPr lang="en-US" sz="1900" i="1" baseline="-25000" dirty="0">
                <a:solidFill>
                  <a:srgbClr val="005BA9"/>
                </a:solidFill>
                <a:latin typeface="Arial"/>
                <a:cs typeface="Arial"/>
              </a:rPr>
              <a:t>3</a:t>
            </a:r>
            <a:r>
              <a:rPr lang="en-US" sz="1900" i="1" baseline="30000" dirty="0">
                <a:solidFill>
                  <a:srgbClr val="005BA9"/>
                </a:solidFill>
                <a:latin typeface="Arial"/>
                <a:cs typeface="Arial"/>
              </a:rPr>
              <a:t>-</a:t>
            </a:r>
            <a:r>
              <a:rPr lang="en-US" sz="1900" i="1" dirty="0">
                <a:solidFill>
                  <a:srgbClr val="005BA9"/>
                </a:solidFill>
                <a:latin typeface="Arial"/>
                <a:cs typeface="Arial"/>
              </a:rPr>
              <a:t>)</a:t>
            </a:r>
          </a:p>
        </p:txBody>
      </p:sp>
      <p:sp>
        <p:nvSpPr>
          <p:cNvPr id="7" name="Rectangle 6"/>
          <p:cNvSpPr/>
          <p:nvPr/>
        </p:nvSpPr>
        <p:spPr>
          <a:xfrm>
            <a:off x="838200" y="5188858"/>
            <a:ext cx="8153400" cy="1046440"/>
          </a:xfrm>
          <a:prstGeom prst="rect">
            <a:avLst/>
          </a:prstGeom>
        </p:spPr>
        <p:txBody>
          <a:bodyPr wrap="square">
            <a:spAutoFit/>
          </a:bodyPr>
          <a:lstStyle/>
          <a:p>
            <a:pPr>
              <a:spcBef>
                <a:spcPts val="600"/>
              </a:spcBef>
            </a:pPr>
            <a:r>
              <a:rPr lang="en-US" sz="1900" i="1" dirty="0">
                <a:solidFill>
                  <a:srgbClr val="005BA9"/>
                </a:solidFill>
              </a:rPr>
              <a:t>Too much CO</a:t>
            </a:r>
            <a:r>
              <a:rPr lang="en-US" sz="1900" i="1" baseline="-25000" dirty="0">
                <a:solidFill>
                  <a:srgbClr val="005BA9"/>
                </a:solidFill>
              </a:rPr>
              <a:t>2</a:t>
            </a:r>
            <a:r>
              <a:rPr lang="en-US" sz="1900" i="1" dirty="0">
                <a:solidFill>
                  <a:srgbClr val="005BA9"/>
                </a:solidFill>
              </a:rPr>
              <a:t>(</a:t>
            </a:r>
            <a:r>
              <a:rPr lang="en-US" sz="1900" i="1" dirty="0" err="1">
                <a:solidFill>
                  <a:srgbClr val="005BA9"/>
                </a:solidFill>
              </a:rPr>
              <a:t>aq</a:t>
            </a:r>
            <a:r>
              <a:rPr lang="en-US" sz="1900" i="1" dirty="0">
                <a:solidFill>
                  <a:srgbClr val="005BA9"/>
                </a:solidFill>
              </a:rPr>
              <a:t>)…reaction shifts right…pH decreases…acidosis</a:t>
            </a:r>
          </a:p>
          <a:p>
            <a:pPr>
              <a:spcBef>
                <a:spcPts val="600"/>
              </a:spcBef>
            </a:pPr>
            <a:r>
              <a:rPr lang="en-US" sz="1900" i="1" dirty="0">
                <a:solidFill>
                  <a:srgbClr val="005BA9"/>
                </a:solidFill>
              </a:rPr>
              <a:t>Decrease in blood CO</a:t>
            </a:r>
            <a:r>
              <a:rPr lang="en-US" sz="1900" i="1" baseline="-25000" dirty="0">
                <a:solidFill>
                  <a:srgbClr val="005BA9"/>
                </a:solidFill>
              </a:rPr>
              <a:t>2</a:t>
            </a:r>
            <a:r>
              <a:rPr lang="en-US" sz="1900" i="1" dirty="0">
                <a:solidFill>
                  <a:srgbClr val="005BA9"/>
                </a:solidFill>
              </a:rPr>
              <a:t> (i.e., hyperventilation)…reaction shifts left…pH increases…alkalosis.</a:t>
            </a:r>
          </a:p>
        </p:txBody>
      </p:sp>
    </p:spTree>
    <p:extLst>
      <p:ext uri="{BB962C8B-B14F-4D97-AF65-F5344CB8AC3E}">
        <p14:creationId xmlns:p14="http://schemas.microsoft.com/office/powerpoint/2010/main" val="22486120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6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6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68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68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68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build="p"/>
      <p:bldP spid="4" grpId="0"/>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98" name="Rectangle 3"/>
          <p:cNvSpPr>
            <a:spLocks noGrp="1" noChangeArrowheads="1"/>
          </p:cNvSpPr>
          <p:nvPr>
            <p:ph type="body" idx="1"/>
          </p:nvPr>
        </p:nvSpPr>
        <p:spPr>
          <a:xfrm>
            <a:off x="76200" y="1181100"/>
            <a:ext cx="8991600" cy="4419600"/>
          </a:xfrm>
        </p:spPr>
        <p:txBody>
          <a:bodyPr/>
          <a:lstStyle/>
          <a:p>
            <a:pPr eaLnBrk="1" hangingPunct="1">
              <a:spcBef>
                <a:spcPts val="600"/>
              </a:spcBef>
            </a:pPr>
            <a:r>
              <a:rPr lang="en-US" b="1" dirty="0">
                <a:solidFill>
                  <a:schemeClr val="accent4"/>
                </a:solidFill>
                <a:latin typeface="Arial" charset="0"/>
                <a:cs typeface="Arial" charset="0"/>
              </a:rPr>
              <a:t>Buffer Range:</a:t>
            </a:r>
          </a:p>
          <a:p>
            <a:pPr lvl="1" eaLnBrk="1" hangingPunct="1">
              <a:spcBef>
                <a:spcPts val="600"/>
              </a:spcBef>
            </a:pPr>
            <a:r>
              <a:rPr lang="en-US" dirty="0">
                <a:solidFill>
                  <a:schemeClr val="accent4"/>
                </a:solidFill>
                <a:latin typeface="Arial" charset="0"/>
                <a:cs typeface="Arial" charset="0"/>
              </a:rPr>
              <a:t>pH range within which a given buffer can provide pH protection</a:t>
            </a:r>
          </a:p>
          <a:p>
            <a:pPr lvl="1" eaLnBrk="1" hangingPunct="1">
              <a:spcBef>
                <a:spcPts val="600"/>
              </a:spcBef>
            </a:pPr>
            <a:r>
              <a:rPr lang="en-US" dirty="0">
                <a:solidFill>
                  <a:schemeClr val="accent4"/>
                </a:solidFill>
                <a:latin typeface="Arial" charset="0"/>
                <a:cs typeface="Arial" charset="0"/>
              </a:rPr>
              <a:t>Buffer range = p</a:t>
            </a:r>
            <a:r>
              <a:rPr lang="en-US" i="1" dirty="0">
                <a:solidFill>
                  <a:schemeClr val="accent4"/>
                </a:solidFill>
                <a:latin typeface="Arial" charset="0"/>
                <a:cs typeface="Arial" charset="0"/>
              </a:rPr>
              <a:t>K</a:t>
            </a:r>
            <a:r>
              <a:rPr lang="en-US" baseline="-25000" dirty="0">
                <a:solidFill>
                  <a:schemeClr val="accent4"/>
                </a:solidFill>
                <a:latin typeface="Arial" charset="0"/>
                <a:cs typeface="Arial" charset="0"/>
              </a:rPr>
              <a:t>a</a:t>
            </a:r>
            <a:r>
              <a:rPr lang="en-US" dirty="0">
                <a:solidFill>
                  <a:schemeClr val="accent4"/>
                </a:solidFill>
                <a:latin typeface="Arial" charset="0"/>
                <a:cs typeface="Arial" charset="0"/>
              </a:rPr>
              <a:t> of weak acid ± 1</a:t>
            </a:r>
          </a:p>
          <a:p>
            <a:pPr marL="457200" lvl="1" indent="0" eaLnBrk="1" hangingPunct="1">
              <a:spcBef>
                <a:spcPts val="600"/>
              </a:spcBef>
              <a:buNone/>
            </a:pPr>
            <a:r>
              <a:rPr lang="en-US" dirty="0">
                <a:solidFill>
                  <a:schemeClr val="accent4"/>
                </a:solidFill>
                <a:latin typeface="Arial" charset="0"/>
                <a:cs typeface="Arial" charset="0"/>
              </a:rPr>
              <a:t>  </a:t>
            </a:r>
          </a:p>
          <a:p>
            <a:pPr eaLnBrk="1" hangingPunct="1">
              <a:spcBef>
                <a:spcPts val="600"/>
              </a:spcBef>
            </a:pPr>
            <a:r>
              <a:rPr lang="en-US" b="1" dirty="0">
                <a:solidFill>
                  <a:schemeClr val="accent4"/>
                </a:solidFill>
                <a:latin typeface="Arial" charset="0"/>
                <a:cs typeface="Arial" charset="0"/>
              </a:rPr>
              <a:t>Buffer Capacity:</a:t>
            </a:r>
          </a:p>
          <a:p>
            <a:pPr lvl="1" eaLnBrk="1" hangingPunct="1">
              <a:spcBef>
                <a:spcPts val="600"/>
              </a:spcBef>
            </a:pPr>
            <a:r>
              <a:rPr lang="en-US" dirty="0">
                <a:solidFill>
                  <a:schemeClr val="accent4"/>
                </a:solidFill>
                <a:latin typeface="Arial" charset="0"/>
                <a:cs typeface="Arial" charset="0"/>
              </a:rPr>
              <a:t>Quantity of acid/base that a buffer can neutralize while maintaining pH within desired range</a:t>
            </a:r>
          </a:p>
          <a:p>
            <a:pPr lvl="1" eaLnBrk="1" hangingPunct="1">
              <a:spcBef>
                <a:spcPts val="600"/>
              </a:spcBef>
            </a:pPr>
            <a:r>
              <a:rPr lang="en-US" dirty="0">
                <a:solidFill>
                  <a:schemeClr val="accent4"/>
                </a:solidFill>
                <a:latin typeface="Arial" charset="0"/>
                <a:cs typeface="Arial" charset="0"/>
                <a:sym typeface="Symbol" pitchFamily="18" charset="2"/>
              </a:rPr>
              <a:t>Proportional to component concentrations</a:t>
            </a:r>
            <a:endParaRPr lang="en-US" dirty="0">
              <a:solidFill>
                <a:schemeClr val="accent4"/>
              </a:solidFill>
              <a:latin typeface="Arial" charset="0"/>
              <a:cs typeface="Arial" charset="0"/>
            </a:endParaRP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Buffer Range and Capacity</a:t>
            </a:r>
            <a:endParaRPr lang="en-US" sz="4400" kern="0" dirty="0">
              <a:solidFill>
                <a:srgbClr val="000000"/>
              </a:solidFill>
              <a:latin typeface="Arial" panose="020B0604020202020204" pitchFamily="34" charset="0"/>
              <a:cs typeface="Arial" panose="020B0604020202020204" pitchFamily="34" charset="0"/>
            </a:endParaRPr>
          </a:p>
          <a:p>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8" name="Object 7"/>
          <p:cNvGraphicFramePr>
            <a:graphicFrameLocks noChangeAspect="1"/>
          </p:cNvGraphicFramePr>
          <p:nvPr>
            <p:extLst>
              <p:ext uri="{D42A27DB-BD31-4B8C-83A1-F6EECF244321}">
                <p14:modId xmlns:p14="http://schemas.microsoft.com/office/powerpoint/2010/main" val="1522142080"/>
              </p:ext>
            </p:extLst>
          </p:nvPr>
        </p:nvGraphicFramePr>
        <p:xfrm>
          <a:off x="6705600" y="3048000"/>
          <a:ext cx="2160608" cy="1219200"/>
        </p:xfrm>
        <a:graphic>
          <a:graphicData uri="http://schemas.openxmlformats.org/presentationml/2006/ole">
            <mc:AlternateContent xmlns:mc="http://schemas.openxmlformats.org/markup-compatibility/2006">
              <mc:Choice xmlns:v="urn:schemas-microsoft-com:vml" Requires="v">
                <p:oleObj spid="_x0000_s4099" name="Equation" r:id="rId4" imgW="1460500" imgH="825500" progId="Equation.3">
                  <p:embed/>
                </p:oleObj>
              </mc:Choice>
              <mc:Fallback>
                <p:oleObj name="Equation" r:id="rId4" imgW="1460500" imgH="825500" progId="Equation.3">
                  <p:embed/>
                  <p:pic>
                    <p:nvPicPr>
                      <p:cNvPr id="8" name="Object 7"/>
                      <p:cNvPicPr/>
                      <p:nvPr/>
                    </p:nvPicPr>
                    <p:blipFill>
                      <a:blip r:embed="rId5"/>
                      <a:stretch>
                        <a:fillRect/>
                      </a:stretch>
                    </p:blipFill>
                    <p:spPr>
                      <a:xfrm>
                        <a:off x="6705600" y="3048000"/>
                        <a:ext cx="2160608" cy="1219200"/>
                      </a:xfrm>
                      <a:prstGeom prst="rect">
                        <a:avLst/>
                      </a:prstGeom>
                      <a:noFill/>
                    </p:spPr>
                  </p:pic>
                </p:oleObj>
              </mc:Fallback>
            </mc:AlternateContent>
          </a:graphicData>
        </a:graphic>
      </p:graphicFrame>
    </p:spTree>
    <p:extLst>
      <p:ext uri="{BB962C8B-B14F-4D97-AF65-F5344CB8AC3E}">
        <p14:creationId xmlns:p14="http://schemas.microsoft.com/office/powerpoint/2010/main" val="31367812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699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699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699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699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699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p:cNvPicPr>
            <a:picLocks noGrp="1"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2455" y="1319978"/>
            <a:ext cx="5100543" cy="4699822"/>
          </a:xfrm>
          <a:prstGeom prst="rect">
            <a:avLst/>
          </a:prstGeom>
        </p:spPr>
      </p:pic>
      <p:sp>
        <p:nvSpPr>
          <p:cNvPr id="515076" name="TextBox 7"/>
          <p:cNvSpPr txBox="1">
            <a:spLocks noChangeArrowheads="1"/>
          </p:cNvSpPr>
          <p:nvPr/>
        </p:nvSpPr>
        <p:spPr bwMode="auto">
          <a:xfrm>
            <a:off x="93133" y="2223694"/>
            <a:ext cx="3505200" cy="2492990"/>
          </a:xfrm>
          <a:prstGeom prst="rect">
            <a:avLst/>
          </a:prstGeom>
          <a:noFill/>
          <a:ln w="9525">
            <a:noFill/>
            <a:miter lim="800000"/>
            <a:headEnd/>
            <a:tailEnd/>
          </a:ln>
        </p:spPr>
        <p:txBody>
          <a:bodyPr wrap="square">
            <a:spAutoFit/>
          </a:bodyPr>
          <a:lstStyle/>
          <a:p>
            <a:r>
              <a:rPr lang="en-US" sz="2600" dirty="0">
                <a:solidFill>
                  <a:schemeClr val="accent4"/>
                </a:solidFill>
                <a:ea typeface="ＭＳ Ｐゴシック" charset="-128"/>
              </a:rPr>
              <a:t>The greater the initial concentrations of HA and A</a:t>
            </a:r>
            <a:r>
              <a:rPr lang="en-US" sz="2600" baseline="30000" dirty="0">
                <a:solidFill>
                  <a:schemeClr val="accent4"/>
                </a:solidFill>
                <a:ea typeface="ＭＳ Ｐゴシック" charset="-128"/>
              </a:rPr>
              <a:t>-</a:t>
            </a:r>
            <a:r>
              <a:rPr lang="en-US" sz="2600" dirty="0">
                <a:solidFill>
                  <a:schemeClr val="accent4"/>
                </a:solidFill>
                <a:ea typeface="ＭＳ Ｐゴシック" charset="-128"/>
              </a:rPr>
              <a:t>, the less the change in pH as acid or base is added to the buffer solution.</a:t>
            </a:r>
          </a:p>
        </p:txBody>
      </p:sp>
      <p:sp>
        <p:nvSpPr>
          <p:cNvPr id="515078" name="Line 8"/>
          <p:cNvSpPr>
            <a:spLocks noChangeShapeType="1"/>
          </p:cNvSpPr>
          <p:nvPr/>
        </p:nvSpPr>
        <p:spPr bwMode="auto">
          <a:xfrm>
            <a:off x="5981700" y="4095199"/>
            <a:ext cx="228600" cy="609600"/>
          </a:xfrm>
          <a:prstGeom prst="line">
            <a:avLst/>
          </a:prstGeom>
          <a:noFill/>
          <a:ln w="19050">
            <a:solidFill>
              <a:srgbClr val="F32518"/>
            </a:solidFill>
            <a:round/>
            <a:headEnd/>
            <a:tailEnd/>
          </a:ln>
        </p:spPr>
        <p:txBody>
          <a:bodyPr wrap="none" anchor="ctr"/>
          <a:lstStyle/>
          <a:p>
            <a:endParaRPr lang="en-US"/>
          </a:p>
        </p:txBody>
      </p:sp>
      <p:sp>
        <p:nvSpPr>
          <p:cNvPr id="515079" name="Text Box 5"/>
          <p:cNvSpPr txBox="1">
            <a:spLocks noChangeArrowheads="1"/>
          </p:cNvSpPr>
          <p:nvPr/>
        </p:nvSpPr>
        <p:spPr bwMode="auto">
          <a:xfrm>
            <a:off x="5753100" y="4623837"/>
            <a:ext cx="3243263" cy="461962"/>
          </a:xfrm>
          <a:prstGeom prst="rect">
            <a:avLst/>
          </a:prstGeom>
          <a:noFill/>
          <a:ln w="9525">
            <a:noFill/>
            <a:miter lim="800000"/>
            <a:headEnd/>
            <a:tailEnd/>
          </a:ln>
        </p:spPr>
        <p:txBody>
          <a:bodyPr wrap="none">
            <a:spAutoFit/>
          </a:bodyPr>
          <a:lstStyle/>
          <a:p>
            <a:r>
              <a:rPr lang="en-US" sz="2400" dirty="0">
                <a:solidFill>
                  <a:srgbClr val="FF0000"/>
                </a:solidFill>
                <a:ea typeface="ＭＳ Ｐゴシック" charset="-128"/>
              </a:rPr>
              <a:t>Addition of strong acid</a:t>
            </a:r>
          </a:p>
        </p:txBody>
      </p:sp>
      <p:sp>
        <p:nvSpPr>
          <p:cNvPr id="515080" name="Line 7"/>
          <p:cNvSpPr>
            <a:spLocks noChangeShapeType="1"/>
          </p:cNvSpPr>
          <p:nvPr/>
        </p:nvSpPr>
        <p:spPr bwMode="auto">
          <a:xfrm flipH="1">
            <a:off x="5334000" y="1640681"/>
            <a:ext cx="533400" cy="533400"/>
          </a:xfrm>
          <a:prstGeom prst="line">
            <a:avLst/>
          </a:prstGeom>
          <a:noFill/>
          <a:ln w="19050">
            <a:solidFill>
              <a:srgbClr val="005BA9"/>
            </a:solidFill>
            <a:round/>
            <a:headEnd/>
            <a:tailEnd/>
          </a:ln>
        </p:spPr>
        <p:txBody>
          <a:bodyPr wrap="none" anchor="ctr"/>
          <a:lstStyle/>
          <a:p>
            <a:endParaRPr lang="en-US">
              <a:solidFill>
                <a:srgbClr val="005BA9"/>
              </a:solidFill>
            </a:endParaRPr>
          </a:p>
        </p:txBody>
      </p:sp>
      <p:sp>
        <p:nvSpPr>
          <p:cNvPr id="515081" name="Text Box 4"/>
          <p:cNvSpPr txBox="1">
            <a:spLocks noChangeArrowheads="1"/>
          </p:cNvSpPr>
          <p:nvPr/>
        </p:nvSpPr>
        <p:spPr bwMode="auto">
          <a:xfrm>
            <a:off x="5410200" y="1254919"/>
            <a:ext cx="3346450" cy="461962"/>
          </a:xfrm>
          <a:prstGeom prst="rect">
            <a:avLst/>
          </a:prstGeom>
          <a:noFill/>
          <a:ln w="9525">
            <a:noFill/>
            <a:miter lim="800000"/>
            <a:headEnd/>
            <a:tailEnd/>
          </a:ln>
        </p:spPr>
        <p:txBody>
          <a:bodyPr wrap="none">
            <a:spAutoFit/>
          </a:bodyPr>
          <a:lstStyle/>
          <a:p>
            <a:r>
              <a:rPr lang="en-US" sz="2400" dirty="0">
                <a:solidFill>
                  <a:srgbClr val="005BA9"/>
                </a:solidFill>
                <a:ea typeface="ＭＳ Ｐゴシック" charset="-128"/>
              </a:rPr>
              <a:t>Addition of strong base</a:t>
            </a:r>
          </a:p>
        </p:txBody>
      </p:sp>
      <p:sp>
        <p:nvSpPr>
          <p:cNvPr id="10"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pH Change of Buffer v. Buffer Conc.</a:t>
            </a:r>
            <a:endParaRPr lang="en-US" sz="4400" kern="0" dirty="0">
              <a:solidFill>
                <a:srgbClr val="000000"/>
              </a:solidFill>
              <a:latin typeface="Arial" panose="020B0604020202020204" pitchFamily="34" charset="0"/>
              <a:cs typeface="Arial" panose="020B0604020202020204" pitchFamily="34" charset="0"/>
            </a:endParaRPr>
          </a:p>
          <a:p>
            <a:endParaRPr lang="en-US" sz="4400" kern="0" dirty="0">
              <a:solidFill>
                <a:srgbClr val="000000"/>
              </a:solidFill>
              <a:latin typeface="Arial" panose="020B0604020202020204" pitchFamily="34" charset="0"/>
              <a:cs typeface="Arial" panose="020B0604020202020204" pitchFamily="34" charset="0"/>
            </a:endParaRPr>
          </a:p>
        </p:txBody>
      </p:sp>
      <p:cxnSp>
        <p:nvCxnSpPr>
          <p:cNvPr id="11" name="Straight Connector 10"/>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2" name="TextBox 1"/>
          <p:cNvSpPr txBox="1"/>
          <p:nvPr/>
        </p:nvSpPr>
        <p:spPr>
          <a:xfrm>
            <a:off x="1485900" y="5857479"/>
            <a:ext cx="4114800" cy="830997"/>
          </a:xfrm>
          <a:prstGeom prst="rect">
            <a:avLst/>
          </a:prstGeom>
          <a:noFill/>
        </p:spPr>
        <p:txBody>
          <a:bodyPr wrap="square" rtlCol="0">
            <a:spAutoFit/>
          </a:bodyPr>
          <a:lstStyle/>
          <a:p>
            <a:r>
              <a:rPr lang="en-US" sz="2400" dirty="0">
                <a:solidFill>
                  <a:srgbClr val="FF0000"/>
                </a:solidFill>
              </a:rPr>
              <a:t>More Moles </a:t>
            </a:r>
            <a:r>
              <a:rPr lang="en-US" sz="2400">
                <a:solidFill>
                  <a:srgbClr val="FF0000"/>
                </a:solidFill>
              </a:rPr>
              <a:t>of buffer means acid or base has less affect</a:t>
            </a:r>
          </a:p>
        </p:txBody>
      </p:sp>
    </p:spTree>
    <p:extLst>
      <p:ext uri="{BB962C8B-B14F-4D97-AF65-F5344CB8AC3E}">
        <p14:creationId xmlns:p14="http://schemas.microsoft.com/office/powerpoint/2010/main" val="41511795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4" name="Rectangle 3"/>
          <p:cNvSpPr>
            <a:spLocks noGrp="1" noChangeArrowheads="1"/>
          </p:cNvSpPr>
          <p:nvPr>
            <p:ph type="body" idx="1"/>
          </p:nvPr>
        </p:nvSpPr>
        <p:spPr>
          <a:xfrm>
            <a:off x="0" y="838200"/>
            <a:ext cx="9067800" cy="1524000"/>
          </a:xfrm>
        </p:spPr>
        <p:txBody>
          <a:bodyPr/>
          <a:lstStyle/>
          <a:p>
            <a:pPr marL="0" indent="0" eaLnBrk="1" hangingPunct="1">
              <a:buFontTx/>
              <a:buNone/>
            </a:pPr>
            <a:r>
              <a:rPr lang="en-US" sz="2600" dirty="0">
                <a:solidFill>
                  <a:schemeClr val="accent4"/>
                </a:solidFill>
                <a:latin typeface="Arial" charset="0"/>
                <a:cs typeface="Arial" charset="0"/>
              </a:rPr>
              <a:t>Determine the number of moles of sodium acetate that must be added to 250.0 mL of 0.16 </a:t>
            </a:r>
            <a:r>
              <a:rPr lang="en-US" sz="2600" i="1" dirty="0">
                <a:solidFill>
                  <a:schemeClr val="accent4"/>
                </a:solidFill>
                <a:latin typeface="Arial" charset="0"/>
                <a:cs typeface="Arial" charset="0"/>
              </a:rPr>
              <a:t>M</a:t>
            </a:r>
            <a:r>
              <a:rPr lang="en-US" sz="2600" dirty="0">
                <a:solidFill>
                  <a:schemeClr val="accent4"/>
                </a:solidFill>
                <a:latin typeface="Arial" charset="0"/>
                <a:cs typeface="Arial" charset="0"/>
              </a:rPr>
              <a:t> acetic acid to prepare a pH 4.70 buffer (</a:t>
            </a:r>
            <a:r>
              <a:rPr lang="en-US" sz="2600" i="1" dirty="0">
                <a:solidFill>
                  <a:schemeClr val="accent4"/>
                </a:solidFill>
                <a:latin typeface="Arial" charset="0"/>
                <a:cs typeface="Arial" charset="0"/>
              </a:rPr>
              <a:t>K</a:t>
            </a:r>
            <a:r>
              <a:rPr lang="en-US" sz="2600" baseline="-25000" dirty="0">
                <a:solidFill>
                  <a:schemeClr val="accent4"/>
                </a:solidFill>
                <a:latin typeface="Arial" charset="0"/>
                <a:cs typeface="Arial" charset="0"/>
              </a:rPr>
              <a:t>a</a:t>
            </a:r>
            <a:r>
              <a:rPr lang="en-US" sz="2600" dirty="0">
                <a:solidFill>
                  <a:schemeClr val="accent4"/>
                </a:solidFill>
                <a:latin typeface="Arial" charset="0"/>
                <a:cs typeface="Arial" charset="0"/>
              </a:rPr>
              <a:t> = 1.76 × 10</a:t>
            </a:r>
            <a:r>
              <a:rPr lang="en-US" sz="2600" baseline="30000" dirty="0">
                <a:solidFill>
                  <a:schemeClr val="accent4"/>
                </a:solidFill>
                <a:latin typeface="Arial" charset="0"/>
                <a:cs typeface="Arial" charset="0"/>
              </a:rPr>
              <a:t>-5</a:t>
            </a:r>
            <a:r>
              <a:rPr lang="en-US" sz="2600" dirty="0">
                <a:solidFill>
                  <a:schemeClr val="accent4"/>
                </a:solidFill>
                <a:latin typeface="Arial" charset="0"/>
                <a:cs typeface="Arial" charset="0"/>
              </a:rPr>
              <a:t>).</a:t>
            </a:r>
          </a:p>
        </p:txBody>
      </p:sp>
      <p:sp>
        <p:nvSpPr>
          <p:cNvPr id="6" name="Title 1"/>
          <p:cNvSpPr txBox="1">
            <a:spLocks/>
          </p:cNvSpPr>
          <p:nvPr/>
        </p:nvSpPr>
        <p:spPr>
          <a:xfrm>
            <a:off x="0" y="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Practice: Preparation of Buffer</a:t>
            </a:r>
            <a:endParaRPr lang="en-US" sz="4400" kern="0" dirty="0">
              <a:solidFill>
                <a:srgbClr val="000000"/>
              </a:solidFill>
              <a:latin typeface="Arial" panose="020B0604020202020204" pitchFamily="34" charset="0"/>
              <a:cs typeface="Arial" panose="020B0604020202020204" pitchFamily="34" charset="0"/>
            </a:endParaRPr>
          </a:p>
          <a:p>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8382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5" name="Object 4"/>
          <p:cNvGraphicFramePr>
            <a:graphicFrameLocks noChangeAspect="1"/>
          </p:cNvGraphicFramePr>
          <p:nvPr>
            <p:extLst>
              <p:ext uri="{D42A27DB-BD31-4B8C-83A1-F6EECF244321}">
                <p14:modId xmlns:p14="http://schemas.microsoft.com/office/powerpoint/2010/main" val="2610955110"/>
              </p:ext>
            </p:extLst>
          </p:nvPr>
        </p:nvGraphicFramePr>
        <p:xfrm>
          <a:off x="1828800" y="2743201"/>
          <a:ext cx="3962400" cy="1235534"/>
        </p:xfrm>
        <a:graphic>
          <a:graphicData uri="http://schemas.openxmlformats.org/presentationml/2006/ole">
            <mc:AlternateContent xmlns:mc="http://schemas.openxmlformats.org/markup-compatibility/2006">
              <mc:Choice xmlns:v="urn:schemas-microsoft-com:vml" Requires="v">
                <p:oleObj spid="_x0000_s5129" name="Equation" r:id="rId4" imgW="2844800" imgH="889000" progId="Equation.3">
                  <p:embed/>
                </p:oleObj>
              </mc:Choice>
              <mc:Fallback>
                <p:oleObj name="Equation" r:id="rId4" imgW="2844800" imgH="889000" progId="Equation.3">
                  <p:embed/>
                  <p:pic>
                    <p:nvPicPr>
                      <p:cNvPr id="5" name="Object 4"/>
                      <p:cNvPicPr/>
                      <p:nvPr/>
                    </p:nvPicPr>
                    <p:blipFill>
                      <a:blip r:embed="rId5"/>
                      <a:stretch>
                        <a:fillRect/>
                      </a:stretch>
                    </p:blipFill>
                    <p:spPr>
                      <a:xfrm>
                        <a:off x="1828800" y="2743201"/>
                        <a:ext cx="3962400" cy="1235534"/>
                      </a:xfrm>
                      <a:prstGeom prst="rect">
                        <a:avLst/>
                      </a:prstGeom>
                      <a:noFill/>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784768891"/>
              </p:ext>
            </p:extLst>
          </p:nvPr>
        </p:nvGraphicFramePr>
        <p:xfrm>
          <a:off x="978367" y="3975100"/>
          <a:ext cx="4127033" cy="1288421"/>
        </p:xfrm>
        <a:graphic>
          <a:graphicData uri="http://schemas.openxmlformats.org/presentationml/2006/ole">
            <mc:AlternateContent xmlns:mc="http://schemas.openxmlformats.org/markup-compatibility/2006">
              <mc:Choice xmlns:v="urn:schemas-microsoft-com:vml" Requires="v">
                <p:oleObj spid="_x0000_s5130" name="Equation" r:id="rId6" imgW="2844800" imgH="889000" progId="Equation.3">
                  <p:embed/>
                </p:oleObj>
              </mc:Choice>
              <mc:Fallback>
                <p:oleObj name="Equation" r:id="rId6" imgW="2844800" imgH="889000" progId="Equation.3">
                  <p:embed/>
                  <p:pic>
                    <p:nvPicPr>
                      <p:cNvPr id="8" name="Object 7"/>
                      <p:cNvPicPr/>
                      <p:nvPr/>
                    </p:nvPicPr>
                    <p:blipFill>
                      <a:blip r:embed="rId7"/>
                      <a:stretch>
                        <a:fillRect/>
                      </a:stretch>
                    </p:blipFill>
                    <p:spPr>
                      <a:xfrm>
                        <a:off x="978367" y="3975100"/>
                        <a:ext cx="4127033" cy="1288421"/>
                      </a:xfrm>
                      <a:prstGeom prst="rect">
                        <a:avLst/>
                      </a:prstGeom>
                      <a:noFill/>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070439049"/>
              </p:ext>
            </p:extLst>
          </p:nvPr>
        </p:nvGraphicFramePr>
        <p:xfrm>
          <a:off x="982070" y="5257800"/>
          <a:ext cx="6180730" cy="626131"/>
        </p:xfrm>
        <a:graphic>
          <a:graphicData uri="http://schemas.openxmlformats.org/presentationml/2006/ole">
            <mc:AlternateContent xmlns:mc="http://schemas.openxmlformats.org/markup-compatibility/2006">
              <mc:Choice xmlns:v="urn:schemas-microsoft-com:vml" Requires="v">
                <p:oleObj spid="_x0000_s5131" name="Equation" r:id="rId8" imgW="4254500" imgH="431800" progId="Equation.3">
                  <p:embed/>
                </p:oleObj>
              </mc:Choice>
              <mc:Fallback>
                <p:oleObj name="Equation" r:id="rId8" imgW="4254500" imgH="431800" progId="Equation.3">
                  <p:embed/>
                  <p:pic>
                    <p:nvPicPr>
                      <p:cNvPr id="9" name="Object 8"/>
                      <p:cNvPicPr/>
                      <p:nvPr/>
                    </p:nvPicPr>
                    <p:blipFill>
                      <a:blip r:embed="rId9"/>
                      <a:stretch>
                        <a:fillRect/>
                      </a:stretch>
                    </p:blipFill>
                    <p:spPr>
                      <a:xfrm>
                        <a:off x="982070" y="5257800"/>
                        <a:ext cx="6180730" cy="626131"/>
                      </a:xfrm>
                      <a:prstGeom prst="rect">
                        <a:avLst/>
                      </a:prstGeom>
                      <a:no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294884130"/>
              </p:ext>
            </p:extLst>
          </p:nvPr>
        </p:nvGraphicFramePr>
        <p:xfrm>
          <a:off x="144837" y="6012081"/>
          <a:ext cx="6255963" cy="633751"/>
        </p:xfrm>
        <a:graphic>
          <a:graphicData uri="http://schemas.openxmlformats.org/presentationml/2006/ole">
            <mc:AlternateContent xmlns:mc="http://schemas.openxmlformats.org/markup-compatibility/2006">
              <mc:Choice xmlns:v="urn:schemas-microsoft-com:vml" Requires="v">
                <p:oleObj spid="_x0000_s5132" name="Equation" r:id="rId10" imgW="4254500" imgH="431800" progId="Equation.3">
                  <p:embed/>
                </p:oleObj>
              </mc:Choice>
              <mc:Fallback>
                <p:oleObj name="Equation" r:id="rId10" imgW="4254500" imgH="431800" progId="Equation.3">
                  <p:embed/>
                  <p:pic>
                    <p:nvPicPr>
                      <p:cNvPr id="10" name="Object 9"/>
                      <p:cNvPicPr/>
                      <p:nvPr/>
                    </p:nvPicPr>
                    <p:blipFill>
                      <a:blip r:embed="rId11"/>
                      <a:stretch>
                        <a:fillRect/>
                      </a:stretch>
                    </p:blipFill>
                    <p:spPr>
                      <a:xfrm>
                        <a:off x="144837" y="6012081"/>
                        <a:ext cx="6255963" cy="633751"/>
                      </a:xfrm>
                      <a:prstGeom prst="rect">
                        <a:avLst/>
                      </a:prstGeom>
                      <a:noFill/>
                    </p:spPr>
                  </p:pic>
                </p:oleObj>
              </mc:Fallback>
            </mc:AlternateContent>
          </a:graphicData>
        </a:graphic>
      </p:graphicFrame>
      <p:sp>
        <p:nvSpPr>
          <p:cNvPr id="11" name="Rectangle 10"/>
          <p:cNvSpPr/>
          <p:nvPr/>
        </p:nvSpPr>
        <p:spPr>
          <a:xfrm>
            <a:off x="381000" y="2057400"/>
            <a:ext cx="8763000" cy="523220"/>
          </a:xfrm>
          <a:prstGeom prst="rect">
            <a:avLst/>
          </a:prstGeom>
        </p:spPr>
        <p:txBody>
          <a:bodyPr wrap="square">
            <a:spAutoFit/>
          </a:bodyPr>
          <a:lstStyle/>
          <a:p>
            <a:pPr>
              <a:spcBef>
                <a:spcPts val="1200"/>
              </a:spcBef>
              <a:defRPr/>
            </a:pPr>
            <a:r>
              <a:rPr lang="en-US" sz="2800" dirty="0">
                <a:solidFill>
                  <a:schemeClr val="accent4"/>
                </a:solidFill>
                <a:latin typeface="Arial" panose="020B0604020202020204" pitchFamily="34" charset="0"/>
                <a:cs typeface="Arial" panose="020B0604020202020204" pitchFamily="34" charset="0"/>
              </a:rPr>
              <a:t>CH</a:t>
            </a:r>
            <a:r>
              <a:rPr lang="en-US" sz="2800" baseline="-25000" dirty="0">
                <a:solidFill>
                  <a:schemeClr val="accent4"/>
                </a:solidFill>
                <a:latin typeface="Arial" panose="020B0604020202020204" pitchFamily="34" charset="0"/>
                <a:cs typeface="Arial" panose="020B0604020202020204" pitchFamily="34" charset="0"/>
              </a:rPr>
              <a:t>3</a:t>
            </a:r>
            <a:r>
              <a:rPr lang="en-US" sz="2800" dirty="0">
                <a:solidFill>
                  <a:schemeClr val="accent4"/>
                </a:solidFill>
                <a:latin typeface="Arial" panose="020B0604020202020204" pitchFamily="34" charset="0"/>
                <a:cs typeface="Arial" panose="020B0604020202020204" pitchFamily="34" charset="0"/>
              </a:rPr>
              <a:t>COOH(</a:t>
            </a:r>
            <a:r>
              <a:rPr lang="en-US" sz="2800" i="1" dirty="0">
                <a:solidFill>
                  <a:schemeClr val="accent4"/>
                </a:solidFill>
                <a:latin typeface="Arial" panose="020B0604020202020204" pitchFamily="34" charset="0"/>
                <a:cs typeface="Arial" panose="020B0604020202020204" pitchFamily="34" charset="0"/>
              </a:rPr>
              <a:t>aq</a:t>
            </a:r>
            <a:r>
              <a:rPr lang="en-US" sz="2800" dirty="0">
                <a:solidFill>
                  <a:schemeClr val="accent4"/>
                </a:solidFill>
                <a:latin typeface="Arial" panose="020B0604020202020204" pitchFamily="34" charset="0"/>
                <a:cs typeface="Arial" panose="020B0604020202020204" pitchFamily="34" charset="0"/>
              </a:rPr>
              <a:t>) + </a:t>
            </a:r>
            <a:r>
              <a:rPr lang="en-US" sz="2800" dirty="0">
                <a:solidFill>
                  <a:schemeClr val="accent4"/>
                </a:solidFill>
                <a:latin typeface="Arial"/>
                <a:cs typeface="Arial"/>
              </a:rPr>
              <a:t>H</a:t>
            </a:r>
            <a:r>
              <a:rPr lang="en-US" sz="2800" baseline="-25000" dirty="0">
                <a:solidFill>
                  <a:schemeClr val="accent4"/>
                </a:solidFill>
                <a:latin typeface="Arial"/>
                <a:cs typeface="Arial"/>
              </a:rPr>
              <a:t>2</a:t>
            </a:r>
            <a:r>
              <a:rPr lang="en-US" sz="2800" dirty="0">
                <a:solidFill>
                  <a:schemeClr val="accent4"/>
                </a:solidFill>
                <a:latin typeface="Arial"/>
                <a:cs typeface="Arial"/>
              </a:rPr>
              <a:t>O(</a:t>
            </a:r>
            <a:r>
              <a:rPr lang="en-US" sz="2800" dirty="0">
                <a:solidFill>
                  <a:schemeClr val="accent4"/>
                </a:solidFill>
              </a:rPr>
              <a:t>ℓ</a:t>
            </a:r>
            <a:r>
              <a:rPr lang="en-US" sz="2800" dirty="0">
                <a:solidFill>
                  <a:schemeClr val="accent4"/>
                </a:solidFill>
                <a:latin typeface="Arial"/>
                <a:cs typeface="Arial"/>
              </a:rPr>
              <a:t>) </a:t>
            </a:r>
            <a:r>
              <a:rPr lang="en-US" sz="2800" dirty="0">
                <a:solidFill>
                  <a:schemeClr val="accent4"/>
                </a:solidFill>
                <a:latin typeface="Arial" panose="020B0604020202020204" pitchFamily="34" charset="0"/>
                <a:cs typeface="Arial" panose="020B0604020202020204" pitchFamily="34" charset="0"/>
              </a:rPr>
              <a:t> ⇌ CH</a:t>
            </a:r>
            <a:r>
              <a:rPr lang="en-US" sz="2800" baseline="-25000" dirty="0">
                <a:solidFill>
                  <a:schemeClr val="accent4"/>
                </a:solidFill>
                <a:latin typeface="Arial" panose="020B0604020202020204" pitchFamily="34" charset="0"/>
                <a:cs typeface="Arial" panose="020B0604020202020204" pitchFamily="34" charset="0"/>
              </a:rPr>
              <a:t>3</a:t>
            </a:r>
            <a:r>
              <a:rPr lang="en-US" sz="2800" dirty="0">
                <a:solidFill>
                  <a:schemeClr val="accent4"/>
                </a:solidFill>
                <a:latin typeface="Arial" panose="020B0604020202020204" pitchFamily="34" charset="0"/>
                <a:cs typeface="Arial" panose="020B0604020202020204" pitchFamily="34" charset="0"/>
              </a:rPr>
              <a:t>COO</a:t>
            </a:r>
            <a:r>
              <a:rPr lang="en-US" sz="2800" baseline="30000" dirty="0">
                <a:solidFill>
                  <a:schemeClr val="accent4"/>
                </a:solidFill>
                <a:latin typeface="Arial" panose="020B0604020202020204" pitchFamily="34" charset="0"/>
                <a:cs typeface="Arial" panose="020B0604020202020204" pitchFamily="34" charset="0"/>
              </a:rPr>
              <a:t>-</a:t>
            </a:r>
            <a:r>
              <a:rPr lang="en-US" sz="2800" dirty="0">
                <a:solidFill>
                  <a:schemeClr val="accent4"/>
                </a:solidFill>
                <a:latin typeface="Arial" panose="020B0604020202020204" pitchFamily="34" charset="0"/>
                <a:cs typeface="Arial" panose="020B0604020202020204" pitchFamily="34" charset="0"/>
              </a:rPr>
              <a:t>(</a:t>
            </a:r>
            <a:r>
              <a:rPr lang="en-US" sz="2800" i="1" dirty="0" err="1">
                <a:solidFill>
                  <a:schemeClr val="accent4"/>
                </a:solidFill>
                <a:latin typeface="Arial" panose="020B0604020202020204" pitchFamily="34" charset="0"/>
                <a:cs typeface="Arial" panose="020B0604020202020204" pitchFamily="34" charset="0"/>
              </a:rPr>
              <a:t>aq</a:t>
            </a:r>
            <a:r>
              <a:rPr lang="en-US" sz="2800" dirty="0">
                <a:solidFill>
                  <a:schemeClr val="accent4"/>
                </a:solidFill>
                <a:latin typeface="Arial" panose="020B0604020202020204" pitchFamily="34" charset="0"/>
                <a:cs typeface="Arial" panose="020B0604020202020204" pitchFamily="34" charset="0"/>
              </a:rPr>
              <a:t>) </a:t>
            </a:r>
            <a:r>
              <a:rPr lang="en-US" sz="2800" baseline="30000" dirty="0">
                <a:solidFill>
                  <a:schemeClr val="accent4"/>
                </a:solidFill>
                <a:latin typeface="Arial" panose="020B0604020202020204" pitchFamily="34" charset="0"/>
                <a:cs typeface="Arial" panose="020B0604020202020204" pitchFamily="34" charset="0"/>
              </a:rPr>
              <a:t> </a:t>
            </a:r>
            <a:r>
              <a:rPr lang="en-US" sz="2800" dirty="0">
                <a:solidFill>
                  <a:schemeClr val="accent4"/>
                </a:solidFill>
                <a:latin typeface="Arial" panose="020B0604020202020204" pitchFamily="34" charset="0"/>
                <a:cs typeface="Arial" panose="020B0604020202020204" pitchFamily="34" charset="0"/>
              </a:rPr>
              <a:t>+ H</a:t>
            </a:r>
            <a:r>
              <a:rPr lang="en-US" sz="2800" baseline="-25000" dirty="0">
                <a:solidFill>
                  <a:schemeClr val="accent4"/>
                </a:solidFill>
                <a:latin typeface="Arial" panose="020B0604020202020204" pitchFamily="34" charset="0"/>
                <a:cs typeface="Arial" panose="020B0604020202020204" pitchFamily="34" charset="0"/>
              </a:rPr>
              <a:t>3</a:t>
            </a:r>
            <a:r>
              <a:rPr lang="en-US" sz="2800" dirty="0">
                <a:solidFill>
                  <a:schemeClr val="accent4"/>
                </a:solidFill>
                <a:latin typeface="Arial" panose="020B0604020202020204" pitchFamily="34" charset="0"/>
                <a:cs typeface="Arial" panose="020B0604020202020204" pitchFamily="34" charset="0"/>
              </a:rPr>
              <a:t>O</a:t>
            </a:r>
            <a:r>
              <a:rPr lang="en-US" sz="2800" baseline="30000" dirty="0">
                <a:solidFill>
                  <a:schemeClr val="accent4"/>
                </a:solidFill>
                <a:latin typeface="Arial" panose="020B0604020202020204" pitchFamily="34" charset="0"/>
                <a:cs typeface="Arial" panose="020B0604020202020204" pitchFamily="34" charset="0"/>
              </a:rPr>
              <a:t>+</a:t>
            </a:r>
            <a:r>
              <a:rPr lang="en-US" sz="2800" dirty="0">
                <a:solidFill>
                  <a:schemeClr val="accent4"/>
                </a:solidFill>
                <a:latin typeface="Arial" panose="020B0604020202020204" pitchFamily="34" charset="0"/>
                <a:cs typeface="Arial" panose="020B0604020202020204" pitchFamily="34" charset="0"/>
              </a:rPr>
              <a:t>(</a:t>
            </a:r>
            <a:r>
              <a:rPr lang="en-US" sz="2800" i="1" dirty="0" err="1">
                <a:solidFill>
                  <a:schemeClr val="accent4"/>
                </a:solidFill>
                <a:latin typeface="Arial" panose="020B0604020202020204" pitchFamily="34" charset="0"/>
                <a:cs typeface="Arial" panose="020B0604020202020204" pitchFamily="34" charset="0"/>
              </a:rPr>
              <a:t>aq</a:t>
            </a:r>
            <a:r>
              <a:rPr lang="en-US" sz="2800" dirty="0">
                <a:solidFill>
                  <a:schemeClr val="accent4"/>
                </a:solidFill>
                <a:latin typeface="Arial" panose="020B0604020202020204" pitchFamily="34" charset="0"/>
                <a:cs typeface="Arial" panose="020B0604020202020204" pitchFamily="34" charset="0"/>
              </a:rPr>
              <a:t>) </a:t>
            </a:r>
          </a:p>
        </p:txBody>
      </p:sp>
      <p:sp>
        <p:nvSpPr>
          <p:cNvPr id="14" name="Rectangle 13"/>
          <p:cNvSpPr/>
          <p:nvPr/>
        </p:nvSpPr>
        <p:spPr>
          <a:xfrm>
            <a:off x="36094" y="2514600"/>
            <a:ext cx="4307305" cy="384721"/>
          </a:xfrm>
          <a:prstGeom prst="rect">
            <a:avLst/>
          </a:prstGeom>
        </p:spPr>
        <p:txBody>
          <a:bodyPr wrap="square">
            <a:spAutoFit/>
          </a:bodyPr>
          <a:lstStyle/>
          <a:p>
            <a:pPr>
              <a:spcBef>
                <a:spcPts val="300"/>
              </a:spcBef>
              <a:defRPr/>
            </a:pPr>
            <a:r>
              <a:rPr lang="en-US" sz="1900" i="1" dirty="0">
                <a:solidFill>
                  <a:srgbClr val="005BA9"/>
                </a:solidFill>
                <a:latin typeface="Arial"/>
                <a:cs typeface="Arial"/>
              </a:rPr>
              <a:t>Henderson-Hasselbalch Equation:</a:t>
            </a:r>
          </a:p>
        </p:txBody>
      </p:sp>
      <p:sp>
        <p:nvSpPr>
          <p:cNvPr id="19" name="Rectangle 18"/>
          <p:cNvSpPr/>
          <p:nvPr/>
        </p:nvSpPr>
        <p:spPr>
          <a:xfrm>
            <a:off x="76200" y="3730079"/>
            <a:ext cx="4307305" cy="384721"/>
          </a:xfrm>
          <a:prstGeom prst="rect">
            <a:avLst/>
          </a:prstGeom>
        </p:spPr>
        <p:txBody>
          <a:bodyPr wrap="square">
            <a:spAutoFit/>
          </a:bodyPr>
          <a:lstStyle/>
          <a:p>
            <a:pPr>
              <a:spcBef>
                <a:spcPts val="300"/>
              </a:spcBef>
              <a:defRPr/>
            </a:pPr>
            <a:r>
              <a:rPr lang="en-US" sz="1900" i="1" dirty="0">
                <a:solidFill>
                  <a:srgbClr val="005BA9"/>
                </a:solidFill>
                <a:latin typeface="Arial"/>
                <a:cs typeface="Arial"/>
              </a:rPr>
              <a:t>Solve for [CH</a:t>
            </a:r>
            <a:r>
              <a:rPr lang="en-US" sz="1900" i="1" baseline="-25000" dirty="0">
                <a:solidFill>
                  <a:srgbClr val="005BA9"/>
                </a:solidFill>
                <a:latin typeface="Arial"/>
                <a:cs typeface="Arial"/>
              </a:rPr>
              <a:t>3</a:t>
            </a:r>
            <a:r>
              <a:rPr lang="en-US" sz="1900" i="1" dirty="0">
                <a:solidFill>
                  <a:srgbClr val="005BA9"/>
                </a:solidFill>
                <a:latin typeface="Arial"/>
                <a:cs typeface="Arial"/>
              </a:rPr>
              <a:t>COO</a:t>
            </a:r>
            <a:r>
              <a:rPr lang="en-US" sz="1900" i="1" baseline="30000" dirty="0">
                <a:solidFill>
                  <a:srgbClr val="005BA9"/>
                </a:solidFill>
                <a:latin typeface="Arial"/>
                <a:cs typeface="Arial"/>
              </a:rPr>
              <a:t>-</a:t>
            </a:r>
            <a:r>
              <a:rPr lang="en-US" sz="1900" i="1" dirty="0">
                <a:solidFill>
                  <a:srgbClr val="005BA9"/>
                </a:solidFill>
                <a:latin typeface="Arial"/>
                <a:cs typeface="Arial"/>
              </a:rPr>
              <a:t>]:</a:t>
            </a:r>
          </a:p>
        </p:txBody>
      </p:sp>
    </p:spTree>
    <p:extLst>
      <p:ext uri="{BB962C8B-B14F-4D97-AF65-F5344CB8AC3E}">
        <p14:creationId xmlns:p14="http://schemas.microsoft.com/office/powerpoint/2010/main" val="37360744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4" name="Rectangle 3"/>
          <p:cNvSpPr>
            <a:spLocks noGrp="1" noChangeArrowheads="1"/>
          </p:cNvSpPr>
          <p:nvPr>
            <p:ph type="body" idx="1"/>
          </p:nvPr>
        </p:nvSpPr>
        <p:spPr>
          <a:xfrm>
            <a:off x="0" y="838200"/>
            <a:ext cx="9067800" cy="1524000"/>
          </a:xfrm>
        </p:spPr>
        <p:txBody>
          <a:bodyPr/>
          <a:lstStyle/>
          <a:p>
            <a:pPr marL="0" indent="0" eaLnBrk="1" hangingPunct="1">
              <a:buFontTx/>
              <a:buNone/>
            </a:pPr>
            <a:r>
              <a:rPr lang="en-US" sz="2600" dirty="0">
                <a:solidFill>
                  <a:schemeClr val="accent4"/>
                </a:solidFill>
                <a:latin typeface="Arial" charset="0"/>
                <a:cs typeface="Arial" charset="0"/>
              </a:rPr>
              <a:t>Determine the number of moles of sodium acetate that must be added to 250.0 mL of 0.16 </a:t>
            </a:r>
            <a:r>
              <a:rPr lang="en-US" sz="2600" i="1" dirty="0">
                <a:solidFill>
                  <a:schemeClr val="accent4"/>
                </a:solidFill>
                <a:latin typeface="Arial" charset="0"/>
                <a:cs typeface="Arial" charset="0"/>
              </a:rPr>
              <a:t>M</a:t>
            </a:r>
            <a:r>
              <a:rPr lang="en-US" sz="2600" dirty="0">
                <a:solidFill>
                  <a:schemeClr val="accent4"/>
                </a:solidFill>
                <a:latin typeface="Arial" charset="0"/>
                <a:cs typeface="Arial" charset="0"/>
              </a:rPr>
              <a:t> acetic acid to prepare a pH 4.70 buffer (</a:t>
            </a:r>
            <a:r>
              <a:rPr lang="en-US" sz="2600" i="1" dirty="0">
                <a:solidFill>
                  <a:schemeClr val="accent4"/>
                </a:solidFill>
                <a:latin typeface="Arial" charset="0"/>
                <a:cs typeface="Arial" charset="0"/>
              </a:rPr>
              <a:t>K</a:t>
            </a:r>
            <a:r>
              <a:rPr lang="en-US" sz="2600" baseline="-25000" dirty="0">
                <a:solidFill>
                  <a:schemeClr val="accent4"/>
                </a:solidFill>
                <a:latin typeface="Arial" charset="0"/>
                <a:cs typeface="Arial" charset="0"/>
              </a:rPr>
              <a:t>a</a:t>
            </a:r>
            <a:r>
              <a:rPr lang="en-US" sz="2600" dirty="0">
                <a:solidFill>
                  <a:schemeClr val="accent4"/>
                </a:solidFill>
                <a:latin typeface="Arial" charset="0"/>
                <a:cs typeface="Arial" charset="0"/>
              </a:rPr>
              <a:t> = 1.76 × 10</a:t>
            </a:r>
            <a:r>
              <a:rPr lang="en-US" sz="2600" baseline="30000" dirty="0">
                <a:solidFill>
                  <a:schemeClr val="accent4"/>
                </a:solidFill>
                <a:latin typeface="Arial" charset="0"/>
                <a:cs typeface="Arial" charset="0"/>
              </a:rPr>
              <a:t>-5</a:t>
            </a:r>
            <a:r>
              <a:rPr lang="en-US" sz="2600" dirty="0">
                <a:solidFill>
                  <a:schemeClr val="accent4"/>
                </a:solidFill>
                <a:latin typeface="Arial" charset="0"/>
                <a:cs typeface="Arial" charset="0"/>
              </a:rPr>
              <a:t>).</a:t>
            </a:r>
          </a:p>
        </p:txBody>
      </p:sp>
      <p:sp>
        <p:nvSpPr>
          <p:cNvPr id="6" name="Title 1"/>
          <p:cNvSpPr txBox="1">
            <a:spLocks/>
          </p:cNvSpPr>
          <p:nvPr/>
        </p:nvSpPr>
        <p:spPr>
          <a:xfrm>
            <a:off x="0" y="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Practice: Preparation of Buffer</a:t>
            </a:r>
            <a:endParaRPr lang="en-US" sz="4400" kern="0" dirty="0">
              <a:solidFill>
                <a:srgbClr val="000000"/>
              </a:solidFill>
              <a:latin typeface="Arial" panose="020B0604020202020204" pitchFamily="34" charset="0"/>
              <a:cs typeface="Arial" panose="020B0604020202020204" pitchFamily="34" charset="0"/>
            </a:endParaRPr>
          </a:p>
          <a:p>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8382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11" name="Rectangle 10"/>
          <p:cNvSpPr/>
          <p:nvPr/>
        </p:nvSpPr>
        <p:spPr>
          <a:xfrm>
            <a:off x="381000" y="2051447"/>
            <a:ext cx="8686800" cy="615553"/>
          </a:xfrm>
          <a:prstGeom prst="rect">
            <a:avLst/>
          </a:prstGeom>
        </p:spPr>
        <p:txBody>
          <a:bodyPr wrap="square">
            <a:spAutoFit/>
          </a:bodyPr>
          <a:lstStyle/>
          <a:p>
            <a:pPr>
              <a:spcBef>
                <a:spcPts val="1200"/>
              </a:spcBef>
              <a:defRPr/>
            </a:pPr>
            <a:r>
              <a:rPr lang="en-US" sz="3000" dirty="0">
                <a:solidFill>
                  <a:schemeClr val="accent4"/>
                </a:solidFill>
                <a:latin typeface="Arial" panose="020B0604020202020204" pitchFamily="34" charset="0"/>
                <a:cs typeface="Arial" panose="020B0604020202020204" pitchFamily="34" charset="0"/>
              </a:rPr>
              <a:t>CH</a:t>
            </a:r>
            <a:r>
              <a:rPr lang="en-US" sz="3000" baseline="-25000" dirty="0">
                <a:solidFill>
                  <a:schemeClr val="accent4"/>
                </a:solidFill>
                <a:latin typeface="Arial" panose="020B0604020202020204" pitchFamily="34" charset="0"/>
                <a:cs typeface="Arial" panose="020B0604020202020204" pitchFamily="34" charset="0"/>
              </a:rPr>
              <a:t>3</a:t>
            </a:r>
            <a:r>
              <a:rPr lang="en-US" sz="3000" dirty="0">
                <a:solidFill>
                  <a:schemeClr val="accent4"/>
                </a:solidFill>
                <a:latin typeface="Arial" panose="020B0604020202020204" pitchFamily="34" charset="0"/>
                <a:cs typeface="Arial" panose="020B0604020202020204" pitchFamily="34" charset="0"/>
              </a:rPr>
              <a:t>COOH(</a:t>
            </a:r>
            <a:r>
              <a:rPr lang="en-US" sz="3000" i="1" dirty="0">
                <a:solidFill>
                  <a:schemeClr val="accent4"/>
                </a:solidFill>
                <a:latin typeface="Arial" panose="020B0604020202020204" pitchFamily="34" charset="0"/>
                <a:cs typeface="Arial" panose="020B0604020202020204" pitchFamily="34" charset="0"/>
              </a:rPr>
              <a:t>aq</a:t>
            </a:r>
            <a:r>
              <a:rPr lang="en-US" sz="3000" dirty="0">
                <a:solidFill>
                  <a:schemeClr val="accent4"/>
                </a:solidFill>
                <a:latin typeface="Arial" panose="020B0604020202020204" pitchFamily="34" charset="0"/>
                <a:cs typeface="Arial" panose="020B0604020202020204" pitchFamily="34" charset="0"/>
              </a:rPr>
              <a:t>) + </a:t>
            </a:r>
            <a:r>
              <a:rPr lang="en-US" sz="3000" dirty="0">
                <a:solidFill>
                  <a:schemeClr val="accent4"/>
                </a:solidFill>
                <a:latin typeface="Arial"/>
                <a:cs typeface="Arial"/>
              </a:rPr>
              <a:t>H</a:t>
            </a:r>
            <a:r>
              <a:rPr lang="en-US" sz="3000" baseline="-25000" dirty="0">
                <a:solidFill>
                  <a:schemeClr val="accent4"/>
                </a:solidFill>
                <a:latin typeface="Arial"/>
                <a:cs typeface="Arial"/>
              </a:rPr>
              <a:t>2</a:t>
            </a:r>
            <a:r>
              <a:rPr lang="en-US" sz="3000" dirty="0">
                <a:solidFill>
                  <a:schemeClr val="accent4"/>
                </a:solidFill>
                <a:latin typeface="Arial"/>
                <a:cs typeface="Arial"/>
              </a:rPr>
              <a:t>O(</a:t>
            </a:r>
            <a:r>
              <a:rPr lang="en-US" sz="3000" dirty="0">
                <a:solidFill>
                  <a:schemeClr val="accent4"/>
                </a:solidFill>
              </a:rPr>
              <a:t>ℓ</a:t>
            </a:r>
            <a:r>
              <a:rPr lang="en-US" sz="3000" dirty="0">
                <a:solidFill>
                  <a:schemeClr val="accent4"/>
                </a:solidFill>
                <a:latin typeface="Arial"/>
                <a:cs typeface="Arial"/>
              </a:rPr>
              <a:t>) </a:t>
            </a:r>
            <a:r>
              <a:rPr lang="en-US" sz="3000" dirty="0">
                <a:solidFill>
                  <a:schemeClr val="accent4"/>
                </a:solidFill>
                <a:latin typeface="Arial" panose="020B0604020202020204" pitchFamily="34" charset="0"/>
                <a:cs typeface="Arial" panose="020B0604020202020204" pitchFamily="34" charset="0"/>
              </a:rPr>
              <a:t> </a:t>
            </a:r>
            <a:r>
              <a:rPr lang="en-US" sz="3400" dirty="0">
                <a:solidFill>
                  <a:schemeClr val="accent4"/>
                </a:solidFill>
                <a:latin typeface="Arial" panose="020B0604020202020204" pitchFamily="34" charset="0"/>
                <a:cs typeface="Arial" panose="020B0604020202020204" pitchFamily="34" charset="0"/>
              </a:rPr>
              <a:t>⇌</a:t>
            </a:r>
            <a:r>
              <a:rPr lang="en-US" sz="3000" dirty="0">
                <a:solidFill>
                  <a:schemeClr val="accent4"/>
                </a:solidFill>
                <a:latin typeface="Arial" panose="020B0604020202020204" pitchFamily="34" charset="0"/>
                <a:cs typeface="Arial" panose="020B0604020202020204" pitchFamily="34" charset="0"/>
              </a:rPr>
              <a:t> CH</a:t>
            </a:r>
            <a:r>
              <a:rPr lang="en-US" sz="3000" baseline="-25000" dirty="0">
                <a:solidFill>
                  <a:schemeClr val="accent4"/>
                </a:solidFill>
                <a:latin typeface="Arial" panose="020B0604020202020204" pitchFamily="34" charset="0"/>
                <a:cs typeface="Arial" panose="020B0604020202020204" pitchFamily="34" charset="0"/>
              </a:rPr>
              <a:t>3</a:t>
            </a:r>
            <a:r>
              <a:rPr lang="en-US" sz="3000" dirty="0">
                <a:solidFill>
                  <a:schemeClr val="accent4"/>
                </a:solidFill>
                <a:latin typeface="Arial" panose="020B0604020202020204" pitchFamily="34" charset="0"/>
                <a:cs typeface="Arial" panose="020B0604020202020204" pitchFamily="34" charset="0"/>
              </a:rPr>
              <a:t>COO</a:t>
            </a:r>
            <a:r>
              <a:rPr lang="en-US" sz="4300" baseline="30000" dirty="0">
                <a:solidFill>
                  <a:schemeClr val="accent4"/>
                </a:solidFill>
                <a:latin typeface="Arial" panose="020B0604020202020204" pitchFamily="34" charset="0"/>
                <a:cs typeface="Arial" panose="020B0604020202020204" pitchFamily="34" charset="0"/>
              </a:rPr>
              <a:t>-</a:t>
            </a:r>
            <a:r>
              <a:rPr lang="en-US" sz="3000" dirty="0">
                <a:solidFill>
                  <a:schemeClr val="accent4"/>
                </a:solidFill>
                <a:latin typeface="Arial" panose="020B0604020202020204" pitchFamily="34" charset="0"/>
                <a:cs typeface="Arial" panose="020B0604020202020204" pitchFamily="34" charset="0"/>
              </a:rPr>
              <a:t>(</a:t>
            </a:r>
            <a:r>
              <a:rPr lang="en-US" sz="3000" i="1" dirty="0" err="1">
                <a:solidFill>
                  <a:schemeClr val="accent4"/>
                </a:solidFill>
                <a:latin typeface="Arial" panose="020B0604020202020204" pitchFamily="34" charset="0"/>
                <a:cs typeface="Arial" panose="020B0604020202020204" pitchFamily="34" charset="0"/>
              </a:rPr>
              <a:t>aq</a:t>
            </a:r>
            <a:r>
              <a:rPr lang="en-US" sz="3000" dirty="0">
                <a:solidFill>
                  <a:schemeClr val="accent4"/>
                </a:solidFill>
                <a:latin typeface="Arial" panose="020B0604020202020204" pitchFamily="34" charset="0"/>
                <a:cs typeface="Arial" panose="020B0604020202020204" pitchFamily="34" charset="0"/>
              </a:rPr>
              <a:t>) </a:t>
            </a:r>
            <a:r>
              <a:rPr lang="en-US" sz="3000" baseline="30000" dirty="0">
                <a:solidFill>
                  <a:schemeClr val="accent4"/>
                </a:solidFill>
                <a:latin typeface="Arial" panose="020B0604020202020204" pitchFamily="34" charset="0"/>
                <a:cs typeface="Arial" panose="020B0604020202020204" pitchFamily="34" charset="0"/>
              </a:rPr>
              <a:t> </a:t>
            </a:r>
            <a:r>
              <a:rPr lang="en-US" sz="3000" dirty="0">
                <a:solidFill>
                  <a:schemeClr val="accent4"/>
                </a:solidFill>
                <a:latin typeface="Arial" panose="020B0604020202020204" pitchFamily="34" charset="0"/>
                <a:cs typeface="Arial" panose="020B0604020202020204" pitchFamily="34" charset="0"/>
              </a:rPr>
              <a:t>+ H</a:t>
            </a:r>
            <a:r>
              <a:rPr lang="en-US" sz="3000" baseline="-25000" dirty="0">
                <a:solidFill>
                  <a:schemeClr val="accent4"/>
                </a:solidFill>
                <a:latin typeface="Arial" panose="020B0604020202020204" pitchFamily="34" charset="0"/>
                <a:cs typeface="Arial" panose="020B0604020202020204" pitchFamily="34" charset="0"/>
              </a:rPr>
              <a:t>3</a:t>
            </a:r>
            <a:r>
              <a:rPr lang="en-US" sz="3000" dirty="0">
                <a:solidFill>
                  <a:schemeClr val="accent4"/>
                </a:solidFill>
                <a:latin typeface="Arial" panose="020B0604020202020204" pitchFamily="34" charset="0"/>
                <a:cs typeface="Arial" panose="020B0604020202020204" pitchFamily="34" charset="0"/>
              </a:rPr>
              <a:t>O</a:t>
            </a:r>
            <a:r>
              <a:rPr lang="en-US" sz="3000" baseline="30000" dirty="0">
                <a:solidFill>
                  <a:schemeClr val="accent4"/>
                </a:solidFill>
                <a:latin typeface="Arial" panose="020B0604020202020204" pitchFamily="34" charset="0"/>
                <a:cs typeface="Arial" panose="020B0604020202020204" pitchFamily="34" charset="0"/>
              </a:rPr>
              <a:t>+</a:t>
            </a:r>
            <a:endParaRPr lang="en-US" sz="3000" dirty="0">
              <a:solidFill>
                <a:schemeClr val="accent4"/>
              </a:solidFill>
              <a:latin typeface="Arial" panose="020B0604020202020204" pitchFamily="34" charset="0"/>
              <a:cs typeface="Arial" panose="020B0604020202020204" pitchFamily="34" charset="0"/>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3102578196"/>
              </p:ext>
            </p:extLst>
          </p:nvPr>
        </p:nvGraphicFramePr>
        <p:xfrm>
          <a:off x="762000" y="3962400"/>
          <a:ext cx="6934200" cy="610747"/>
        </p:xfrm>
        <a:graphic>
          <a:graphicData uri="http://schemas.openxmlformats.org/presentationml/2006/ole">
            <mc:AlternateContent xmlns:mc="http://schemas.openxmlformats.org/markup-compatibility/2006">
              <mc:Choice xmlns:v="urn:schemas-microsoft-com:vml" Requires="v">
                <p:oleObj spid="_x0000_s6157" name="Equation" r:id="rId4" imgW="4889500" imgH="431800" progId="Equation.3">
                  <p:embed/>
                </p:oleObj>
              </mc:Choice>
              <mc:Fallback>
                <p:oleObj name="Equation" r:id="rId4" imgW="4889500" imgH="431800" progId="Equation.3">
                  <p:embed/>
                  <p:pic>
                    <p:nvPicPr>
                      <p:cNvPr id="12" name="Object 11"/>
                      <p:cNvPicPr/>
                      <p:nvPr/>
                    </p:nvPicPr>
                    <p:blipFill>
                      <a:blip r:embed="rId5"/>
                      <a:stretch>
                        <a:fillRect/>
                      </a:stretch>
                    </p:blipFill>
                    <p:spPr>
                      <a:xfrm>
                        <a:off x="762000" y="3962400"/>
                        <a:ext cx="6934200" cy="610747"/>
                      </a:xfrm>
                      <a:prstGeom prst="rect">
                        <a:avLst/>
                      </a:prstGeom>
                      <a:noFill/>
                    </p:spPr>
                  </p:pic>
                </p:oleObj>
              </mc:Fallback>
            </mc:AlternateContent>
          </a:graphicData>
        </a:graphic>
      </p:graphicFrame>
      <p:sp>
        <p:nvSpPr>
          <p:cNvPr id="13" name="Rectangle 12"/>
          <p:cNvSpPr/>
          <p:nvPr/>
        </p:nvSpPr>
        <p:spPr>
          <a:xfrm>
            <a:off x="76200" y="3657600"/>
            <a:ext cx="2209800" cy="384721"/>
          </a:xfrm>
          <a:prstGeom prst="rect">
            <a:avLst/>
          </a:prstGeom>
        </p:spPr>
        <p:txBody>
          <a:bodyPr wrap="square">
            <a:spAutoFit/>
          </a:bodyPr>
          <a:lstStyle/>
          <a:p>
            <a:pPr>
              <a:spcBef>
                <a:spcPts val="300"/>
              </a:spcBef>
              <a:defRPr/>
            </a:pPr>
            <a:r>
              <a:rPr lang="en-US" sz="1900" i="1" dirty="0">
                <a:solidFill>
                  <a:srgbClr val="005BA9"/>
                </a:solidFill>
                <a:latin typeface="Arial"/>
                <a:cs typeface="Arial"/>
              </a:rPr>
              <a:t>Plug-in quantities:</a:t>
            </a:r>
          </a:p>
        </p:txBody>
      </p:sp>
      <p:graphicFrame>
        <p:nvGraphicFramePr>
          <p:cNvPr id="15" name="Object 14"/>
          <p:cNvGraphicFramePr>
            <a:graphicFrameLocks noChangeAspect="1"/>
          </p:cNvGraphicFramePr>
          <p:nvPr>
            <p:extLst>
              <p:ext uri="{D42A27DB-BD31-4B8C-83A1-F6EECF244321}">
                <p14:modId xmlns:p14="http://schemas.microsoft.com/office/powerpoint/2010/main" val="1972562443"/>
              </p:ext>
            </p:extLst>
          </p:nvPr>
        </p:nvGraphicFramePr>
        <p:xfrm>
          <a:off x="763587" y="4550105"/>
          <a:ext cx="3465513" cy="539135"/>
        </p:xfrm>
        <a:graphic>
          <a:graphicData uri="http://schemas.openxmlformats.org/presentationml/2006/ole">
            <mc:AlternateContent xmlns:mc="http://schemas.openxmlformats.org/markup-compatibility/2006">
              <mc:Choice xmlns:v="urn:schemas-microsoft-com:vml" Requires="v">
                <p:oleObj spid="_x0000_s6158" name="Equation" r:id="rId6" imgW="1549080" imgH="241200" progId="Equation.3">
                  <p:embed/>
                </p:oleObj>
              </mc:Choice>
              <mc:Fallback>
                <p:oleObj name="Equation" r:id="rId6" imgW="1549080" imgH="241200" progId="Equation.3">
                  <p:embed/>
                  <p:pic>
                    <p:nvPicPr>
                      <p:cNvPr id="15" name="Object 14"/>
                      <p:cNvPicPr/>
                      <p:nvPr/>
                    </p:nvPicPr>
                    <p:blipFill>
                      <a:blip r:embed="rId7"/>
                      <a:stretch>
                        <a:fillRect/>
                      </a:stretch>
                    </p:blipFill>
                    <p:spPr>
                      <a:xfrm>
                        <a:off x="763587" y="4550105"/>
                        <a:ext cx="3465513" cy="539135"/>
                      </a:xfrm>
                      <a:prstGeom prst="rect">
                        <a:avLst/>
                      </a:prstGeom>
                      <a:noFill/>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076254932"/>
              </p:ext>
            </p:extLst>
          </p:nvPr>
        </p:nvGraphicFramePr>
        <p:xfrm>
          <a:off x="1295400" y="5080931"/>
          <a:ext cx="4169211" cy="501806"/>
        </p:xfrm>
        <a:graphic>
          <a:graphicData uri="http://schemas.openxmlformats.org/presentationml/2006/ole">
            <mc:AlternateContent xmlns:mc="http://schemas.openxmlformats.org/markup-compatibility/2006">
              <mc:Choice xmlns:v="urn:schemas-microsoft-com:vml" Requires="v">
                <p:oleObj spid="_x0000_s6159" name="Equation" r:id="rId8" imgW="1993680" imgH="241200" progId="Equation.3">
                  <p:embed/>
                </p:oleObj>
              </mc:Choice>
              <mc:Fallback>
                <p:oleObj name="Equation" r:id="rId8" imgW="1993680" imgH="241200" progId="Equation.3">
                  <p:embed/>
                  <p:pic>
                    <p:nvPicPr>
                      <p:cNvPr id="16" name="Object 15"/>
                      <p:cNvPicPr/>
                      <p:nvPr/>
                    </p:nvPicPr>
                    <p:blipFill>
                      <a:blip r:embed="rId9"/>
                      <a:stretch>
                        <a:fillRect/>
                      </a:stretch>
                    </p:blipFill>
                    <p:spPr>
                      <a:xfrm>
                        <a:off x="1295400" y="5080931"/>
                        <a:ext cx="4169211" cy="501806"/>
                      </a:xfrm>
                      <a:prstGeom prst="rect">
                        <a:avLst/>
                      </a:prstGeom>
                      <a:noFill/>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176649507"/>
              </p:ext>
            </p:extLst>
          </p:nvPr>
        </p:nvGraphicFramePr>
        <p:xfrm>
          <a:off x="76200" y="6019800"/>
          <a:ext cx="8977312" cy="857250"/>
        </p:xfrm>
        <a:graphic>
          <a:graphicData uri="http://schemas.openxmlformats.org/presentationml/2006/ole">
            <mc:AlternateContent xmlns:mc="http://schemas.openxmlformats.org/markup-compatibility/2006">
              <mc:Choice xmlns:v="urn:schemas-microsoft-com:vml" Requires="v">
                <p:oleObj spid="_x0000_s6160" name="Equation" r:id="rId10" imgW="7429500" imgH="711200" progId="Equation.3">
                  <p:embed/>
                </p:oleObj>
              </mc:Choice>
              <mc:Fallback>
                <p:oleObj name="Equation" r:id="rId10" imgW="7429500" imgH="711200" progId="Equation.3">
                  <p:embed/>
                  <p:pic>
                    <p:nvPicPr>
                      <p:cNvPr id="18" name="Object 17"/>
                      <p:cNvPicPr/>
                      <p:nvPr/>
                    </p:nvPicPr>
                    <p:blipFill>
                      <a:blip r:embed="rId11"/>
                      <a:stretch>
                        <a:fillRect/>
                      </a:stretch>
                    </p:blipFill>
                    <p:spPr>
                      <a:xfrm>
                        <a:off x="76200" y="6019800"/>
                        <a:ext cx="8977312" cy="857250"/>
                      </a:xfrm>
                      <a:prstGeom prst="rect">
                        <a:avLst/>
                      </a:prstGeom>
                      <a:noFill/>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059031491"/>
              </p:ext>
            </p:extLst>
          </p:nvPr>
        </p:nvGraphicFramePr>
        <p:xfrm>
          <a:off x="1663700" y="2613025"/>
          <a:ext cx="5803900" cy="587375"/>
        </p:xfrm>
        <a:graphic>
          <a:graphicData uri="http://schemas.openxmlformats.org/presentationml/2006/ole">
            <mc:AlternateContent xmlns:mc="http://schemas.openxmlformats.org/markup-compatibility/2006">
              <mc:Choice xmlns:v="urn:schemas-microsoft-com:vml" Requires="v">
                <p:oleObj spid="_x0000_s6161" name="Equation" r:id="rId12" imgW="4254500" imgH="431800" progId="Equation.3">
                  <p:embed/>
                </p:oleObj>
              </mc:Choice>
              <mc:Fallback>
                <p:oleObj name="Equation" r:id="rId12" imgW="4254500" imgH="431800" progId="Equation.3">
                  <p:embed/>
                  <p:pic>
                    <p:nvPicPr>
                      <p:cNvPr id="17" name="Object 16"/>
                      <p:cNvPicPr/>
                      <p:nvPr/>
                    </p:nvPicPr>
                    <p:blipFill>
                      <a:blip r:embed="rId13"/>
                      <a:stretch>
                        <a:fillRect/>
                      </a:stretch>
                    </p:blipFill>
                    <p:spPr>
                      <a:xfrm>
                        <a:off x="1663700" y="2613025"/>
                        <a:ext cx="5803900" cy="587375"/>
                      </a:xfrm>
                      <a:prstGeom prst="rect">
                        <a:avLst/>
                      </a:prstGeom>
                      <a:noFill/>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284792168"/>
              </p:ext>
            </p:extLst>
          </p:nvPr>
        </p:nvGraphicFramePr>
        <p:xfrm>
          <a:off x="830637" y="3214846"/>
          <a:ext cx="5874963" cy="595154"/>
        </p:xfrm>
        <a:graphic>
          <a:graphicData uri="http://schemas.openxmlformats.org/presentationml/2006/ole">
            <mc:AlternateContent xmlns:mc="http://schemas.openxmlformats.org/markup-compatibility/2006">
              <mc:Choice xmlns:v="urn:schemas-microsoft-com:vml" Requires="v">
                <p:oleObj spid="_x0000_s6162" name="Equation" r:id="rId14" imgW="4254500" imgH="431800" progId="Equation.3">
                  <p:embed/>
                </p:oleObj>
              </mc:Choice>
              <mc:Fallback>
                <p:oleObj name="Equation" r:id="rId14" imgW="4254500" imgH="431800" progId="Equation.3">
                  <p:embed/>
                  <p:pic>
                    <p:nvPicPr>
                      <p:cNvPr id="19" name="Object 18"/>
                      <p:cNvPicPr/>
                      <p:nvPr/>
                    </p:nvPicPr>
                    <p:blipFill>
                      <a:blip r:embed="rId15"/>
                      <a:stretch>
                        <a:fillRect/>
                      </a:stretch>
                    </p:blipFill>
                    <p:spPr>
                      <a:xfrm>
                        <a:off x="830637" y="3214846"/>
                        <a:ext cx="5874963" cy="595154"/>
                      </a:xfrm>
                      <a:prstGeom prst="rect">
                        <a:avLst/>
                      </a:prstGeom>
                      <a:noFill/>
                    </p:spPr>
                  </p:pic>
                </p:oleObj>
              </mc:Fallback>
            </mc:AlternateContent>
          </a:graphicData>
        </a:graphic>
      </p:graphicFrame>
      <p:sp>
        <p:nvSpPr>
          <p:cNvPr id="20" name="Rectangle 19"/>
          <p:cNvSpPr/>
          <p:nvPr/>
        </p:nvSpPr>
        <p:spPr>
          <a:xfrm>
            <a:off x="8084" y="5638800"/>
            <a:ext cx="5021116" cy="384721"/>
          </a:xfrm>
          <a:prstGeom prst="rect">
            <a:avLst/>
          </a:prstGeom>
        </p:spPr>
        <p:txBody>
          <a:bodyPr wrap="square">
            <a:spAutoFit/>
          </a:bodyPr>
          <a:lstStyle/>
          <a:p>
            <a:pPr>
              <a:spcBef>
                <a:spcPts val="300"/>
              </a:spcBef>
              <a:defRPr/>
            </a:pPr>
            <a:r>
              <a:rPr lang="en-US" sz="1900" i="1" dirty="0">
                <a:solidFill>
                  <a:srgbClr val="005BA9"/>
                </a:solidFill>
                <a:latin typeface="Arial"/>
                <a:cs typeface="Arial"/>
              </a:rPr>
              <a:t>Use stoichiometry to solve for moles:</a:t>
            </a:r>
          </a:p>
        </p:txBody>
      </p:sp>
      <p:sp>
        <p:nvSpPr>
          <p:cNvPr id="21" name="Rectangle 20"/>
          <p:cNvSpPr/>
          <p:nvPr/>
        </p:nvSpPr>
        <p:spPr bwMode="auto">
          <a:xfrm>
            <a:off x="6858000" y="6172200"/>
            <a:ext cx="2286000" cy="5334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Tree>
    <p:extLst>
      <p:ext uri="{BB962C8B-B14F-4D97-AF65-F5344CB8AC3E}">
        <p14:creationId xmlns:p14="http://schemas.microsoft.com/office/powerpoint/2010/main" val="29768030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Content Placeholder 2"/>
          <p:cNvSpPr>
            <a:spLocks noGrp="1"/>
          </p:cNvSpPr>
          <p:nvPr>
            <p:ph idx="1"/>
          </p:nvPr>
        </p:nvSpPr>
        <p:spPr>
          <a:xfrm>
            <a:off x="76200" y="1143000"/>
            <a:ext cx="8991600" cy="3200400"/>
          </a:xfrm>
        </p:spPr>
        <p:txBody>
          <a:bodyPr/>
          <a:lstStyle/>
          <a:p>
            <a:pPr>
              <a:defRPr/>
            </a:pPr>
            <a:r>
              <a:rPr lang="en-US" b="1" dirty="0">
                <a:solidFill>
                  <a:schemeClr val="accent4"/>
                </a:solidFill>
                <a:latin typeface="Arial"/>
                <a:cs typeface="Arial"/>
              </a:rPr>
              <a:t>pH Indicator</a:t>
            </a:r>
            <a:r>
              <a:rPr lang="en-US" dirty="0">
                <a:solidFill>
                  <a:schemeClr val="accent4"/>
                </a:solidFill>
                <a:latin typeface="Arial"/>
                <a:cs typeface="Arial"/>
              </a:rPr>
              <a:t>:</a:t>
            </a:r>
          </a:p>
          <a:p>
            <a:pPr lvl="1">
              <a:defRPr/>
            </a:pPr>
            <a:r>
              <a:rPr lang="en-US" dirty="0">
                <a:solidFill>
                  <a:schemeClr val="accent4"/>
                </a:solidFill>
                <a:latin typeface="Arial"/>
                <a:cs typeface="Arial"/>
              </a:rPr>
              <a:t>Water-soluble, weak organic acid that changes color as pH changes</a:t>
            </a:r>
          </a:p>
          <a:p>
            <a:pPr marL="0" lvl="1" indent="0">
              <a:buNone/>
              <a:defRPr/>
            </a:pPr>
            <a:r>
              <a:rPr lang="en-US" i="1" dirty="0">
                <a:latin typeface="Arial"/>
                <a:cs typeface="Arial"/>
              </a:rPr>
              <a:t>Example, phenol red (pK</a:t>
            </a:r>
            <a:r>
              <a:rPr lang="en-US" i="1" baseline="-25000" dirty="0">
                <a:latin typeface="Arial"/>
                <a:cs typeface="Arial"/>
              </a:rPr>
              <a:t>a</a:t>
            </a:r>
            <a:r>
              <a:rPr lang="en-US" i="1" dirty="0">
                <a:latin typeface="Arial"/>
                <a:cs typeface="Arial"/>
              </a:rPr>
              <a:t> = 8.6):</a:t>
            </a:r>
          </a:p>
          <a:p>
            <a:pPr lvl="1" indent="0">
              <a:buFontTx/>
              <a:buNone/>
              <a:defRPr/>
            </a:pPr>
            <a:r>
              <a:rPr lang="en-US" dirty="0" err="1">
                <a:solidFill>
                  <a:schemeClr val="accent4"/>
                </a:solidFill>
                <a:latin typeface="Arial"/>
                <a:cs typeface="Arial"/>
              </a:rPr>
              <a:t>HIn</a:t>
            </a:r>
            <a:r>
              <a:rPr lang="en-US" dirty="0">
                <a:solidFill>
                  <a:schemeClr val="accent4"/>
                </a:solidFill>
                <a:latin typeface="Arial"/>
                <a:cs typeface="Arial"/>
              </a:rPr>
              <a:t>(</a:t>
            </a:r>
            <a:r>
              <a:rPr lang="en-US" i="1" dirty="0" err="1">
                <a:solidFill>
                  <a:schemeClr val="accent4"/>
                </a:solidFill>
                <a:latin typeface="Arial"/>
                <a:cs typeface="Arial"/>
              </a:rPr>
              <a:t>aq</a:t>
            </a:r>
            <a:r>
              <a:rPr lang="en-US" dirty="0">
                <a:solidFill>
                  <a:schemeClr val="accent4"/>
                </a:solidFill>
                <a:latin typeface="Arial"/>
                <a:cs typeface="Arial"/>
              </a:rPr>
              <a:t>) +  </a:t>
            </a:r>
            <a:r>
              <a:rPr lang="en-US" dirty="0" err="1">
                <a:solidFill>
                  <a:schemeClr val="accent4"/>
                </a:solidFill>
                <a:latin typeface="Arial"/>
                <a:cs typeface="Arial"/>
              </a:rPr>
              <a:t>H</a:t>
            </a:r>
            <a:r>
              <a:rPr lang="en-US" baseline="-25000" dirty="0" err="1">
                <a:solidFill>
                  <a:schemeClr val="accent4"/>
                </a:solidFill>
                <a:latin typeface="Arial"/>
                <a:cs typeface="Arial"/>
              </a:rPr>
              <a:t>2</a:t>
            </a:r>
            <a:r>
              <a:rPr lang="en-US" dirty="0" err="1">
                <a:solidFill>
                  <a:schemeClr val="accent4"/>
                </a:solidFill>
                <a:latin typeface="Arial"/>
                <a:cs typeface="Arial"/>
              </a:rPr>
              <a:t>O</a:t>
            </a:r>
            <a:r>
              <a:rPr lang="en-US" dirty="0">
                <a:solidFill>
                  <a:schemeClr val="accent4"/>
                </a:solidFill>
                <a:latin typeface="Arial"/>
                <a:cs typeface="Arial"/>
              </a:rPr>
              <a:t>(</a:t>
            </a:r>
            <a:r>
              <a:rPr lang="en-US" dirty="0">
                <a:solidFill>
                  <a:schemeClr val="accent4"/>
                </a:solidFill>
              </a:rPr>
              <a:t>ℓ</a:t>
            </a:r>
            <a:r>
              <a:rPr lang="en-US" dirty="0">
                <a:solidFill>
                  <a:schemeClr val="accent4"/>
                </a:solidFill>
                <a:latin typeface="Arial"/>
                <a:cs typeface="Arial"/>
              </a:rPr>
              <a:t>)  </a:t>
            </a:r>
            <a:r>
              <a:rPr lang="en-US" sz="3400" dirty="0">
                <a:solidFill>
                  <a:schemeClr val="accent4"/>
                </a:solidFill>
                <a:latin typeface="Arial"/>
                <a:cs typeface="Arial"/>
              </a:rPr>
              <a:t>⇌</a:t>
            </a:r>
            <a:r>
              <a:rPr lang="en-US" dirty="0">
                <a:solidFill>
                  <a:schemeClr val="accent4"/>
                </a:solidFill>
                <a:latin typeface="Arial"/>
                <a:cs typeface="Arial"/>
              </a:rPr>
              <a:t>  H</a:t>
            </a:r>
            <a:r>
              <a:rPr lang="en-US" baseline="-25000" dirty="0">
                <a:solidFill>
                  <a:schemeClr val="accent4"/>
                </a:solidFill>
                <a:latin typeface="Arial"/>
                <a:cs typeface="Arial"/>
              </a:rPr>
              <a:t>3</a:t>
            </a:r>
            <a:r>
              <a:rPr lang="en-US" dirty="0">
                <a:solidFill>
                  <a:schemeClr val="accent4"/>
                </a:solidFill>
                <a:latin typeface="Arial"/>
                <a:cs typeface="Arial"/>
              </a:rPr>
              <a:t>O</a:t>
            </a:r>
            <a:r>
              <a:rPr lang="en-US" baseline="30000" dirty="0">
                <a:solidFill>
                  <a:schemeClr val="accent4"/>
                </a:solidFill>
                <a:latin typeface="Arial"/>
                <a:cs typeface="Arial"/>
              </a:rPr>
              <a:t>+</a:t>
            </a:r>
            <a:r>
              <a:rPr lang="en-US" dirty="0">
                <a:solidFill>
                  <a:schemeClr val="accent4"/>
                </a:solidFill>
                <a:latin typeface="Arial"/>
                <a:cs typeface="Arial"/>
              </a:rPr>
              <a:t>(</a:t>
            </a:r>
            <a:r>
              <a:rPr lang="en-US" i="1" dirty="0" err="1">
                <a:solidFill>
                  <a:schemeClr val="accent4"/>
                </a:solidFill>
                <a:latin typeface="Arial"/>
                <a:cs typeface="Arial"/>
              </a:rPr>
              <a:t>aq</a:t>
            </a:r>
            <a:r>
              <a:rPr lang="en-US" dirty="0">
                <a:solidFill>
                  <a:schemeClr val="accent4"/>
                </a:solidFill>
                <a:latin typeface="Arial"/>
                <a:cs typeface="Arial"/>
              </a:rPr>
              <a:t>)  +  In</a:t>
            </a:r>
            <a:r>
              <a:rPr lang="en-US" baseline="30000" dirty="0">
                <a:solidFill>
                  <a:schemeClr val="accent4"/>
                </a:solidFill>
                <a:latin typeface="Arial"/>
                <a:cs typeface="Arial"/>
              </a:rPr>
              <a:t>-</a:t>
            </a:r>
            <a:r>
              <a:rPr lang="en-US" dirty="0">
                <a:solidFill>
                  <a:schemeClr val="accent4"/>
                </a:solidFill>
                <a:latin typeface="Arial"/>
                <a:cs typeface="Arial"/>
              </a:rPr>
              <a:t>(</a:t>
            </a:r>
            <a:r>
              <a:rPr lang="en-US" i="1" dirty="0" err="1">
                <a:solidFill>
                  <a:schemeClr val="accent4"/>
                </a:solidFill>
                <a:latin typeface="Arial"/>
                <a:cs typeface="Arial"/>
              </a:rPr>
              <a:t>aq</a:t>
            </a:r>
            <a:r>
              <a:rPr lang="en-US" dirty="0">
                <a:solidFill>
                  <a:schemeClr val="accent4"/>
                </a:solidFill>
                <a:latin typeface="Arial"/>
                <a:cs typeface="Arial"/>
              </a:rPr>
              <a:t>)</a:t>
            </a:r>
          </a:p>
          <a:p>
            <a:pPr lvl="1">
              <a:buFont typeface="Wingdings" charset="0"/>
              <a:buNone/>
              <a:defRPr/>
            </a:pPr>
            <a:r>
              <a:rPr lang="en-US" dirty="0">
                <a:solidFill>
                  <a:schemeClr val="accent4"/>
                </a:solidFill>
                <a:latin typeface="Arial"/>
                <a:cs typeface="Arial"/>
              </a:rPr>
              <a:t>   (</a:t>
            </a:r>
            <a:r>
              <a:rPr lang="en-US" b="1" dirty="0">
                <a:ln w="18000">
                  <a:solidFill>
                    <a:schemeClr val="accent2">
                      <a:satMod val="140000"/>
                    </a:schemeClr>
                  </a:solidFill>
                  <a:prstDash val="solid"/>
                  <a:miter lim="800000"/>
                </a:ln>
                <a:solidFill>
                  <a:srgbClr val="FFFF00"/>
                </a:solidFill>
                <a:latin typeface="Arial"/>
                <a:cs typeface="Arial"/>
              </a:rPr>
              <a:t>yellow</a:t>
            </a:r>
            <a:r>
              <a:rPr lang="en-US" dirty="0">
                <a:solidFill>
                  <a:schemeClr val="accent4"/>
                </a:solidFill>
                <a:latin typeface="Arial"/>
                <a:cs typeface="Arial"/>
              </a:rPr>
              <a:t>)			                 (</a:t>
            </a:r>
            <a:r>
              <a:rPr lang="en-US" b="1" dirty="0">
                <a:ln w="18000">
                  <a:solidFill>
                    <a:schemeClr val="accent2">
                      <a:satMod val="140000"/>
                    </a:schemeClr>
                  </a:solidFill>
                  <a:prstDash val="solid"/>
                  <a:miter lim="800000"/>
                </a:ln>
                <a:solidFill>
                  <a:srgbClr val="FF0000"/>
                </a:solidFill>
                <a:latin typeface="Arial"/>
                <a:cs typeface="Arial"/>
              </a:rPr>
              <a:t>red</a:t>
            </a:r>
            <a:r>
              <a:rPr lang="en-US" dirty="0">
                <a:solidFill>
                  <a:schemeClr val="accent4"/>
                </a:solidFill>
                <a:latin typeface="Arial"/>
                <a:cs typeface="Arial"/>
              </a:rPr>
              <a:t>)</a:t>
            </a:r>
          </a:p>
        </p:txBody>
      </p:sp>
      <p:sp>
        <p:nvSpPr>
          <p:cNvPr id="521221" name="Slide Number Placeholder 3"/>
          <p:cNvSpPr>
            <a:spLocks noGrp="1"/>
          </p:cNvSpPr>
          <p:nvPr>
            <p:ph type="sldNum" sz="quarter" idx="10"/>
          </p:nvPr>
        </p:nvSpPr>
        <p:spPr>
          <a:xfrm>
            <a:off x="685800" y="6248400"/>
            <a:ext cx="914400" cy="457200"/>
          </a:xfrm>
          <a:noFill/>
          <a:ln>
            <a:miter lim="800000"/>
            <a:headEnd/>
            <a:tailEnd/>
          </a:ln>
        </p:spPr>
        <p:txBody>
          <a:bodyPr/>
          <a:lstStyle/>
          <a:p>
            <a:r>
              <a:rPr lang="en-US" sz="1800" dirty="0">
                <a:solidFill>
                  <a:schemeClr val="bg1"/>
                </a:solidFill>
                <a:latin typeface="Calibri" pitchFamily="34" charset="0"/>
                <a:ea typeface="ＭＳ Ｐゴシック" charset="-128"/>
              </a:rPr>
              <a:t>16 - </a:t>
            </a:r>
            <a:fld id="{231944E6-963D-4D0D-B7BE-4F7E7A05DD90}" type="slidenum">
              <a:rPr lang="en-US" sz="1800">
                <a:solidFill>
                  <a:schemeClr val="bg1"/>
                </a:solidFill>
                <a:latin typeface="Calibri" pitchFamily="34" charset="0"/>
                <a:ea typeface="ＭＳ Ｐゴシック" charset="-128"/>
              </a:rPr>
              <a:pPr/>
              <a:t>16</a:t>
            </a:fld>
            <a:endParaRPr lang="en-US" sz="1800" dirty="0">
              <a:solidFill>
                <a:schemeClr val="bg1"/>
              </a:solidFill>
              <a:latin typeface="Calibri" pitchFamily="34" charset="0"/>
              <a:ea typeface="ＭＳ Ｐゴシック" charset="-128"/>
            </a:endParaRPr>
          </a:p>
        </p:txBody>
      </p: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pH Indicators</a:t>
            </a:r>
            <a:endParaRPr lang="en-US" sz="4400" kern="0" dirty="0">
              <a:solidFill>
                <a:srgbClr val="000000"/>
              </a:solidFill>
              <a:latin typeface="Arial" panose="020B0604020202020204" pitchFamily="34" charset="0"/>
              <a:cs typeface="Arial" panose="020B0604020202020204" pitchFamily="34" charset="0"/>
            </a:endParaRPr>
          </a:p>
          <a:p>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6" name="Object 5"/>
          <p:cNvGraphicFramePr>
            <a:graphicFrameLocks noChangeAspect="1"/>
          </p:cNvGraphicFramePr>
          <p:nvPr>
            <p:extLst>
              <p:ext uri="{D42A27DB-BD31-4B8C-83A1-F6EECF244321}">
                <p14:modId xmlns:p14="http://schemas.microsoft.com/office/powerpoint/2010/main" val="3178598222"/>
              </p:ext>
            </p:extLst>
          </p:nvPr>
        </p:nvGraphicFramePr>
        <p:xfrm>
          <a:off x="2286000" y="4267200"/>
          <a:ext cx="3357563" cy="1371600"/>
        </p:xfrm>
        <a:graphic>
          <a:graphicData uri="http://schemas.openxmlformats.org/presentationml/2006/ole">
            <mc:AlternateContent xmlns:mc="http://schemas.openxmlformats.org/markup-compatibility/2006">
              <mc:Choice xmlns:v="urn:schemas-microsoft-com:vml" Requires="v">
                <p:oleObj spid="_x0000_s7173" name="Equation" r:id="rId3" imgW="2171700" imgH="889000" progId="Equation.3">
                  <p:embed/>
                </p:oleObj>
              </mc:Choice>
              <mc:Fallback>
                <p:oleObj name="Equation" r:id="rId3" imgW="2171700" imgH="889000" progId="Equation.3">
                  <p:embed/>
                  <p:pic>
                    <p:nvPicPr>
                      <p:cNvPr id="6" name="Object 5"/>
                      <p:cNvPicPr/>
                      <p:nvPr/>
                    </p:nvPicPr>
                    <p:blipFill>
                      <a:blip r:embed="rId4"/>
                      <a:stretch>
                        <a:fillRect/>
                      </a:stretch>
                    </p:blipFill>
                    <p:spPr>
                      <a:xfrm>
                        <a:off x="2286000" y="4267200"/>
                        <a:ext cx="3357563" cy="1371600"/>
                      </a:xfrm>
                      <a:prstGeom prst="rect">
                        <a:avLst/>
                      </a:prstGeom>
                      <a:noFill/>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545854445"/>
              </p:ext>
            </p:extLst>
          </p:nvPr>
        </p:nvGraphicFramePr>
        <p:xfrm>
          <a:off x="2286000" y="5638800"/>
          <a:ext cx="2101850" cy="411163"/>
        </p:xfrm>
        <a:graphic>
          <a:graphicData uri="http://schemas.openxmlformats.org/presentationml/2006/ole">
            <mc:AlternateContent xmlns:mc="http://schemas.openxmlformats.org/markup-compatibility/2006">
              <mc:Choice xmlns:v="urn:schemas-microsoft-com:vml" Requires="v">
                <p:oleObj spid="_x0000_s7174" name="Equation" r:id="rId5" imgW="1358900" imgH="266700" progId="Equation.3">
                  <p:embed/>
                </p:oleObj>
              </mc:Choice>
              <mc:Fallback>
                <p:oleObj name="Equation" r:id="rId5" imgW="1358900" imgH="266700" progId="Equation.3">
                  <p:embed/>
                  <p:pic>
                    <p:nvPicPr>
                      <p:cNvPr id="9" name="Object 8"/>
                      <p:cNvPicPr/>
                      <p:nvPr/>
                    </p:nvPicPr>
                    <p:blipFill>
                      <a:blip r:embed="rId6"/>
                      <a:stretch>
                        <a:fillRect/>
                      </a:stretch>
                    </p:blipFill>
                    <p:spPr>
                      <a:xfrm>
                        <a:off x="2286000" y="5638800"/>
                        <a:ext cx="2101850" cy="411163"/>
                      </a:xfrm>
                      <a:prstGeom prst="rect">
                        <a:avLst/>
                      </a:prstGeom>
                      <a:noFill/>
                    </p:spPr>
                  </p:pic>
                </p:oleObj>
              </mc:Fallback>
            </mc:AlternateContent>
          </a:graphicData>
        </a:graphic>
      </p:graphicFrame>
      <p:sp>
        <p:nvSpPr>
          <p:cNvPr id="2" name="Rectangle 1"/>
          <p:cNvSpPr/>
          <p:nvPr/>
        </p:nvSpPr>
        <p:spPr>
          <a:xfrm>
            <a:off x="4724400" y="5638800"/>
            <a:ext cx="3298197" cy="400110"/>
          </a:xfrm>
          <a:prstGeom prst="rect">
            <a:avLst/>
          </a:prstGeom>
        </p:spPr>
        <p:txBody>
          <a:bodyPr wrap="none">
            <a:spAutoFit/>
          </a:bodyPr>
          <a:lstStyle/>
          <a:p>
            <a:pPr marL="3175" lvl="1">
              <a:defRPr/>
            </a:pPr>
            <a:r>
              <a:rPr lang="en-US" sz="2000" i="1" dirty="0">
                <a:solidFill>
                  <a:srgbClr val="005BA9"/>
                </a:solidFill>
                <a:latin typeface="Arial"/>
                <a:cs typeface="Arial"/>
              </a:rPr>
              <a:t>(pH range of color change)</a:t>
            </a:r>
          </a:p>
        </p:txBody>
      </p:sp>
      <p:sp>
        <p:nvSpPr>
          <p:cNvPr id="10" name="Rectangle 9"/>
          <p:cNvSpPr/>
          <p:nvPr/>
        </p:nvSpPr>
        <p:spPr>
          <a:xfrm>
            <a:off x="5556125" y="2895600"/>
            <a:ext cx="3740275" cy="400110"/>
          </a:xfrm>
          <a:prstGeom prst="rect">
            <a:avLst/>
          </a:prstGeom>
        </p:spPr>
        <p:txBody>
          <a:bodyPr wrap="none">
            <a:spAutoFit/>
          </a:bodyPr>
          <a:lstStyle/>
          <a:p>
            <a:pPr marL="3175" lvl="1">
              <a:defRPr/>
            </a:pPr>
            <a:r>
              <a:rPr lang="en-US" sz="2000" i="1" dirty="0">
                <a:solidFill>
                  <a:srgbClr val="005BA9"/>
                </a:solidFill>
                <a:latin typeface="Arial"/>
                <a:cs typeface="Arial"/>
              </a:rPr>
              <a:t>(this is a generalized equation)</a:t>
            </a:r>
          </a:p>
        </p:txBody>
      </p:sp>
    </p:spTree>
    <p:extLst>
      <p:ext uri="{BB962C8B-B14F-4D97-AF65-F5344CB8AC3E}">
        <p14:creationId xmlns:p14="http://schemas.microsoft.com/office/powerpoint/2010/main" val="16340259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80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80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8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P spid="2"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41" name="Picture 5"/>
          <p:cNvPicPr>
            <a:picLocks noGrp="1" noChangeAspect="1" noChangeArrowheads="1"/>
          </p:cNvPicPr>
          <p:nvPr>
            <p:ph/>
          </p:nvPr>
        </p:nvPicPr>
        <p:blipFill>
          <a:blip r:embed="rId3"/>
          <a:srcRect/>
          <a:stretch>
            <a:fillRect/>
          </a:stretch>
        </p:blipFill>
        <p:spPr>
          <a:xfrm>
            <a:off x="8467" y="1371600"/>
            <a:ext cx="9096929" cy="4952999"/>
          </a:xfrm>
        </p:spPr>
      </p:pic>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pH Indicators</a:t>
            </a:r>
            <a:endParaRPr lang="en-US" sz="4400" kern="0" dirty="0">
              <a:solidFill>
                <a:srgbClr val="000000"/>
              </a:solidFill>
              <a:latin typeface="Arial" panose="020B0604020202020204" pitchFamily="34" charset="0"/>
              <a:cs typeface="Arial" panose="020B0604020202020204" pitchFamily="34" charset="0"/>
            </a:endParaRPr>
          </a:p>
          <a:p>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179080435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89" name="Content Placeholder 1"/>
          <p:cNvSpPr>
            <a:spLocks noGrp="1"/>
          </p:cNvSpPr>
          <p:nvPr>
            <p:ph/>
          </p:nvPr>
        </p:nvSpPr>
        <p:spPr>
          <a:xfrm>
            <a:off x="76200" y="1143000"/>
            <a:ext cx="8991600" cy="4343400"/>
          </a:xfrm>
        </p:spPr>
        <p:txBody>
          <a:bodyPr/>
          <a:lstStyle/>
          <a:p>
            <a:r>
              <a:rPr lang="en-US" dirty="0">
                <a:solidFill>
                  <a:schemeClr val="accent4"/>
                </a:solidFill>
                <a:latin typeface="Arial" charset="0"/>
                <a:cs typeface="Arial" charset="0"/>
              </a:rPr>
              <a:t>Steps in Titration:</a:t>
            </a:r>
          </a:p>
          <a:p>
            <a:pPr marL="971550" lvl="1" indent="-514350">
              <a:buFont typeface="Arial Rounded MT Bold"/>
              <a:buAutoNum type="arabicPeriod"/>
            </a:pPr>
            <a:r>
              <a:rPr lang="en-US" sz="2700" dirty="0">
                <a:solidFill>
                  <a:schemeClr val="accent4"/>
                </a:solidFill>
                <a:latin typeface="Arial" charset="0"/>
                <a:cs typeface="Arial" charset="0"/>
              </a:rPr>
              <a:t>Accurately transfer known volume of sample to flask or beaker</a:t>
            </a:r>
          </a:p>
          <a:p>
            <a:pPr marL="971550" lvl="1" indent="-514350">
              <a:buFont typeface="Arial Rounded MT Bold"/>
              <a:buAutoNum type="arabicPeriod"/>
            </a:pPr>
            <a:r>
              <a:rPr lang="en-US" sz="2700" dirty="0">
                <a:solidFill>
                  <a:schemeClr val="accent4"/>
                </a:solidFill>
                <a:latin typeface="Arial" charset="0"/>
                <a:cs typeface="Arial" charset="0"/>
              </a:rPr>
              <a:t>Add a few drops of indicator or insert probe of pH meter</a:t>
            </a:r>
          </a:p>
          <a:p>
            <a:pPr marL="971550" lvl="1" indent="-514350">
              <a:buFont typeface="Arial Rounded MT Bold"/>
              <a:buAutoNum type="arabicPeriod"/>
            </a:pPr>
            <a:r>
              <a:rPr lang="en-US" sz="2700" dirty="0">
                <a:solidFill>
                  <a:schemeClr val="accent4"/>
                </a:solidFill>
                <a:latin typeface="Arial" charset="0"/>
                <a:cs typeface="Arial" charset="0"/>
              </a:rPr>
              <a:t>Fill </a:t>
            </a:r>
            <a:r>
              <a:rPr lang="en-US" sz="2700" dirty="0" err="1">
                <a:solidFill>
                  <a:schemeClr val="accent4"/>
                </a:solidFill>
                <a:latin typeface="Arial" charset="0"/>
                <a:cs typeface="Arial" charset="0"/>
              </a:rPr>
              <a:t>buret</a:t>
            </a:r>
            <a:r>
              <a:rPr lang="en-US" sz="2700" dirty="0">
                <a:solidFill>
                  <a:schemeClr val="accent4"/>
                </a:solidFill>
                <a:latin typeface="Arial" charset="0"/>
                <a:cs typeface="Arial" charset="0"/>
              </a:rPr>
              <a:t> with solution of known concentration (</a:t>
            </a:r>
            <a:r>
              <a:rPr lang="en-US" sz="2700" b="1" dirty="0">
                <a:solidFill>
                  <a:schemeClr val="accent4"/>
                </a:solidFill>
                <a:latin typeface="Arial" charset="0"/>
                <a:cs typeface="Arial" charset="0"/>
              </a:rPr>
              <a:t>titrant</a:t>
            </a:r>
            <a:r>
              <a:rPr lang="en-US" sz="2700" dirty="0">
                <a:solidFill>
                  <a:schemeClr val="accent4"/>
                </a:solidFill>
                <a:latin typeface="Arial" charset="0"/>
                <a:cs typeface="Arial" charset="0"/>
              </a:rPr>
              <a:t>) to react with solute sample (</a:t>
            </a:r>
            <a:r>
              <a:rPr lang="en-US" sz="2700" b="1" dirty="0" err="1">
                <a:solidFill>
                  <a:schemeClr val="accent4"/>
                </a:solidFill>
                <a:latin typeface="Arial" charset="0"/>
                <a:cs typeface="Arial" charset="0"/>
              </a:rPr>
              <a:t>analyte</a:t>
            </a:r>
            <a:r>
              <a:rPr lang="en-US" sz="2700" dirty="0">
                <a:solidFill>
                  <a:schemeClr val="accent4"/>
                </a:solidFill>
                <a:latin typeface="Arial" charset="0"/>
                <a:cs typeface="Arial" charset="0"/>
              </a:rPr>
              <a:t>)</a:t>
            </a:r>
          </a:p>
          <a:p>
            <a:pPr marL="971550" lvl="1" indent="-514350">
              <a:buFont typeface="Arial Rounded MT Bold"/>
              <a:buAutoNum type="arabicPeriod"/>
            </a:pPr>
            <a:r>
              <a:rPr lang="en-US" sz="2700" dirty="0">
                <a:solidFill>
                  <a:schemeClr val="accent4"/>
                </a:solidFill>
                <a:latin typeface="Arial" charset="0"/>
                <a:cs typeface="Arial" charset="0"/>
              </a:rPr>
              <a:t>Slowly add titrant until reaction is complete (</a:t>
            </a:r>
            <a:r>
              <a:rPr lang="en-US" sz="2700" b="1" dirty="0">
                <a:solidFill>
                  <a:schemeClr val="accent4"/>
                </a:solidFill>
                <a:latin typeface="Arial" charset="0"/>
                <a:cs typeface="Arial" charset="0"/>
              </a:rPr>
              <a:t>equivalence point or end point</a:t>
            </a:r>
            <a:r>
              <a:rPr lang="en-US" sz="2700" dirty="0">
                <a:solidFill>
                  <a:schemeClr val="accent4"/>
                </a:solidFill>
                <a:latin typeface="Arial" charset="0"/>
                <a:cs typeface="Arial" charset="0"/>
              </a:rPr>
              <a:t>)</a:t>
            </a: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pH Titrations</a:t>
            </a:r>
            <a:endParaRPr lang="en-US" sz="4400" kern="0" dirty="0">
              <a:solidFill>
                <a:srgbClr val="000000"/>
              </a:solidFill>
              <a:latin typeface="Arial" panose="020B0604020202020204" pitchFamily="34" charset="0"/>
              <a:cs typeface="Arial" panose="020B0604020202020204" pitchFamily="34" charset="0"/>
            </a:endParaRPr>
          </a:p>
          <a:p>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188994805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Picture 4"/>
          <p:cNvPicPr>
            <a:picLocks noChangeAspect="1"/>
          </p:cNvPicPr>
          <p:nvPr/>
        </p:nvPicPr>
        <p:blipFill rotWithShape="1">
          <a:blip r:embed="rId3"/>
          <a:srcRect b="8642"/>
          <a:stretch/>
        </p:blipFill>
        <p:spPr bwMode="auto">
          <a:xfrm>
            <a:off x="515310" y="1985963"/>
            <a:ext cx="8054642" cy="4262437"/>
          </a:xfrm>
          <a:prstGeom prst="rect">
            <a:avLst/>
          </a:prstGeom>
          <a:noFill/>
          <a:ln w="9525">
            <a:noFill/>
            <a:miter lim="800000"/>
            <a:headEnd/>
            <a:tailEnd/>
          </a:ln>
        </p:spPr>
      </p:pic>
      <p:sp>
        <p:nvSpPr>
          <p:cNvPr id="166914" name="Text Box 5"/>
          <p:cNvSpPr txBox="1">
            <a:spLocks noChangeArrowheads="1"/>
          </p:cNvSpPr>
          <p:nvPr/>
        </p:nvSpPr>
        <p:spPr bwMode="auto">
          <a:xfrm>
            <a:off x="998649" y="1242725"/>
            <a:ext cx="7571303" cy="584775"/>
          </a:xfrm>
          <a:prstGeom prst="rect">
            <a:avLst/>
          </a:prstGeom>
          <a:noFill/>
          <a:ln w="9525">
            <a:noFill/>
            <a:miter lim="800000"/>
            <a:headEnd/>
            <a:tailEnd/>
          </a:ln>
        </p:spPr>
        <p:txBody>
          <a:bodyPr wrap="none">
            <a:spAutoFit/>
          </a:bodyPr>
          <a:lstStyle/>
          <a:p>
            <a:r>
              <a:rPr lang="en-US" sz="3200" dirty="0">
                <a:solidFill>
                  <a:schemeClr val="accent4"/>
                </a:solidFill>
                <a:ea typeface="ＭＳ Ｐゴシック" charset="-128"/>
              </a:rPr>
              <a:t>H</a:t>
            </a:r>
            <a:r>
              <a:rPr lang="en-US" sz="3200" baseline="-25000" dirty="0">
                <a:solidFill>
                  <a:schemeClr val="accent4"/>
                </a:solidFill>
                <a:ea typeface="ＭＳ Ｐゴシック" charset="-128"/>
              </a:rPr>
              <a:t>2</a:t>
            </a:r>
            <a:r>
              <a:rPr lang="en-US" sz="3200" dirty="0">
                <a:solidFill>
                  <a:schemeClr val="accent4"/>
                </a:solidFill>
                <a:ea typeface="ＭＳ Ｐゴシック" charset="-128"/>
              </a:rPr>
              <a:t>SO</a:t>
            </a:r>
            <a:r>
              <a:rPr lang="en-US" sz="3200" baseline="-25000" dirty="0">
                <a:solidFill>
                  <a:schemeClr val="accent4"/>
                </a:solidFill>
                <a:ea typeface="ＭＳ Ｐゴシック" charset="-128"/>
              </a:rPr>
              <a:t>4  </a:t>
            </a:r>
            <a:r>
              <a:rPr lang="en-US" sz="3200" dirty="0">
                <a:solidFill>
                  <a:schemeClr val="accent4"/>
                </a:solidFill>
                <a:ea typeface="ＭＳ Ｐゴシック" charset="-128"/>
              </a:rPr>
              <a:t>+  2NaOH  →  Na</a:t>
            </a:r>
            <a:r>
              <a:rPr lang="en-US" sz="3200" baseline="-25000" dirty="0">
                <a:solidFill>
                  <a:schemeClr val="accent4"/>
                </a:solidFill>
                <a:ea typeface="ＭＳ Ｐゴシック" charset="-128"/>
              </a:rPr>
              <a:t>2</a:t>
            </a:r>
            <a:r>
              <a:rPr lang="en-US" sz="3200" dirty="0">
                <a:solidFill>
                  <a:schemeClr val="accent4"/>
                </a:solidFill>
                <a:ea typeface="ＭＳ Ｐゴシック" charset="-128"/>
              </a:rPr>
              <a:t>SO</a:t>
            </a:r>
            <a:r>
              <a:rPr lang="en-US" sz="3200" baseline="-25000" dirty="0">
                <a:solidFill>
                  <a:schemeClr val="accent4"/>
                </a:solidFill>
                <a:ea typeface="ＭＳ Ｐゴシック" charset="-128"/>
              </a:rPr>
              <a:t>4</a:t>
            </a:r>
            <a:r>
              <a:rPr lang="en-US" sz="3200" dirty="0">
                <a:solidFill>
                  <a:schemeClr val="accent4"/>
                </a:solidFill>
                <a:ea typeface="ＭＳ Ｐゴシック" charset="-128"/>
              </a:rPr>
              <a:t>  +  2H</a:t>
            </a:r>
            <a:r>
              <a:rPr lang="en-US" sz="3200" baseline="-25000" dirty="0">
                <a:solidFill>
                  <a:schemeClr val="accent4"/>
                </a:solidFill>
                <a:ea typeface="ＭＳ Ｐゴシック" charset="-128"/>
              </a:rPr>
              <a:t>2</a:t>
            </a:r>
            <a:r>
              <a:rPr lang="en-US" sz="3200" dirty="0">
                <a:solidFill>
                  <a:schemeClr val="accent4"/>
                </a:solidFill>
                <a:ea typeface="ＭＳ Ｐゴシック" charset="-128"/>
              </a:rPr>
              <a:t>O</a:t>
            </a:r>
          </a:p>
        </p:txBody>
      </p:sp>
      <p:sp>
        <p:nvSpPr>
          <p:cNvPr id="166915" name="Text Box 7"/>
          <p:cNvSpPr txBox="1">
            <a:spLocks noChangeArrowheads="1"/>
          </p:cNvSpPr>
          <p:nvPr/>
        </p:nvSpPr>
        <p:spPr bwMode="auto">
          <a:xfrm>
            <a:off x="1502729" y="5746730"/>
            <a:ext cx="2002471" cy="954107"/>
          </a:xfrm>
          <a:prstGeom prst="rect">
            <a:avLst/>
          </a:prstGeom>
          <a:noFill/>
          <a:ln w="9525">
            <a:noFill/>
            <a:miter lim="800000"/>
            <a:headEnd/>
            <a:tailEnd/>
          </a:ln>
        </p:spPr>
        <p:txBody>
          <a:bodyPr wrap="none">
            <a:spAutoFit/>
          </a:bodyPr>
          <a:lstStyle/>
          <a:p>
            <a:pPr algn="ctr"/>
            <a:r>
              <a:rPr lang="en-US" sz="2800" b="1" dirty="0">
                <a:solidFill>
                  <a:schemeClr val="accent4"/>
                </a:solidFill>
                <a:ea typeface="ＭＳ Ｐゴシック" charset="-128"/>
              </a:rPr>
              <a:t>H</a:t>
            </a:r>
            <a:r>
              <a:rPr lang="en-US" sz="2800" b="1" baseline="-25000" dirty="0">
                <a:solidFill>
                  <a:schemeClr val="accent4"/>
                </a:solidFill>
                <a:ea typeface="ＭＳ Ｐゴシック" charset="-128"/>
              </a:rPr>
              <a:t>2</a:t>
            </a:r>
            <a:r>
              <a:rPr lang="en-US" sz="2800" b="1" dirty="0">
                <a:solidFill>
                  <a:schemeClr val="accent4"/>
                </a:solidFill>
                <a:ea typeface="ＭＳ Ｐゴシック" charset="-128"/>
              </a:rPr>
              <a:t>SO</a:t>
            </a:r>
            <a:r>
              <a:rPr lang="en-US" sz="2800" b="1" baseline="-25000" dirty="0">
                <a:solidFill>
                  <a:schemeClr val="accent4"/>
                </a:solidFill>
                <a:ea typeface="ＭＳ Ｐゴシック" charset="-128"/>
              </a:rPr>
              <a:t>4</a:t>
            </a:r>
          </a:p>
          <a:p>
            <a:pPr algn="ctr"/>
            <a:r>
              <a:rPr lang="en-US" sz="2800" b="1" dirty="0">
                <a:solidFill>
                  <a:schemeClr val="accent4"/>
                </a:solidFill>
                <a:ea typeface="ＭＳ Ｐゴシック" charset="-128"/>
              </a:rPr>
              <a:t>(unknown)</a:t>
            </a:r>
          </a:p>
        </p:txBody>
      </p:sp>
      <p:sp>
        <p:nvSpPr>
          <p:cNvPr id="166916" name="Text Box 8"/>
          <p:cNvSpPr txBox="1">
            <a:spLocks noChangeArrowheads="1"/>
          </p:cNvSpPr>
          <p:nvPr/>
        </p:nvSpPr>
        <p:spPr bwMode="auto">
          <a:xfrm>
            <a:off x="381000" y="2286000"/>
            <a:ext cx="1676400" cy="954107"/>
          </a:xfrm>
          <a:prstGeom prst="rect">
            <a:avLst/>
          </a:prstGeom>
          <a:noFill/>
          <a:ln w="9525">
            <a:noFill/>
            <a:miter lim="800000"/>
            <a:headEnd/>
            <a:tailEnd/>
          </a:ln>
        </p:spPr>
        <p:txBody>
          <a:bodyPr wrap="square">
            <a:spAutoFit/>
          </a:bodyPr>
          <a:lstStyle/>
          <a:p>
            <a:pPr algn="ctr"/>
            <a:r>
              <a:rPr lang="en-US" sz="2800" b="1" dirty="0">
                <a:solidFill>
                  <a:schemeClr val="accent4"/>
                </a:solidFill>
                <a:ea typeface="ＭＳ Ｐゴシック" charset="-128"/>
              </a:rPr>
              <a:t>NaOH</a:t>
            </a:r>
          </a:p>
          <a:p>
            <a:pPr algn="ctr"/>
            <a:r>
              <a:rPr lang="en-US" sz="2800" b="1" dirty="0">
                <a:solidFill>
                  <a:schemeClr val="accent4"/>
                </a:solidFill>
                <a:ea typeface="ＭＳ Ｐゴシック" charset="-128"/>
              </a:rPr>
              <a:t>(titrant)</a:t>
            </a:r>
          </a:p>
        </p:txBody>
      </p:sp>
      <p:sp>
        <p:nvSpPr>
          <p:cNvPr id="166917" name="Text Box 9"/>
          <p:cNvSpPr txBox="1">
            <a:spLocks noChangeArrowheads="1"/>
          </p:cNvSpPr>
          <p:nvPr/>
        </p:nvSpPr>
        <p:spPr bwMode="auto">
          <a:xfrm>
            <a:off x="5715000" y="5756910"/>
            <a:ext cx="1859805" cy="523220"/>
          </a:xfrm>
          <a:prstGeom prst="rect">
            <a:avLst/>
          </a:prstGeom>
          <a:noFill/>
          <a:ln w="9525">
            <a:noFill/>
            <a:miter lim="800000"/>
            <a:headEnd/>
            <a:tailEnd/>
          </a:ln>
        </p:spPr>
        <p:txBody>
          <a:bodyPr wrap="none">
            <a:spAutoFit/>
          </a:bodyPr>
          <a:lstStyle/>
          <a:p>
            <a:r>
              <a:rPr lang="en-US" sz="2800" b="1" dirty="0">
                <a:solidFill>
                  <a:schemeClr val="accent4"/>
                </a:solidFill>
                <a:ea typeface="ＭＳ Ｐゴシック" charset="-128"/>
              </a:rPr>
              <a:t>End Point</a:t>
            </a:r>
          </a:p>
        </p:txBody>
      </p:sp>
      <p:cxnSp>
        <p:nvCxnSpPr>
          <p:cNvPr id="166918" name="Straight Arrow Connector 9"/>
          <p:cNvCxnSpPr>
            <a:cxnSpLocks noChangeShapeType="1"/>
          </p:cNvCxnSpPr>
          <p:nvPr/>
        </p:nvCxnSpPr>
        <p:spPr bwMode="auto">
          <a:xfrm>
            <a:off x="1600200" y="2743200"/>
            <a:ext cx="685800" cy="0"/>
          </a:xfrm>
          <a:prstGeom prst="straightConnector1">
            <a:avLst/>
          </a:prstGeom>
          <a:noFill/>
          <a:ln w="38100">
            <a:solidFill>
              <a:srgbClr val="FD0707"/>
            </a:solidFill>
            <a:round/>
            <a:headEnd/>
            <a:tailEnd type="arrow" w="med" len="med"/>
          </a:ln>
        </p:spPr>
      </p:cxnSp>
      <p:sp>
        <p:nvSpPr>
          <p:cNvPr id="10"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Example: Titrations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11" name="Straight Connector 10"/>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12" name="Rectangle 11"/>
          <p:cNvSpPr/>
          <p:nvPr/>
        </p:nvSpPr>
        <p:spPr>
          <a:xfrm>
            <a:off x="-20411" y="6439928"/>
            <a:ext cx="1544411" cy="400110"/>
          </a:xfrm>
          <a:prstGeom prst="rect">
            <a:avLst/>
          </a:prstGeom>
        </p:spPr>
        <p:txBody>
          <a:bodyPr wrap="none">
            <a:spAutoFit/>
          </a:bodyPr>
          <a:lstStyle/>
          <a:p>
            <a:pPr marL="3175" lvl="1">
              <a:defRPr/>
            </a:pPr>
            <a:r>
              <a:rPr lang="en-US" sz="2000" i="1" dirty="0">
                <a:solidFill>
                  <a:srgbClr val="005BA9"/>
                </a:solidFill>
                <a:latin typeface="Arial"/>
                <a:cs typeface="Arial"/>
              </a:rPr>
              <a:t>(Chapter 8)</a:t>
            </a:r>
          </a:p>
        </p:txBody>
      </p:sp>
    </p:spTree>
    <p:extLst>
      <p:ext uri="{BB962C8B-B14F-4D97-AF65-F5344CB8AC3E}">
        <p14:creationId xmlns:p14="http://schemas.microsoft.com/office/powerpoint/2010/main" val="376809704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Chapter Outline</a:t>
            </a:r>
            <a:endParaRPr lang="en-US" dirty="0"/>
          </a:p>
        </p:txBody>
      </p:sp>
      <p:sp>
        <p:nvSpPr>
          <p:cNvPr id="5" name="Content Placeholder 4"/>
          <p:cNvSpPr>
            <a:spLocks noGrp="1"/>
          </p:cNvSpPr>
          <p:nvPr>
            <p:ph idx="1"/>
          </p:nvPr>
        </p:nvSpPr>
        <p:spPr/>
        <p:txBody>
          <a:bodyPr>
            <a:normAutofit fontScale="92500" lnSpcReduction="10000"/>
          </a:bodyPr>
          <a:lstStyle/>
          <a:p>
            <a:pPr marL="1030288" indent="-1030288">
              <a:buNone/>
            </a:pPr>
            <a:r>
              <a:rPr lang="en-US" dirty="0"/>
              <a:t>16.1	Ocean Acidification: Equilibrium Under Stress</a:t>
            </a:r>
          </a:p>
          <a:p>
            <a:pPr marL="1030288" indent="-1030288">
              <a:buNone/>
            </a:pPr>
            <a:r>
              <a:rPr lang="en-US" dirty="0"/>
              <a:t>16.2	The Common-Ion Effect</a:t>
            </a:r>
          </a:p>
          <a:p>
            <a:pPr marL="1030288" indent="-1030288">
              <a:buNone/>
            </a:pPr>
            <a:r>
              <a:rPr lang="en-US" dirty="0"/>
              <a:t>16.3	pH Buffers</a:t>
            </a:r>
          </a:p>
          <a:p>
            <a:pPr marL="1030288" indent="-1030288">
              <a:buNone/>
            </a:pPr>
            <a:r>
              <a:rPr lang="en-US" dirty="0"/>
              <a:t>16.4	Indicators and Acid-Base Titrations</a:t>
            </a:r>
          </a:p>
          <a:p>
            <a:pPr marL="1030288" indent="-1030288">
              <a:buNone/>
            </a:pPr>
            <a:r>
              <a:rPr lang="en-US" dirty="0"/>
              <a:t>16.5	Lewis Acids and Bases</a:t>
            </a:r>
          </a:p>
          <a:p>
            <a:pPr marL="1030288" indent="-1030288">
              <a:buNone/>
            </a:pPr>
            <a:r>
              <a:rPr lang="en-US" dirty="0"/>
              <a:t>16.6	Formation of Complex Ions</a:t>
            </a:r>
          </a:p>
          <a:p>
            <a:pPr marL="1030288" indent="-1030288">
              <a:buNone/>
            </a:pPr>
            <a:r>
              <a:rPr lang="en-US" dirty="0"/>
              <a:t>16.7	Hydrated Metal Ions as Acids</a:t>
            </a:r>
          </a:p>
          <a:p>
            <a:pPr marL="1030288" indent="-1030288">
              <a:buNone/>
            </a:pPr>
            <a:r>
              <a:rPr lang="en-US" dirty="0"/>
              <a:t>16.8 	Solubility Equilibria</a:t>
            </a:r>
          </a:p>
        </p:txBody>
      </p:sp>
    </p:spTree>
    <p:extLst>
      <p:ext uri="{BB962C8B-B14F-4D97-AF65-F5344CB8AC3E}">
        <p14:creationId xmlns:p14="http://schemas.microsoft.com/office/powerpoint/2010/main" val="180345895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bg>
      <p:bgPr>
        <a:solidFill>
          <a:schemeClr val="accent5"/>
        </a:solidFill>
        <a:effectLst/>
      </p:bgPr>
    </p:bg>
    <p:spTree>
      <p:nvGrpSpPr>
        <p:cNvPr id="1" name=""/>
        <p:cNvGrpSpPr/>
        <p:nvPr/>
      </p:nvGrpSpPr>
      <p:grpSpPr>
        <a:xfrm>
          <a:off x="0" y="0"/>
          <a:ext cx="0" cy="0"/>
          <a:chOff x="0" y="0"/>
          <a:chExt cx="0" cy="0"/>
        </a:xfrm>
      </p:grpSpPr>
      <p:sp>
        <p:nvSpPr>
          <p:cNvPr id="2050" name="TPQuestion"/>
          <p:cNvSpPr>
            <a:spLocks noGrp="1"/>
          </p:cNvSpPr>
          <p:nvPr>
            <p:ph type="title"/>
          </p:nvPr>
        </p:nvSpPr>
        <p:spPr>
          <a:xfrm>
            <a:off x="76200" y="1061520"/>
            <a:ext cx="9018007" cy="1453080"/>
          </a:xfrm>
        </p:spPr>
        <p:txBody>
          <a:bodyPr/>
          <a:lstStyle/>
          <a:p>
            <a:pPr algn="l"/>
            <a:r>
              <a:rPr lang="en-US" altLang="en-US" dirty="0">
                <a:solidFill>
                  <a:schemeClr val="accent4"/>
                </a:solidFill>
                <a:latin typeface="Arial"/>
                <a:cs typeface="Arial"/>
              </a:rPr>
              <a:t>A 500 mg dietary supplement of </a:t>
            </a:r>
            <a:r>
              <a:rPr lang="en-US" altLang="en-US" cap="small" dirty="0">
                <a:solidFill>
                  <a:schemeClr val="accent4"/>
                </a:solidFill>
                <a:latin typeface="Arial"/>
                <a:cs typeface="Arial"/>
              </a:rPr>
              <a:t>l</a:t>
            </a:r>
            <a:r>
              <a:rPr lang="en-US" altLang="en-US" dirty="0">
                <a:solidFill>
                  <a:schemeClr val="accent4"/>
                </a:solidFill>
                <a:latin typeface="Arial"/>
                <a:cs typeface="Arial"/>
              </a:rPr>
              <a:t>-lysine (an amino acid, 146.2 g/mol) required 68.4 mL of 0.100 </a:t>
            </a:r>
            <a:r>
              <a:rPr lang="en-US" altLang="en-US" i="1" dirty="0">
                <a:solidFill>
                  <a:schemeClr val="accent4"/>
                </a:solidFill>
                <a:latin typeface="Arial"/>
                <a:cs typeface="Arial"/>
              </a:rPr>
              <a:t>M</a:t>
            </a:r>
            <a:r>
              <a:rPr lang="en-US" altLang="en-US" dirty="0">
                <a:solidFill>
                  <a:schemeClr val="accent4"/>
                </a:solidFill>
                <a:latin typeface="Arial"/>
                <a:cs typeface="Arial"/>
              </a:rPr>
              <a:t> NaOH to reach the end point. How many hydrogen ions were removed for each </a:t>
            </a:r>
            <a:r>
              <a:rPr lang="en-US" altLang="en-US" cap="small" dirty="0">
                <a:solidFill>
                  <a:schemeClr val="accent4"/>
                </a:solidFill>
                <a:latin typeface="Arial"/>
                <a:cs typeface="Arial"/>
              </a:rPr>
              <a:t>l</a:t>
            </a:r>
            <a:r>
              <a:rPr lang="en-US" altLang="en-US" dirty="0">
                <a:solidFill>
                  <a:schemeClr val="accent4"/>
                </a:solidFill>
                <a:latin typeface="Arial"/>
                <a:cs typeface="Arial"/>
              </a:rPr>
              <a:t>-lysine molecule in this titration?</a:t>
            </a:r>
          </a:p>
        </p:txBody>
      </p:sp>
      <p:sp>
        <p:nvSpPr>
          <p:cNvPr id="2051" name="TPAnswers"/>
          <p:cNvSpPr>
            <a:spLocks noGrp="1"/>
          </p:cNvSpPr>
          <p:nvPr>
            <p:ph idx="1"/>
            <p:custDataLst>
              <p:tags r:id="rId2"/>
            </p:custDataLst>
          </p:nvPr>
        </p:nvSpPr>
        <p:spPr>
          <a:xfrm>
            <a:off x="685800" y="3276600"/>
            <a:ext cx="1828800" cy="3048000"/>
          </a:xfrm>
        </p:spPr>
        <p:txBody>
          <a:bodyPr>
            <a:normAutofit/>
          </a:bodyPr>
          <a:lstStyle/>
          <a:p>
            <a:pPr marL="514350" indent="-514350">
              <a:spcAft>
                <a:spcPts val="0"/>
              </a:spcAft>
              <a:buFont typeface="Arial" charset="0"/>
              <a:buAutoNum type="alphaUcPeriod"/>
            </a:pPr>
            <a:r>
              <a:rPr lang="en-US" dirty="0">
                <a:solidFill>
                  <a:srgbClr val="000000"/>
                </a:solidFill>
                <a:latin typeface="Arial"/>
                <a:ea typeface="MS PGothic" charset="0"/>
                <a:cs typeface="Arial"/>
              </a:rPr>
              <a:t>1</a:t>
            </a:r>
            <a:endParaRPr lang="en-US" i="1" dirty="0">
              <a:solidFill>
                <a:srgbClr val="000000"/>
              </a:solidFill>
              <a:latin typeface="Arial"/>
              <a:ea typeface="MS PGothic" charset="0"/>
              <a:cs typeface="Arial"/>
            </a:endParaRPr>
          </a:p>
          <a:p>
            <a:pPr marL="514350" indent="-514350">
              <a:spcAft>
                <a:spcPts val="0"/>
              </a:spcAft>
              <a:buFont typeface="Arial" charset="0"/>
              <a:buAutoNum type="alphaUcPeriod"/>
            </a:pPr>
            <a:r>
              <a:rPr lang="en-US" dirty="0">
                <a:solidFill>
                  <a:srgbClr val="000000"/>
                </a:solidFill>
                <a:latin typeface="Arial"/>
                <a:ea typeface="MS PGothic" charset="0"/>
                <a:cs typeface="Arial"/>
              </a:rPr>
              <a:t>2</a:t>
            </a:r>
          </a:p>
          <a:p>
            <a:pPr marL="514350" indent="-514350">
              <a:spcAft>
                <a:spcPts val="0"/>
              </a:spcAft>
              <a:buFont typeface="Arial" charset="0"/>
              <a:buAutoNum type="alphaUcPeriod"/>
            </a:pPr>
            <a:r>
              <a:rPr lang="en-US" dirty="0">
                <a:solidFill>
                  <a:srgbClr val="000000"/>
                </a:solidFill>
                <a:latin typeface="Arial"/>
                <a:ea typeface="MS PGothic" charset="0"/>
                <a:cs typeface="Arial"/>
              </a:rPr>
              <a:t>3</a:t>
            </a:r>
          </a:p>
          <a:p>
            <a:pPr marL="514350" indent="-514350">
              <a:spcAft>
                <a:spcPts val="0"/>
              </a:spcAft>
              <a:buFont typeface="Arial" charset="0"/>
              <a:buAutoNum type="alphaUcPeriod"/>
            </a:pPr>
            <a:r>
              <a:rPr lang="en-US" dirty="0">
                <a:solidFill>
                  <a:srgbClr val="000000"/>
                </a:solidFill>
                <a:latin typeface="Arial"/>
                <a:ea typeface="MS PGothic" charset="0"/>
                <a:cs typeface="Arial"/>
              </a:rPr>
              <a:t>0.5</a:t>
            </a:r>
            <a:endParaRPr lang="en-US" i="1" dirty="0">
              <a:solidFill>
                <a:srgbClr val="000000"/>
              </a:solidFill>
              <a:latin typeface="Arial"/>
              <a:ea typeface="MS PGothic" charset="0"/>
              <a:cs typeface="Arial"/>
            </a:endParaRPr>
          </a:p>
          <a:p>
            <a:pPr marL="514350" indent="-514350">
              <a:spcAft>
                <a:spcPts val="0"/>
              </a:spcAft>
              <a:buFont typeface="Arial" charset="0"/>
              <a:buAutoNum type="alphaUcPeriod"/>
            </a:pPr>
            <a:r>
              <a:rPr lang="en-US" dirty="0">
                <a:solidFill>
                  <a:srgbClr val="000000"/>
                </a:solidFill>
                <a:latin typeface="Arial"/>
                <a:ea typeface="MS PGothic" charset="0"/>
                <a:cs typeface="Arial"/>
              </a:rPr>
              <a:t>2.5</a:t>
            </a:r>
            <a:endParaRPr lang="en-US" i="1" dirty="0">
              <a:solidFill>
                <a:srgbClr val="000000"/>
              </a:solidFill>
              <a:latin typeface="Arial"/>
              <a:ea typeface="MS PGothic" charset="0"/>
              <a:cs typeface="Arial"/>
            </a:endParaRPr>
          </a:p>
          <a:p>
            <a:pPr marL="514350" indent="-514350">
              <a:spcAft>
                <a:spcPts val="0"/>
              </a:spcAft>
              <a:buFont typeface="Arial" charset="0"/>
              <a:buAutoNum type="alphaUcPeriod"/>
            </a:pPr>
            <a:endParaRPr lang="en-US" i="1" dirty="0">
              <a:solidFill>
                <a:srgbClr val="000000"/>
              </a:solidFill>
              <a:latin typeface="Arial"/>
              <a:ea typeface="MS PGothic" charset="0"/>
              <a:cs typeface="Arial"/>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000" kern="0" dirty="0">
                <a:solidFill>
                  <a:srgbClr val="084333"/>
                </a:solidFill>
                <a:cs typeface="Georgia"/>
              </a:rPr>
              <a:t>Your Turn </a:t>
            </a:r>
            <a:r>
              <a:rPr lang="en-US" sz="4000" kern="0" dirty="0" err="1">
                <a:solidFill>
                  <a:srgbClr val="084333"/>
                </a:solidFill>
                <a:cs typeface="Georgia"/>
              </a:rPr>
              <a:t>TopHat</a:t>
            </a:r>
            <a:r>
              <a:rPr lang="en-US" sz="4000" kern="0" dirty="0">
                <a:solidFill>
                  <a:srgbClr val="084333"/>
                </a:solidFill>
                <a:cs typeface="Georgia"/>
              </a:rPr>
              <a:t>: Titrations Clicker: </a:t>
            </a:r>
            <a:endParaRPr lang="en-US" sz="40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2" name="TPStartPoll"/>
          <p:cNvSpPr/>
          <p:nvPr/>
        </p:nvSpPr>
        <p:spPr bwMode="auto">
          <a:xfrm>
            <a:off x="0" y="0"/>
            <a:ext cx="12700" cy="12700"/>
          </a:xfrm>
          <a:prstGeom prst="rect">
            <a:avLst/>
          </a:prstGeom>
          <a:solidFill>
            <a:schemeClr val="accent1">
              <a:alpha val="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4" name="TPPolling">
            <a:extLst>
              <a:ext uri="{FF2B5EF4-FFF2-40B4-BE49-F238E27FC236}">
                <a16:creationId xmlns:a16="http://schemas.microsoft.com/office/drawing/2014/main" id="{E85B5450-7C12-4EE9-AA1F-0775D63F9712}"/>
              </a:ext>
            </a:extLst>
          </p:cNvPr>
          <p:cNvSpPr/>
          <p:nvPr/>
        </p:nvSpPr>
        <p:spPr bwMode="auto">
          <a:xfrm>
            <a:off x="0" y="0"/>
            <a:ext cx="12700" cy="12700"/>
          </a:xfrm>
          <a:prstGeom prst="rect">
            <a:avLst/>
          </a:prstGeom>
          <a:solidFill>
            <a:schemeClr val="accent1">
              <a:alpha val="1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custDataLst>
      <p:tags r:id="rId1"/>
    </p:custDataLst>
    <p:extLst>
      <p:ext uri="{BB962C8B-B14F-4D97-AF65-F5344CB8AC3E}">
        <p14:creationId xmlns:p14="http://schemas.microsoft.com/office/powerpoint/2010/main" val="2756045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autoUpdateAnimBg="0"/>
      <p:bldP spid="2"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050" name="TPQuestion"/>
          <p:cNvSpPr>
            <a:spLocks noGrp="1"/>
          </p:cNvSpPr>
          <p:nvPr>
            <p:ph type="title"/>
          </p:nvPr>
        </p:nvSpPr>
        <p:spPr>
          <a:xfrm>
            <a:off x="1219955" y="1653390"/>
            <a:ext cx="6743700" cy="1089810"/>
          </a:xfrm>
        </p:spPr>
        <p:txBody>
          <a:bodyPr/>
          <a:lstStyle/>
          <a:p>
            <a:pPr algn="l"/>
            <a:r>
              <a:rPr lang="en-US" altLang="en-US" sz="1950" dirty="0">
                <a:solidFill>
                  <a:schemeClr val="accent4"/>
                </a:solidFill>
                <a:latin typeface="Arial"/>
                <a:cs typeface="Arial"/>
              </a:rPr>
              <a:t>A 500 mg dietary supplement of </a:t>
            </a:r>
            <a:r>
              <a:rPr lang="en-US" altLang="en-US" sz="1950" cap="small" dirty="0">
                <a:solidFill>
                  <a:schemeClr val="accent4"/>
                </a:solidFill>
                <a:latin typeface="Arial"/>
                <a:cs typeface="Arial"/>
              </a:rPr>
              <a:t>l</a:t>
            </a:r>
            <a:r>
              <a:rPr lang="en-US" altLang="en-US" sz="1950" dirty="0">
                <a:solidFill>
                  <a:schemeClr val="accent4"/>
                </a:solidFill>
                <a:latin typeface="Arial"/>
                <a:cs typeface="Arial"/>
              </a:rPr>
              <a:t>-lysine (an amino acid, 146.2 g/mol) required 68.4 mL of 0.100 </a:t>
            </a:r>
            <a:r>
              <a:rPr lang="en-US" altLang="en-US" sz="1950" i="1" dirty="0">
                <a:solidFill>
                  <a:schemeClr val="accent4"/>
                </a:solidFill>
                <a:latin typeface="Arial"/>
                <a:cs typeface="Arial"/>
              </a:rPr>
              <a:t>M</a:t>
            </a:r>
            <a:r>
              <a:rPr lang="en-US" altLang="en-US" sz="1950" dirty="0">
                <a:solidFill>
                  <a:schemeClr val="accent4"/>
                </a:solidFill>
                <a:latin typeface="Arial"/>
                <a:cs typeface="Arial"/>
              </a:rPr>
              <a:t> NaOH to reach the end point. How many hydrogen ions were removed for each </a:t>
            </a:r>
            <a:r>
              <a:rPr lang="en-US" altLang="en-US" sz="1950" cap="small" dirty="0">
                <a:solidFill>
                  <a:schemeClr val="accent4"/>
                </a:solidFill>
                <a:latin typeface="Arial"/>
                <a:cs typeface="Arial"/>
              </a:rPr>
              <a:t>l</a:t>
            </a:r>
            <a:r>
              <a:rPr lang="en-US" altLang="en-US" sz="1950" dirty="0">
                <a:solidFill>
                  <a:schemeClr val="accent4"/>
                </a:solidFill>
                <a:latin typeface="Arial"/>
                <a:cs typeface="Arial"/>
              </a:rPr>
              <a:t>-lysine molecule in this titration?</a:t>
            </a:r>
          </a:p>
        </p:txBody>
      </p:sp>
      <p:pic>
        <p:nvPicPr>
          <p:cNvPr id="4" name="TPChart" descr="B203453C8BEE4C7B8CE2BA2DA356B1CAChart20141105090310128.png" hidden="1"/>
          <p:cNvPicPr>
            <a:picLocks/>
          </p:cNvPicPr>
          <p:nvPr>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a:xfrm>
            <a:off x="5534424" y="3292136"/>
            <a:ext cx="2407657" cy="2708615"/>
          </a:xfrm>
          <a:prstGeom prst="rect">
            <a:avLst/>
          </a:prstGeom>
        </p:spPr>
      </p:pic>
      <p:sp>
        <p:nvSpPr>
          <p:cNvPr id="5" name="Title 1"/>
          <p:cNvSpPr txBox="1">
            <a:spLocks/>
          </p:cNvSpPr>
          <p:nvPr/>
        </p:nvSpPr>
        <p:spPr>
          <a:xfrm>
            <a:off x="1143000" y="971550"/>
            <a:ext cx="6858000" cy="6858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pPr defTabSz="685800"/>
            <a:r>
              <a:rPr lang="en-US" sz="3300" kern="0" dirty="0">
                <a:solidFill>
                  <a:srgbClr val="084333"/>
                </a:solidFill>
                <a:latin typeface="Georgia"/>
                <a:cs typeface="Georgia"/>
              </a:rPr>
              <a:t>Practice Titrations solution: </a:t>
            </a:r>
            <a:endParaRPr lang="en-US" sz="33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1200150" y="1600200"/>
            <a:ext cx="67437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8" name="Rectangle 11"/>
          <p:cNvSpPr txBox="1">
            <a:spLocks noChangeArrowheads="1"/>
          </p:cNvSpPr>
          <p:nvPr/>
        </p:nvSpPr>
        <p:spPr>
          <a:xfrm>
            <a:off x="1771650" y="2871747"/>
            <a:ext cx="5600700" cy="5715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257175" indent="-257175" algn="ctr" defTabSz="685800">
              <a:spcBef>
                <a:spcPts val="450"/>
              </a:spcBef>
              <a:buNone/>
            </a:pPr>
            <a:r>
              <a:rPr lang="en-US" sz="2400" kern="0" dirty="0">
                <a:solidFill>
                  <a:srgbClr val="084333"/>
                </a:solidFill>
                <a:latin typeface="Arial" charset="0"/>
                <a:cs typeface="Arial" charset="0"/>
              </a:rPr>
              <a:t>H</a:t>
            </a:r>
            <a:r>
              <a:rPr lang="en-US" sz="2400" kern="0" baseline="30000" dirty="0">
                <a:solidFill>
                  <a:srgbClr val="084333"/>
                </a:solidFill>
                <a:latin typeface="Arial" charset="0"/>
                <a:cs typeface="Arial" charset="0"/>
              </a:rPr>
              <a:t>+</a:t>
            </a:r>
            <a:r>
              <a:rPr lang="en-US" sz="2400" kern="0" dirty="0">
                <a:solidFill>
                  <a:srgbClr val="084333"/>
                </a:solidFill>
                <a:latin typeface="Arial" charset="0"/>
                <a:cs typeface="Arial" charset="0"/>
              </a:rPr>
              <a:t> + NaOH →  Na</a:t>
            </a:r>
            <a:r>
              <a:rPr lang="en-US" sz="2400" kern="0" baseline="30000" dirty="0">
                <a:solidFill>
                  <a:srgbClr val="084333"/>
                </a:solidFill>
                <a:latin typeface="Arial" charset="0"/>
                <a:cs typeface="Arial" charset="0"/>
              </a:rPr>
              <a:t>+</a:t>
            </a:r>
            <a:r>
              <a:rPr lang="en-US" sz="2400" kern="0" dirty="0">
                <a:solidFill>
                  <a:srgbClr val="084333"/>
                </a:solidFill>
                <a:latin typeface="Arial" charset="0"/>
                <a:cs typeface="Arial" charset="0"/>
              </a:rPr>
              <a:t> + H</a:t>
            </a:r>
            <a:r>
              <a:rPr lang="en-US" sz="2400" kern="0" baseline="-25000" dirty="0">
                <a:solidFill>
                  <a:srgbClr val="084333"/>
                </a:solidFill>
                <a:latin typeface="Arial" charset="0"/>
                <a:cs typeface="Arial" charset="0"/>
              </a:rPr>
              <a:t>2</a:t>
            </a:r>
            <a:r>
              <a:rPr lang="en-US" sz="2400" kern="0" dirty="0">
                <a:solidFill>
                  <a:srgbClr val="084333"/>
                </a:solidFill>
                <a:latin typeface="Arial" charset="0"/>
                <a:cs typeface="Arial" charset="0"/>
              </a:rPr>
              <a:t>O</a:t>
            </a:r>
          </a:p>
        </p:txBody>
      </p:sp>
      <p:sp>
        <p:nvSpPr>
          <p:cNvPr id="10" name="TextBox 9"/>
          <p:cNvSpPr txBox="1"/>
          <p:nvPr/>
        </p:nvSpPr>
        <p:spPr>
          <a:xfrm>
            <a:off x="2171700" y="3293206"/>
            <a:ext cx="4800600" cy="323165"/>
          </a:xfrm>
          <a:prstGeom prst="rect">
            <a:avLst/>
          </a:prstGeom>
          <a:noFill/>
        </p:spPr>
        <p:txBody>
          <a:bodyPr wrap="square" rtlCol="0">
            <a:spAutoFit/>
          </a:bodyPr>
          <a:lstStyle/>
          <a:p>
            <a:pPr defTabSz="685800"/>
            <a:r>
              <a:rPr lang="en-US" sz="1500" i="1" dirty="0">
                <a:solidFill>
                  <a:srgbClr val="FF0000"/>
                </a:solidFill>
              </a:rPr>
              <a:t>1 mol of acid (H</a:t>
            </a:r>
            <a:r>
              <a:rPr lang="en-US" sz="1500" i="1" baseline="30000" dirty="0">
                <a:solidFill>
                  <a:srgbClr val="FF0000"/>
                </a:solidFill>
              </a:rPr>
              <a:t>+</a:t>
            </a:r>
            <a:r>
              <a:rPr lang="en-US" sz="1500" i="1" dirty="0">
                <a:solidFill>
                  <a:srgbClr val="FF0000"/>
                </a:solidFill>
              </a:rPr>
              <a:t>) will react with 1 mol of base (OH</a:t>
            </a:r>
            <a:r>
              <a:rPr lang="en-US" sz="1500" i="1" baseline="30000" dirty="0">
                <a:solidFill>
                  <a:srgbClr val="FF0000"/>
                </a:solidFill>
              </a:rPr>
              <a:t>-</a:t>
            </a:r>
            <a:r>
              <a:rPr lang="en-US" sz="1500" i="1" dirty="0">
                <a:solidFill>
                  <a:srgbClr val="FF0000"/>
                </a:solidFill>
              </a:rPr>
              <a:t>)</a:t>
            </a:r>
          </a:p>
        </p:txBody>
      </p:sp>
      <p:graphicFrame>
        <p:nvGraphicFramePr>
          <p:cNvPr id="11" name="Object 10"/>
          <p:cNvGraphicFramePr>
            <a:graphicFrameLocks noChangeAspect="1"/>
          </p:cNvGraphicFramePr>
          <p:nvPr/>
        </p:nvGraphicFramePr>
        <p:xfrm>
          <a:off x="1302545" y="3600450"/>
          <a:ext cx="6641306" cy="519824"/>
        </p:xfrm>
        <a:graphic>
          <a:graphicData uri="http://schemas.openxmlformats.org/presentationml/2006/ole">
            <mc:AlternateContent xmlns:mc="http://schemas.openxmlformats.org/markup-compatibility/2006">
              <mc:Choice xmlns:v="urn:schemas-microsoft-com:vml" Requires="v">
                <p:oleObj spid="_x0000_s8199" name="Equation" r:id="rId6" imgW="5346360" imgH="419040" progId="Equation.3">
                  <p:embed/>
                </p:oleObj>
              </mc:Choice>
              <mc:Fallback>
                <p:oleObj name="Equation" r:id="rId6" imgW="5346360" imgH="419040" progId="Equation.3">
                  <p:embed/>
                  <p:pic>
                    <p:nvPicPr>
                      <p:cNvPr id="11" name="Object 10"/>
                      <p:cNvPicPr/>
                      <p:nvPr/>
                    </p:nvPicPr>
                    <p:blipFill>
                      <a:blip r:embed="rId7"/>
                      <a:stretch>
                        <a:fillRect/>
                      </a:stretch>
                    </p:blipFill>
                    <p:spPr>
                      <a:xfrm>
                        <a:off x="1302545" y="3600450"/>
                        <a:ext cx="6641306" cy="519824"/>
                      </a:xfrm>
                      <a:prstGeom prst="rect">
                        <a:avLst/>
                      </a:prstGeom>
                    </p:spPr>
                  </p:pic>
                </p:oleObj>
              </mc:Fallback>
            </mc:AlternateContent>
          </a:graphicData>
        </a:graphic>
      </p:graphicFrame>
      <p:sp>
        <p:nvSpPr>
          <p:cNvPr id="12" name="TextBox 11"/>
          <p:cNvSpPr txBox="1"/>
          <p:nvPr/>
        </p:nvSpPr>
        <p:spPr>
          <a:xfrm>
            <a:off x="1600200" y="4171950"/>
            <a:ext cx="6115050" cy="323165"/>
          </a:xfrm>
          <a:prstGeom prst="rect">
            <a:avLst/>
          </a:prstGeom>
          <a:noFill/>
        </p:spPr>
        <p:txBody>
          <a:bodyPr wrap="square" rtlCol="0">
            <a:spAutoFit/>
          </a:bodyPr>
          <a:lstStyle/>
          <a:p>
            <a:pPr defTabSz="685800"/>
            <a:r>
              <a:rPr lang="en-US" sz="1500" i="1" dirty="0">
                <a:solidFill>
                  <a:srgbClr val="FF0000"/>
                </a:solidFill>
              </a:rPr>
              <a:t>need to determine how many hydrogens removed per lysine molecule</a:t>
            </a:r>
          </a:p>
        </p:txBody>
      </p:sp>
      <p:graphicFrame>
        <p:nvGraphicFramePr>
          <p:cNvPr id="13" name="Object 12"/>
          <p:cNvGraphicFramePr>
            <a:graphicFrameLocks noChangeAspect="1"/>
          </p:cNvGraphicFramePr>
          <p:nvPr/>
        </p:nvGraphicFramePr>
        <p:xfrm>
          <a:off x="2539604" y="4838700"/>
          <a:ext cx="4105275" cy="547688"/>
        </p:xfrm>
        <a:graphic>
          <a:graphicData uri="http://schemas.openxmlformats.org/presentationml/2006/ole">
            <mc:AlternateContent xmlns:mc="http://schemas.openxmlformats.org/markup-compatibility/2006">
              <mc:Choice xmlns:v="urn:schemas-microsoft-com:vml" Requires="v">
                <p:oleObj spid="_x0000_s8200" name="Equation" r:id="rId8" imgW="3136680" imgH="419040" progId="Equation.3">
                  <p:embed/>
                </p:oleObj>
              </mc:Choice>
              <mc:Fallback>
                <p:oleObj name="Equation" r:id="rId8" imgW="3136680" imgH="419040" progId="Equation.3">
                  <p:embed/>
                  <p:pic>
                    <p:nvPicPr>
                      <p:cNvPr id="13" name="Object 12"/>
                      <p:cNvPicPr/>
                      <p:nvPr/>
                    </p:nvPicPr>
                    <p:blipFill>
                      <a:blip r:embed="rId9"/>
                      <a:stretch>
                        <a:fillRect/>
                      </a:stretch>
                    </p:blipFill>
                    <p:spPr>
                      <a:xfrm>
                        <a:off x="2539604" y="4838700"/>
                        <a:ext cx="4105275" cy="547688"/>
                      </a:xfrm>
                      <a:prstGeom prst="rect">
                        <a:avLst/>
                      </a:prstGeom>
                    </p:spPr>
                  </p:pic>
                </p:oleObj>
              </mc:Fallback>
            </mc:AlternateContent>
          </a:graphicData>
        </a:graphic>
      </p:graphicFrame>
      <p:sp>
        <p:nvSpPr>
          <p:cNvPr id="14" name="Rectangle 11"/>
          <p:cNvSpPr txBox="1">
            <a:spLocks noChangeArrowheads="1"/>
          </p:cNvSpPr>
          <p:nvPr/>
        </p:nvSpPr>
        <p:spPr>
          <a:xfrm>
            <a:off x="3048756" y="4460171"/>
            <a:ext cx="3523495" cy="442868"/>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257175" indent="-257175" algn="ctr" defTabSz="685800">
              <a:spcBef>
                <a:spcPts val="450"/>
              </a:spcBef>
              <a:buNone/>
            </a:pPr>
            <a:r>
              <a:rPr lang="en-US" sz="2400" kern="0" dirty="0">
                <a:solidFill>
                  <a:srgbClr val="084333"/>
                </a:solidFill>
                <a:latin typeface="Arial" charset="0"/>
                <a:cs typeface="Arial" charset="0"/>
              </a:rPr>
              <a:t>lysine  </a:t>
            </a:r>
            <a:r>
              <a:rPr lang="en-US" sz="2400" kern="0" dirty="0">
                <a:solidFill>
                  <a:srgbClr val="084333"/>
                </a:solidFill>
                <a:latin typeface="Cambria Math" panose="02040503050406030204" pitchFamily="18" charset="0"/>
                <a:ea typeface="Cambria Math" panose="02040503050406030204" pitchFamily="18" charset="0"/>
                <a:cs typeface="Arial" charset="0"/>
              </a:rPr>
              <a:t>⇌</a:t>
            </a:r>
            <a:r>
              <a:rPr lang="en-US" sz="2400" kern="0" dirty="0">
                <a:solidFill>
                  <a:srgbClr val="084333"/>
                </a:solidFill>
                <a:latin typeface="Arial" charset="0"/>
                <a:cs typeface="Arial" charset="0"/>
              </a:rPr>
              <a:t> </a:t>
            </a:r>
            <a:r>
              <a:rPr lang="en-US" sz="2400" kern="0" dirty="0" err="1">
                <a:solidFill>
                  <a:srgbClr val="1083DB"/>
                </a:solidFill>
                <a:latin typeface="Arial" charset="0"/>
                <a:cs typeface="Arial" charset="0"/>
              </a:rPr>
              <a:t>x</a:t>
            </a:r>
            <a:r>
              <a:rPr lang="en-US" sz="2400" kern="0" dirty="0" err="1">
                <a:solidFill>
                  <a:srgbClr val="084333"/>
                </a:solidFill>
                <a:latin typeface="Arial" charset="0"/>
                <a:cs typeface="Arial" charset="0"/>
              </a:rPr>
              <a:t>H</a:t>
            </a:r>
            <a:r>
              <a:rPr lang="en-US" sz="2400" kern="0" baseline="30000" dirty="0">
                <a:solidFill>
                  <a:srgbClr val="084333"/>
                </a:solidFill>
                <a:latin typeface="Arial" charset="0"/>
                <a:cs typeface="Arial" charset="0"/>
              </a:rPr>
              <a:t>+</a:t>
            </a:r>
            <a:r>
              <a:rPr lang="en-US" sz="2400" kern="0" dirty="0">
                <a:solidFill>
                  <a:srgbClr val="084333"/>
                </a:solidFill>
                <a:latin typeface="Arial" charset="0"/>
                <a:cs typeface="Arial" charset="0"/>
              </a:rPr>
              <a:t> + </a:t>
            </a:r>
            <a:r>
              <a:rPr lang="en-US" sz="2400" kern="0" dirty="0" err="1">
                <a:solidFill>
                  <a:srgbClr val="084333"/>
                </a:solidFill>
                <a:latin typeface="Arial" charset="0"/>
                <a:cs typeface="Arial" charset="0"/>
              </a:rPr>
              <a:t>lysine</a:t>
            </a:r>
            <a:r>
              <a:rPr lang="en-US" sz="2400" kern="0" baseline="30000" dirty="0" err="1">
                <a:solidFill>
                  <a:srgbClr val="1083DB"/>
                </a:solidFill>
                <a:latin typeface="Arial" charset="0"/>
                <a:cs typeface="Arial" charset="0"/>
              </a:rPr>
              <a:t>x</a:t>
            </a:r>
            <a:r>
              <a:rPr lang="en-US" sz="2400" kern="0" baseline="30000" dirty="0">
                <a:solidFill>
                  <a:srgbClr val="084333"/>
                </a:solidFill>
                <a:latin typeface="Arial" charset="0"/>
                <a:cs typeface="Arial" charset="0"/>
              </a:rPr>
              <a:t>-</a:t>
            </a:r>
            <a:endParaRPr lang="en-US" sz="2400" kern="0" dirty="0">
              <a:solidFill>
                <a:srgbClr val="084333"/>
              </a:solidFill>
              <a:latin typeface="Arial" charset="0"/>
              <a:cs typeface="Arial" charset="0"/>
            </a:endParaRPr>
          </a:p>
        </p:txBody>
      </p:sp>
      <p:graphicFrame>
        <p:nvGraphicFramePr>
          <p:cNvPr id="15" name="Object 14"/>
          <p:cNvGraphicFramePr>
            <a:graphicFrameLocks noChangeAspect="1"/>
          </p:cNvGraphicFramePr>
          <p:nvPr/>
        </p:nvGraphicFramePr>
        <p:xfrm>
          <a:off x="3037286" y="5386388"/>
          <a:ext cx="3240881" cy="581025"/>
        </p:xfrm>
        <a:graphic>
          <a:graphicData uri="http://schemas.openxmlformats.org/presentationml/2006/ole">
            <mc:AlternateContent xmlns:mc="http://schemas.openxmlformats.org/markup-compatibility/2006">
              <mc:Choice xmlns:v="urn:schemas-microsoft-com:vml" Requires="v">
                <p:oleObj spid="_x0000_s8201" name="Equation" r:id="rId10" imgW="2476440" imgH="444240" progId="Equation.3">
                  <p:embed/>
                </p:oleObj>
              </mc:Choice>
              <mc:Fallback>
                <p:oleObj name="Equation" r:id="rId10" imgW="2476440" imgH="444240" progId="Equation.3">
                  <p:embed/>
                  <p:pic>
                    <p:nvPicPr>
                      <p:cNvPr id="15" name="Object 14"/>
                      <p:cNvPicPr/>
                      <p:nvPr/>
                    </p:nvPicPr>
                    <p:blipFill>
                      <a:blip r:embed="rId11"/>
                      <a:stretch>
                        <a:fillRect/>
                      </a:stretch>
                    </p:blipFill>
                    <p:spPr>
                      <a:xfrm>
                        <a:off x="3037286" y="5386388"/>
                        <a:ext cx="3240881" cy="581025"/>
                      </a:xfrm>
                      <a:prstGeom prst="rect">
                        <a:avLst/>
                      </a:prstGeom>
                    </p:spPr>
                  </p:pic>
                </p:oleObj>
              </mc:Fallback>
            </mc:AlternateContent>
          </a:graphicData>
        </a:graphic>
      </p:graphicFrame>
      <p:sp>
        <p:nvSpPr>
          <p:cNvPr id="16" name="Rectangle 15"/>
          <p:cNvSpPr/>
          <p:nvPr/>
        </p:nvSpPr>
        <p:spPr bwMode="auto">
          <a:xfrm>
            <a:off x="6057900" y="5510214"/>
            <a:ext cx="285750" cy="319087"/>
          </a:xfrm>
          <a:prstGeom prst="rect">
            <a:avLst/>
          </a:prstGeom>
          <a:noFill/>
          <a:ln w="28575"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a:solidFill>
                <a:srgbClr val="084333"/>
              </a:solidFill>
              <a:latin typeface="Times"/>
            </a:endParaRPr>
          </a:p>
        </p:txBody>
      </p:sp>
      <p:pic>
        <p:nvPicPr>
          <p:cNvPr id="2" name="Picture 1"/>
          <p:cNvPicPr>
            <a:picLocks noChangeAspect="1"/>
          </p:cNvPicPr>
          <p:nvPr/>
        </p:nvPicPr>
        <p:blipFill>
          <a:blip r:embed="rId12"/>
          <a:stretch>
            <a:fillRect/>
          </a:stretch>
        </p:blipFill>
        <p:spPr>
          <a:xfrm>
            <a:off x="7051431" y="4347275"/>
            <a:ext cx="892419" cy="1657350"/>
          </a:xfrm>
          <a:prstGeom prst="rect">
            <a:avLst/>
          </a:prstGeom>
        </p:spPr>
      </p:pic>
      <p:sp>
        <p:nvSpPr>
          <p:cNvPr id="17" name="TextBox 16"/>
          <p:cNvSpPr txBox="1"/>
          <p:nvPr/>
        </p:nvSpPr>
        <p:spPr>
          <a:xfrm>
            <a:off x="1263733" y="4561701"/>
            <a:ext cx="1885950" cy="507831"/>
          </a:xfrm>
          <a:prstGeom prst="rect">
            <a:avLst/>
          </a:prstGeom>
          <a:noFill/>
        </p:spPr>
        <p:txBody>
          <a:bodyPr wrap="square" rtlCol="0">
            <a:spAutoFit/>
          </a:bodyPr>
          <a:lstStyle/>
          <a:p>
            <a:pPr defTabSz="685800"/>
            <a:r>
              <a:rPr lang="en-US" sz="1350" i="1" dirty="0">
                <a:solidFill>
                  <a:srgbClr val="156BAD"/>
                </a:solidFill>
              </a:rPr>
              <a:t>weak acid dissociation</a:t>
            </a:r>
          </a:p>
        </p:txBody>
      </p:sp>
    </p:spTree>
    <p:custDataLst>
      <p:tags r:id="rId2"/>
    </p:custDataLst>
    <p:extLst>
      <p:ext uri="{BB962C8B-B14F-4D97-AF65-F5344CB8AC3E}">
        <p14:creationId xmlns:p14="http://schemas.microsoft.com/office/powerpoint/2010/main" val="3770455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animBg="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40" name="Rectangle 3"/>
          <p:cNvSpPr>
            <a:spLocks noGrp="1" noChangeArrowheads="1"/>
          </p:cNvSpPr>
          <p:nvPr>
            <p:ph type="body" idx="1"/>
          </p:nvPr>
        </p:nvSpPr>
        <p:spPr>
          <a:xfrm>
            <a:off x="76200" y="1143000"/>
            <a:ext cx="8991600" cy="1371600"/>
          </a:xfrm>
        </p:spPr>
        <p:txBody>
          <a:bodyPr/>
          <a:lstStyle/>
          <a:p>
            <a:pPr eaLnBrk="1" hangingPunct="1">
              <a:spcBef>
                <a:spcPts val="900"/>
              </a:spcBef>
            </a:pPr>
            <a:r>
              <a:rPr lang="en-US" i="1" dirty="0">
                <a:solidFill>
                  <a:srgbClr val="005BA9"/>
                </a:solidFill>
                <a:latin typeface="Arial" charset="0"/>
                <a:cs typeface="Arial" charset="0"/>
                <a:hlinkClick r:id="rId3"/>
              </a:rPr>
              <a:t>Titration Overview</a:t>
            </a:r>
            <a:endParaRPr lang="en-US" i="1" dirty="0">
              <a:solidFill>
                <a:srgbClr val="005BA9"/>
              </a:solidFill>
              <a:latin typeface="Arial" charset="0"/>
              <a:cs typeface="Arial" charset="0"/>
            </a:endParaRPr>
          </a:p>
          <a:p>
            <a:pPr eaLnBrk="1" hangingPunct="1">
              <a:spcBef>
                <a:spcPts val="900"/>
              </a:spcBef>
            </a:pPr>
            <a:endParaRPr lang="en-US" i="1" dirty="0">
              <a:solidFill>
                <a:srgbClr val="005BA9"/>
              </a:solidFill>
              <a:latin typeface="Arial" charset="0"/>
              <a:cs typeface="Arial" charset="0"/>
            </a:endParaRPr>
          </a:p>
          <a:p>
            <a:pPr eaLnBrk="1" hangingPunct="1">
              <a:spcBef>
                <a:spcPts val="900"/>
              </a:spcBef>
            </a:pPr>
            <a:endParaRPr lang="en-US" i="1" dirty="0">
              <a:solidFill>
                <a:srgbClr val="005BA9"/>
              </a:solidFill>
              <a:latin typeface="Arial" charset="0"/>
              <a:cs typeface="Arial" charset="0"/>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Video of following slides:</a:t>
            </a:r>
            <a:endParaRPr lang="en-US" sz="4400" i="1"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258583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074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40"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4865" name="Rectangle 3"/>
          <p:cNvSpPr>
            <a:spLocks noGrp="1" noChangeArrowheads="1"/>
          </p:cNvSpPr>
          <p:nvPr>
            <p:ph type="body" idx="1"/>
          </p:nvPr>
        </p:nvSpPr>
        <p:spPr>
          <a:xfrm>
            <a:off x="190500" y="1066800"/>
            <a:ext cx="8763000" cy="4572000"/>
          </a:xfrm>
        </p:spPr>
        <p:txBody>
          <a:bodyPr/>
          <a:lstStyle/>
          <a:p>
            <a:pPr eaLnBrk="1" hangingPunct="1">
              <a:lnSpc>
                <a:spcPct val="90000"/>
              </a:lnSpc>
              <a:spcBef>
                <a:spcPct val="0"/>
              </a:spcBef>
            </a:pPr>
            <a:r>
              <a:rPr lang="en-US" b="1" dirty="0">
                <a:solidFill>
                  <a:schemeClr val="accent4"/>
                </a:solidFill>
                <a:latin typeface="Arial" charset="0"/>
                <a:cs typeface="Arial" charset="0"/>
              </a:rPr>
              <a:t>Titration:</a:t>
            </a:r>
            <a:r>
              <a:rPr lang="en-US" dirty="0">
                <a:solidFill>
                  <a:schemeClr val="accent4"/>
                </a:solidFill>
                <a:latin typeface="Arial" charset="0"/>
                <a:cs typeface="Arial" charset="0"/>
              </a:rPr>
              <a:t> Analytical method to determine the concentration of a solute in a sample by reacting it with a standard solution</a:t>
            </a:r>
          </a:p>
          <a:p>
            <a:pPr eaLnBrk="1" hangingPunct="1">
              <a:lnSpc>
                <a:spcPct val="90000"/>
              </a:lnSpc>
              <a:spcBef>
                <a:spcPct val="0"/>
              </a:spcBef>
            </a:pPr>
            <a:endParaRPr lang="en-US" dirty="0">
              <a:solidFill>
                <a:schemeClr val="accent4"/>
              </a:solidFill>
              <a:latin typeface="Arial" charset="0"/>
              <a:cs typeface="Arial" charset="0"/>
            </a:endParaRPr>
          </a:p>
          <a:p>
            <a:pPr eaLnBrk="1" hangingPunct="1">
              <a:lnSpc>
                <a:spcPct val="90000"/>
              </a:lnSpc>
              <a:spcBef>
                <a:spcPct val="0"/>
              </a:spcBef>
            </a:pPr>
            <a:r>
              <a:rPr lang="en-US" b="1" dirty="0">
                <a:solidFill>
                  <a:schemeClr val="accent4"/>
                </a:solidFill>
                <a:latin typeface="Arial" charset="0"/>
                <a:cs typeface="Arial" charset="0"/>
              </a:rPr>
              <a:t>Standard Solution:</a:t>
            </a:r>
            <a:r>
              <a:rPr lang="en-US" dirty="0">
                <a:solidFill>
                  <a:schemeClr val="accent4"/>
                </a:solidFill>
                <a:latin typeface="Arial" charset="0"/>
                <a:cs typeface="Arial" charset="0"/>
              </a:rPr>
              <a:t> A solution of known concentration (also called the </a:t>
            </a:r>
            <a:r>
              <a:rPr lang="en-US" b="1" dirty="0">
                <a:solidFill>
                  <a:schemeClr val="accent4"/>
                </a:solidFill>
                <a:latin typeface="Arial" charset="0"/>
                <a:cs typeface="Arial" charset="0"/>
              </a:rPr>
              <a:t>titrant</a:t>
            </a:r>
            <a:r>
              <a:rPr lang="en-US" dirty="0">
                <a:solidFill>
                  <a:schemeClr val="accent4"/>
                </a:solidFill>
                <a:latin typeface="Arial" charset="0"/>
                <a:cs typeface="Arial" charset="0"/>
              </a:rPr>
              <a:t>)</a:t>
            </a:r>
          </a:p>
          <a:p>
            <a:pPr eaLnBrk="1" hangingPunct="1">
              <a:lnSpc>
                <a:spcPct val="90000"/>
              </a:lnSpc>
              <a:spcBef>
                <a:spcPct val="0"/>
              </a:spcBef>
            </a:pPr>
            <a:endParaRPr lang="en-US" dirty="0">
              <a:solidFill>
                <a:schemeClr val="accent4"/>
              </a:solidFill>
              <a:latin typeface="Arial" charset="0"/>
              <a:cs typeface="Arial" charset="0"/>
            </a:endParaRPr>
          </a:p>
          <a:p>
            <a:pPr eaLnBrk="1" hangingPunct="1">
              <a:lnSpc>
                <a:spcPct val="90000"/>
              </a:lnSpc>
              <a:spcBef>
                <a:spcPct val="0"/>
              </a:spcBef>
            </a:pPr>
            <a:r>
              <a:rPr lang="en-US" b="1" dirty="0">
                <a:solidFill>
                  <a:schemeClr val="accent4"/>
                </a:solidFill>
                <a:latin typeface="Arial" charset="0"/>
                <a:cs typeface="Arial" charset="0"/>
              </a:rPr>
              <a:t>Equivalence Point: </a:t>
            </a:r>
            <a:r>
              <a:rPr lang="en-US" dirty="0">
                <a:solidFill>
                  <a:schemeClr val="accent4"/>
                </a:solidFill>
                <a:latin typeface="Arial" charset="0"/>
                <a:cs typeface="Arial" charset="0"/>
              </a:rPr>
              <a:t>When moles of titrant is stoichiometrically equivalent to moles of the substance being analyzed</a:t>
            </a:r>
          </a:p>
          <a:p>
            <a:pPr eaLnBrk="1" hangingPunct="1">
              <a:lnSpc>
                <a:spcPct val="90000"/>
              </a:lnSpc>
              <a:spcBef>
                <a:spcPct val="0"/>
              </a:spcBef>
            </a:pPr>
            <a:endParaRPr lang="en-US" dirty="0">
              <a:solidFill>
                <a:schemeClr val="accent4"/>
              </a:solidFill>
              <a:latin typeface="Arial" charset="0"/>
              <a:cs typeface="Arial" charset="0"/>
            </a:endParaRPr>
          </a:p>
          <a:p>
            <a:pPr eaLnBrk="1" hangingPunct="1">
              <a:lnSpc>
                <a:spcPct val="90000"/>
              </a:lnSpc>
              <a:spcBef>
                <a:spcPct val="0"/>
              </a:spcBef>
            </a:pPr>
            <a:r>
              <a:rPr lang="en-US" b="1" dirty="0">
                <a:solidFill>
                  <a:schemeClr val="accent4"/>
                </a:solidFill>
                <a:latin typeface="Arial" charset="0"/>
                <a:cs typeface="Arial" charset="0"/>
              </a:rPr>
              <a:t>End Point:</a:t>
            </a:r>
            <a:r>
              <a:rPr lang="en-US" dirty="0">
                <a:solidFill>
                  <a:schemeClr val="accent4"/>
                </a:solidFill>
                <a:latin typeface="Arial" charset="0"/>
                <a:cs typeface="Arial" charset="0"/>
              </a:rPr>
              <a:t> When the indicator changes color</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Review: Titrations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7" name="Rectangle 6"/>
          <p:cNvSpPr/>
          <p:nvPr/>
        </p:nvSpPr>
        <p:spPr>
          <a:xfrm>
            <a:off x="76200" y="6439928"/>
            <a:ext cx="1544411" cy="400110"/>
          </a:xfrm>
          <a:prstGeom prst="rect">
            <a:avLst/>
          </a:prstGeom>
        </p:spPr>
        <p:txBody>
          <a:bodyPr wrap="none">
            <a:spAutoFit/>
          </a:bodyPr>
          <a:lstStyle/>
          <a:p>
            <a:pPr marL="3175" lvl="1">
              <a:defRPr/>
            </a:pPr>
            <a:r>
              <a:rPr lang="en-US" sz="2000" i="1" dirty="0">
                <a:solidFill>
                  <a:srgbClr val="005BA9"/>
                </a:solidFill>
                <a:latin typeface="Arial"/>
                <a:cs typeface="Arial"/>
              </a:rPr>
              <a:t>(Chapter 8)</a:t>
            </a:r>
          </a:p>
        </p:txBody>
      </p:sp>
    </p:spTree>
    <p:extLst>
      <p:ext uri="{BB962C8B-B14F-4D97-AF65-F5344CB8AC3E}">
        <p14:creationId xmlns:p14="http://schemas.microsoft.com/office/powerpoint/2010/main" val="16102945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486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486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486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486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5" grpId="0" build="allAtOnce"/>
      <p:bldP spid="7"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11" name="Slide Number Placeholder 12"/>
          <p:cNvSpPr>
            <a:spLocks noGrp="1"/>
          </p:cNvSpPr>
          <p:nvPr>
            <p:ph type="sldNum" sz="quarter" idx="10"/>
          </p:nvPr>
        </p:nvSpPr>
        <p:spPr>
          <a:xfrm>
            <a:off x="685800" y="6248400"/>
            <a:ext cx="914400" cy="457200"/>
          </a:xfrm>
          <a:noFill/>
          <a:ln>
            <a:miter lim="800000"/>
            <a:headEnd/>
            <a:tailEnd/>
          </a:ln>
        </p:spPr>
        <p:txBody>
          <a:bodyPr/>
          <a:lstStyle/>
          <a:p>
            <a:r>
              <a:rPr lang="en-US" sz="1800">
                <a:solidFill>
                  <a:schemeClr val="bg1"/>
                </a:solidFill>
                <a:latin typeface="Calibri" pitchFamily="34" charset="0"/>
                <a:ea typeface="ＭＳ Ｐゴシック" charset="-128"/>
              </a:rPr>
              <a:t>16 - </a:t>
            </a:r>
            <a:fld id="{DB0BE2EE-E17F-4A4D-ABC6-88005D740F21}" type="slidenum">
              <a:rPr lang="en-US" sz="1800">
                <a:solidFill>
                  <a:schemeClr val="bg1"/>
                </a:solidFill>
                <a:latin typeface="Calibri" pitchFamily="34" charset="0"/>
                <a:ea typeface="ＭＳ Ｐゴシック" charset="-128"/>
              </a:rPr>
              <a:pPr/>
              <a:t>24</a:t>
            </a:fld>
            <a:endParaRPr lang="en-US" sz="1800">
              <a:solidFill>
                <a:schemeClr val="bg1"/>
              </a:solidFill>
              <a:latin typeface="Calibri" pitchFamily="34" charset="0"/>
              <a:ea typeface="ＭＳ Ｐゴシック" charset="-128"/>
            </a:endParaRPr>
          </a:p>
        </p:txBody>
      </p:sp>
      <p:sp>
        <p:nvSpPr>
          <p:cNvPr id="10"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3600" kern="0" dirty="0">
                <a:solidFill>
                  <a:srgbClr val="084333"/>
                </a:solidFill>
                <a:cs typeface="Arial" panose="020B0604020202020204" pitchFamily="34" charset="0"/>
              </a:rPr>
              <a:t>Key Steps to Solving ANY Titration Problem</a:t>
            </a:r>
            <a:endParaRPr lang="en-US" sz="3600" kern="0" dirty="0">
              <a:solidFill>
                <a:srgbClr val="000000"/>
              </a:solidFill>
              <a:latin typeface="Arial" panose="020B0604020202020204" pitchFamily="34" charset="0"/>
              <a:cs typeface="Arial" panose="020B0604020202020204" pitchFamily="34" charset="0"/>
            </a:endParaRPr>
          </a:p>
        </p:txBody>
      </p:sp>
      <p:cxnSp>
        <p:nvCxnSpPr>
          <p:cNvPr id="11" name="Straight Connector 10"/>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13" name="Rectangle 3"/>
          <p:cNvSpPr txBox="1">
            <a:spLocks noChangeArrowheads="1"/>
          </p:cNvSpPr>
          <p:nvPr/>
        </p:nvSpPr>
        <p:spPr>
          <a:xfrm>
            <a:off x="63260" y="1219200"/>
            <a:ext cx="9067800" cy="54102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514350" indent="-514350">
              <a:buFontTx/>
              <a:buAutoNum type="arabicPeriod"/>
            </a:pPr>
            <a:r>
              <a:rPr lang="en-US" sz="2600" kern="0" dirty="0">
                <a:solidFill>
                  <a:schemeClr val="accent4"/>
                </a:solidFill>
                <a:latin typeface="Arial" charset="0"/>
                <a:cs typeface="Arial" charset="0"/>
              </a:rPr>
              <a:t>Write a chemical equation that appropriately describes the chemistry occurring in the flask.</a:t>
            </a:r>
          </a:p>
          <a:p>
            <a:pPr marL="514350" indent="-514350">
              <a:buFontTx/>
              <a:buAutoNum type="arabicPeriod"/>
            </a:pPr>
            <a:r>
              <a:rPr lang="en-US" sz="2600" kern="0" dirty="0">
                <a:solidFill>
                  <a:schemeClr val="accent4"/>
                </a:solidFill>
                <a:latin typeface="Arial" charset="0"/>
                <a:cs typeface="Arial" charset="0"/>
              </a:rPr>
              <a:t>Determine where the titration is at: </a:t>
            </a:r>
            <a:r>
              <a:rPr lang="en-US" sz="2600" b="1" kern="0" dirty="0">
                <a:solidFill>
                  <a:schemeClr val="accent4"/>
                </a:solidFill>
                <a:latin typeface="Arial" charset="0"/>
                <a:cs typeface="Arial" charset="0"/>
              </a:rPr>
              <a:t>a.</a:t>
            </a:r>
            <a:r>
              <a:rPr lang="en-US" sz="2600" kern="0" dirty="0">
                <a:solidFill>
                  <a:schemeClr val="accent4"/>
                </a:solidFill>
                <a:latin typeface="Arial" charset="0"/>
                <a:cs typeface="Arial" charset="0"/>
              </a:rPr>
              <a:t> beginning (no titrant added); </a:t>
            </a:r>
            <a:r>
              <a:rPr lang="en-US" sz="2600" b="1" kern="0" dirty="0">
                <a:solidFill>
                  <a:schemeClr val="accent4"/>
                </a:solidFill>
                <a:latin typeface="Arial" charset="0"/>
                <a:cs typeface="Arial" charset="0"/>
              </a:rPr>
              <a:t>b. </a:t>
            </a:r>
            <a:r>
              <a:rPr lang="en-US" sz="2600" kern="0" dirty="0">
                <a:solidFill>
                  <a:schemeClr val="accent4"/>
                </a:solidFill>
                <a:latin typeface="Arial" charset="0"/>
                <a:cs typeface="Arial" charset="0"/>
              </a:rPr>
              <a:t>somewhere in the middle; </a:t>
            </a:r>
            <a:r>
              <a:rPr lang="en-US" sz="2600" b="1" kern="0" dirty="0">
                <a:solidFill>
                  <a:schemeClr val="accent4"/>
                </a:solidFill>
                <a:latin typeface="Arial" charset="0"/>
                <a:cs typeface="Arial" charset="0"/>
              </a:rPr>
              <a:t>c.</a:t>
            </a:r>
            <a:r>
              <a:rPr lang="en-US" sz="2600" kern="0" dirty="0">
                <a:solidFill>
                  <a:schemeClr val="accent4"/>
                </a:solidFill>
                <a:latin typeface="Arial" charset="0"/>
                <a:cs typeface="Arial" charset="0"/>
              </a:rPr>
              <a:t> equivalence point; or </a:t>
            </a:r>
            <a:r>
              <a:rPr lang="en-US" sz="2600" b="1" kern="0" dirty="0">
                <a:solidFill>
                  <a:schemeClr val="accent4"/>
                </a:solidFill>
                <a:latin typeface="Arial" charset="0"/>
                <a:cs typeface="Arial" charset="0"/>
              </a:rPr>
              <a:t>d. </a:t>
            </a:r>
            <a:r>
              <a:rPr lang="en-US" sz="2600" kern="0" dirty="0">
                <a:solidFill>
                  <a:schemeClr val="accent4"/>
                </a:solidFill>
                <a:latin typeface="Arial" charset="0"/>
                <a:cs typeface="Arial" charset="0"/>
              </a:rPr>
              <a:t>past equivalence point.</a:t>
            </a:r>
          </a:p>
          <a:p>
            <a:pPr marL="514350" indent="-514350">
              <a:buFontTx/>
              <a:buAutoNum type="arabicPeriod"/>
            </a:pPr>
            <a:r>
              <a:rPr lang="en-US" sz="2600" kern="0" dirty="0">
                <a:solidFill>
                  <a:schemeClr val="accent4"/>
                </a:solidFill>
                <a:latin typeface="Arial" charset="0"/>
                <a:cs typeface="Arial" charset="0"/>
              </a:rPr>
              <a:t>Based on these locations do one of the following to calculate pH:</a:t>
            </a:r>
          </a:p>
          <a:p>
            <a:pPr marL="914400" lvl="1" indent="-514350">
              <a:buFont typeface="+mj-lt"/>
              <a:buAutoNum type="alphaLcPeriod"/>
            </a:pPr>
            <a:r>
              <a:rPr lang="en-US" sz="2600" kern="0" dirty="0">
                <a:solidFill>
                  <a:schemeClr val="accent4"/>
                </a:solidFill>
                <a:latin typeface="Arial" charset="0"/>
                <a:cs typeface="Arial" charset="0"/>
              </a:rPr>
              <a:t>Solve simple equilibrium problem (ICE table)</a:t>
            </a:r>
          </a:p>
          <a:p>
            <a:pPr marL="914400" lvl="1" indent="-514350">
              <a:buFont typeface="+mj-lt"/>
              <a:buAutoNum type="alphaLcPeriod"/>
            </a:pPr>
            <a:r>
              <a:rPr lang="en-US" sz="2600" kern="0" dirty="0">
                <a:solidFill>
                  <a:schemeClr val="accent4"/>
                </a:solidFill>
                <a:latin typeface="Arial" charset="0"/>
              </a:rPr>
              <a:t>Use Henderson-Hasselbalch equation</a:t>
            </a:r>
          </a:p>
          <a:p>
            <a:pPr marL="914400" lvl="1" indent="-514350">
              <a:buFont typeface="+mj-lt"/>
              <a:buAutoNum type="alphaLcPeriod"/>
            </a:pPr>
            <a:r>
              <a:rPr lang="en-US" sz="2600" kern="0" dirty="0">
                <a:solidFill>
                  <a:schemeClr val="accent4"/>
                </a:solidFill>
                <a:latin typeface="Arial" charset="0"/>
                <a:cs typeface="Arial" charset="0"/>
              </a:rPr>
              <a:t>Write new equilibrium going in opposite direction, solve simple equilibrium proble</a:t>
            </a:r>
            <a:r>
              <a:rPr lang="en-US" sz="2600" kern="0" dirty="0">
                <a:solidFill>
                  <a:schemeClr val="accent4"/>
                </a:solidFill>
                <a:latin typeface="Arial" charset="0"/>
              </a:rPr>
              <a:t>m (ICE table).</a:t>
            </a:r>
          </a:p>
          <a:p>
            <a:pPr marL="914400" lvl="1" indent="-514350">
              <a:buFont typeface="+mj-lt"/>
              <a:buAutoNum type="alphaLcPeriod"/>
            </a:pPr>
            <a:r>
              <a:rPr lang="en-US" sz="2600" kern="0" dirty="0">
                <a:solidFill>
                  <a:schemeClr val="accent4"/>
                </a:solidFill>
                <a:latin typeface="Arial" charset="0"/>
              </a:rPr>
              <a:t>Use excess acid/base concentration</a:t>
            </a:r>
            <a:endParaRPr lang="en-US" sz="2600" kern="0" dirty="0">
              <a:solidFill>
                <a:schemeClr val="accent4"/>
              </a:solidFill>
              <a:latin typeface="Arial" charset="0"/>
              <a:cs typeface="Arial" charset="0"/>
            </a:endParaRPr>
          </a:p>
        </p:txBody>
      </p:sp>
    </p:spTree>
    <p:extLst>
      <p:ext uri="{BB962C8B-B14F-4D97-AF65-F5344CB8AC3E}">
        <p14:creationId xmlns:p14="http://schemas.microsoft.com/office/powerpoint/2010/main" val="153464205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Content Placeholder 2"/>
          <p:cNvSpPr>
            <a:spLocks noGrp="1"/>
          </p:cNvSpPr>
          <p:nvPr>
            <p:ph idx="1"/>
          </p:nvPr>
        </p:nvSpPr>
        <p:spPr>
          <a:xfrm>
            <a:off x="88900" y="1066801"/>
            <a:ext cx="9067800" cy="1752600"/>
          </a:xfrm>
        </p:spPr>
        <p:txBody>
          <a:bodyPr/>
          <a:lstStyle/>
          <a:p>
            <a:pPr marL="0" indent="0">
              <a:buNone/>
            </a:pPr>
            <a:r>
              <a:rPr lang="en-US" dirty="0">
                <a:solidFill>
                  <a:schemeClr val="accent4"/>
                </a:solidFill>
                <a:latin typeface="Arial" charset="0"/>
                <a:cs typeface="Arial" charset="0"/>
              </a:rPr>
              <a:t>What is the concentration of sulfuric acid if 15.00 mL of it reacts with 18.45 mL of a 0.0973 M NaOH solution?</a:t>
            </a: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Review: Acid-Base Titrations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9" name="Object 8"/>
          <p:cNvGraphicFramePr>
            <a:graphicFrameLocks noChangeAspect="1"/>
          </p:cNvGraphicFramePr>
          <p:nvPr/>
        </p:nvGraphicFramePr>
        <p:xfrm>
          <a:off x="76200" y="3733800"/>
          <a:ext cx="9043136" cy="685800"/>
        </p:xfrm>
        <a:graphic>
          <a:graphicData uri="http://schemas.openxmlformats.org/presentationml/2006/ole">
            <mc:AlternateContent xmlns:mc="http://schemas.openxmlformats.org/markup-compatibility/2006">
              <mc:Choice xmlns:v="urn:schemas-microsoft-com:vml" Requires="v">
                <p:oleObj spid="_x0000_s9221" name="Equation" r:id="rId3" imgW="5181480" imgH="393480" progId="Equation.3">
                  <p:embed/>
                </p:oleObj>
              </mc:Choice>
              <mc:Fallback>
                <p:oleObj name="Equation" r:id="rId3" imgW="5181480" imgH="393480" progId="Equation.3">
                  <p:embed/>
                  <p:pic>
                    <p:nvPicPr>
                      <p:cNvPr id="9" name="Object 8"/>
                      <p:cNvPicPr/>
                      <p:nvPr/>
                    </p:nvPicPr>
                    <p:blipFill>
                      <a:blip r:embed="rId4"/>
                      <a:stretch>
                        <a:fillRect/>
                      </a:stretch>
                    </p:blipFill>
                    <p:spPr>
                      <a:xfrm>
                        <a:off x="76200" y="3733800"/>
                        <a:ext cx="9043136" cy="685800"/>
                      </a:xfrm>
                      <a:prstGeom prst="rect">
                        <a:avLst/>
                      </a:prstGeom>
                    </p:spPr>
                  </p:pic>
                </p:oleObj>
              </mc:Fallback>
            </mc:AlternateContent>
          </a:graphicData>
        </a:graphic>
      </p:graphicFrame>
      <p:sp>
        <p:nvSpPr>
          <p:cNvPr id="11" name="Rectangle 11"/>
          <p:cNvSpPr txBox="1">
            <a:spLocks noChangeArrowheads="1"/>
          </p:cNvSpPr>
          <p:nvPr/>
        </p:nvSpPr>
        <p:spPr>
          <a:xfrm>
            <a:off x="627856" y="2819401"/>
            <a:ext cx="7467600" cy="762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ctr">
              <a:spcBef>
                <a:spcPts val="600"/>
              </a:spcBef>
              <a:buFontTx/>
              <a:buNone/>
            </a:pPr>
            <a:r>
              <a:rPr lang="en-US" kern="0" dirty="0">
                <a:solidFill>
                  <a:schemeClr val="accent4"/>
                </a:solidFill>
                <a:latin typeface="Arial" charset="0"/>
                <a:cs typeface="Arial" charset="0"/>
              </a:rPr>
              <a:t>H</a:t>
            </a:r>
            <a:r>
              <a:rPr lang="en-US" kern="0" baseline="-25000" dirty="0">
                <a:solidFill>
                  <a:schemeClr val="accent4"/>
                </a:solidFill>
                <a:latin typeface="Arial" charset="0"/>
                <a:cs typeface="Arial" charset="0"/>
              </a:rPr>
              <a:t>2</a:t>
            </a:r>
            <a:r>
              <a:rPr lang="en-US" kern="0" dirty="0">
                <a:solidFill>
                  <a:schemeClr val="accent4"/>
                </a:solidFill>
                <a:latin typeface="Arial" charset="0"/>
                <a:cs typeface="Arial" charset="0"/>
              </a:rPr>
              <a:t>SO</a:t>
            </a:r>
            <a:r>
              <a:rPr lang="en-US" kern="0" baseline="-25000" dirty="0">
                <a:solidFill>
                  <a:schemeClr val="accent4"/>
                </a:solidFill>
                <a:latin typeface="Arial" charset="0"/>
                <a:cs typeface="Arial" charset="0"/>
              </a:rPr>
              <a:t>4</a:t>
            </a:r>
            <a:r>
              <a:rPr lang="en-US" kern="0" dirty="0">
                <a:solidFill>
                  <a:schemeClr val="accent4"/>
                </a:solidFill>
                <a:latin typeface="Arial" charset="0"/>
                <a:cs typeface="Arial" charset="0"/>
              </a:rPr>
              <a:t> + 2NaOH →  Na</a:t>
            </a:r>
            <a:r>
              <a:rPr lang="en-US" kern="0" baseline="-25000" dirty="0">
                <a:solidFill>
                  <a:schemeClr val="accent4"/>
                </a:solidFill>
                <a:latin typeface="Arial" charset="0"/>
                <a:cs typeface="Arial" charset="0"/>
              </a:rPr>
              <a:t>2</a:t>
            </a:r>
            <a:r>
              <a:rPr lang="en-US" kern="0" dirty="0">
                <a:solidFill>
                  <a:schemeClr val="accent4"/>
                </a:solidFill>
                <a:latin typeface="Arial" charset="0"/>
                <a:cs typeface="Arial" charset="0"/>
              </a:rPr>
              <a:t>SO</a:t>
            </a:r>
            <a:r>
              <a:rPr lang="en-US" kern="0" baseline="-25000" dirty="0">
                <a:solidFill>
                  <a:schemeClr val="accent4"/>
                </a:solidFill>
                <a:latin typeface="Arial" charset="0"/>
                <a:cs typeface="Arial" charset="0"/>
              </a:rPr>
              <a:t>4</a:t>
            </a:r>
            <a:r>
              <a:rPr lang="en-US" kern="0" dirty="0">
                <a:solidFill>
                  <a:schemeClr val="accent4"/>
                </a:solidFill>
                <a:latin typeface="Arial" charset="0"/>
                <a:cs typeface="Arial" charset="0"/>
              </a:rPr>
              <a:t> + 2H</a:t>
            </a:r>
            <a:r>
              <a:rPr lang="en-US" kern="0" baseline="-25000" dirty="0">
                <a:solidFill>
                  <a:schemeClr val="accent4"/>
                </a:solidFill>
                <a:latin typeface="Arial" charset="0"/>
                <a:cs typeface="Arial" charset="0"/>
              </a:rPr>
              <a:t>2</a:t>
            </a:r>
            <a:r>
              <a:rPr lang="en-US" kern="0" dirty="0">
                <a:solidFill>
                  <a:schemeClr val="accent4"/>
                </a:solidFill>
                <a:latin typeface="Arial" charset="0"/>
                <a:cs typeface="Arial" charset="0"/>
              </a:rPr>
              <a:t>O</a:t>
            </a:r>
          </a:p>
        </p:txBody>
      </p:sp>
      <p:graphicFrame>
        <p:nvGraphicFramePr>
          <p:cNvPr id="12" name="Object 11"/>
          <p:cNvGraphicFramePr>
            <a:graphicFrameLocks noChangeAspect="1"/>
          </p:cNvGraphicFramePr>
          <p:nvPr/>
        </p:nvGraphicFramePr>
        <p:xfrm>
          <a:off x="795337" y="4792133"/>
          <a:ext cx="7553325" cy="762000"/>
        </p:xfrm>
        <a:graphic>
          <a:graphicData uri="http://schemas.openxmlformats.org/presentationml/2006/ole">
            <mc:AlternateContent xmlns:mc="http://schemas.openxmlformats.org/markup-compatibility/2006">
              <mc:Choice xmlns:v="urn:schemas-microsoft-com:vml" Requires="v">
                <p:oleObj spid="_x0000_s9222" name="Equation" r:id="rId5" imgW="4178160" imgH="419040" progId="Equation.3">
                  <p:embed/>
                </p:oleObj>
              </mc:Choice>
              <mc:Fallback>
                <p:oleObj name="Equation" r:id="rId5" imgW="4178160" imgH="419040" progId="Equation.3">
                  <p:embed/>
                  <p:pic>
                    <p:nvPicPr>
                      <p:cNvPr id="12" name="Object 11"/>
                      <p:cNvPicPr/>
                      <p:nvPr/>
                    </p:nvPicPr>
                    <p:blipFill>
                      <a:blip r:embed="rId6"/>
                      <a:stretch>
                        <a:fillRect/>
                      </a:stretch>
                    </p:blipFill>
                    <p:spPr>
                      <a:xfrm>
                        <a:off x="795337" y="4792133"/>
                        <a:ext cx="7553325" cy="762000"/>
                      </a:xfrm>
                      <a:prstGeom prst="rect">
                        <a:avLst/>
                      </a:prstGeom>
                    </p:spPr>
                  </p:pic>
                </p:oleObj>
              </mc:Fallback>
            </mc:AlternateContent>
          </a:graphicData>
        </a:graphic>
      </p:graphicFrame>
      <p:sp>
        <p:nvSpPr>
          <p:cNvPr id="13" name="Rectangle 12"/>
          <p:cNvSpPr/>
          <p:nvPr/>
        </p:nvSpPr>
        <p:spPr bwMode="auto">
          <a:xfrm>
            <a:off x="6400800" y="4950884"/>
            <a:ext cx="2057400" cy="44449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10" name="Rectangle 9"/>
          <p:cNvSpPr/>
          <p:nvPr/>
        </p:nvSpPr>
        <p:spPr>
          <a:xfrm>
            <a:off x="76200" y="6439928"/>
            <a:ext cx="1544411" cy="400110"/>
          </a:xfrm>
          <a:prstGeom prst="rect">
            <a:avLst/>
          </a:prstGeom>
        </p:spPr>
        <p:txBody>
          <a:bodyPr wrap="none">
            <a:spAutoFit/>
          </a:bodyPr>
          <a:lstStyle/>
          <a:p>
            <a:pPr marL="3175" lvl="1">
              <a:defRPr/>
            </a:pPr>
            <a:r>
              <a:rPr lang="en-US" sz="2000" i="1" dirty="0">
                <a:solidFill>
                  <a:srgbClr val="005BA9"/>
                </a:solidFill>
                <a:latin typeface="Arial"/>
                <a:cs typeface="Arial"/>
              </a:rPr>
              <a:t>(Chapter 8)</a:t>
            </a:r>
          </a:p>
        </p:txBody>
      </p:sp>
    </p:spTree>
    <p:extLst>
      <p:ext uri="{BB962C8B-B14F-4D97-AF65-F5344CB8AC3E}">
        <p14:creationId xmlns:p14="http://schemas.microsoft.com/office/powerpoint/2010/main" val="2073625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308" name="Content Placeholder 1"/>
          <p:cNvSpPr>
            <a:spLocks noGrp="1"/>
          </p:cNvSpPr>
          <p:nvPr>
            <p:ph/>
          </p:nvPr>
        </p:nvSpPr>
        <p:spPr>
          <a:xfrm>
            <a:off x="76200" y="1066800"/>
            <a:ext cx="8991600" cy="2590800"/>
          </a:xfrm>
        </p:spPr>
        <p:txBody>
          <a:bodyPr/>
          <a:lstStyle/>
          <a:p>
            <a:pPr>
              <a:spcBef>
                <a:spcPts val="200"/>
              </a:spcBef>
            </a:pPr>
            <a:r>
              <a:rPr lang="en-US" sz="3000" b="1" dirty="0">
                <a:solidFill>
                  <a:schemeClr val="accent4"/>
                </a:solidFill>
                <a:latin typeface="Arial" charset="0"/>
                <a:cs typeface="Arial" charset="0"/>
              </a:rPr>
              <a:t>Strong Acid–Strong Base</a:t>
            </a:r>
            <a:r>
              <a:rPr lang="en-US" sz="3000" dirty="0">
                <a:solidFill>
                  <a:schemeClr val="accent4"/>
                </a:solidFill>
                <a:latin typeface="Arial" charset="0"/>
                <a:cs typeface="Arial" charset="0"/>
              </a:rPr>
              <a:t>:</a:t>
            </a:r>
          </a:p>
          <a:p>
            <a:pPr marL="457200" lvl="1" indent="0">
              <a:spcBef>
                <a:spcPts val="200"/>
              </a:spcBef>
              <a:buNone/>
            </a:pPr>
            <a:r>
              <a:rPr lang="en-US" dirty="0">
                <a:solidFill>
                  <a:schemeClr val="accent4"/>
                </a:solidFill>
                <a:latin typeface="Arial" charset="0"/>
                <a:cs typeface="Arial" charset="0"/>
              </a:rPr>
              <a:t>       HCl(</a:t>
            </a:r>
            <a:r>
              <a:rPr lang="en-US" i="1" dirty="0" err="1">
                <a:solidFill>
                  <a:schemeClr val="accent4"/>
                </a:solidFill>
                <a:latin typeface="Arial" charset="0"/>
                <a:cs typeface="Arial" charset="0"/>
              </a:rPr>
              <a:t>aq</a:t>
            </a:r>
            <a:r>
              <a:rPr lang="en-US" dirty="0">
                <a:solidFill>
                  <a:schemeClr val="accent4"/>
                </a:solidFill>
                <a:latin typeface="Arial" charset="0"/>
                <a:cs typeface="Arial" charset="0"/>
              </a:rPr>
              <a:t>) + NaOH(</a:t>
            </a:r>
            <a:r>
              <a:rPr lang="en-US" i="1" dirty="0" err="1">
                <a:solidFill>
                  <a:schemeClr val="accent4"/>
                </a:solidFill>
                <a:latin typeface="Arial" charset="0"/>
                <a:cs typeface="Arial" charset="0"/>
              </a:rPr>
              <a:t>aq</a:t>
            </a:r>
            <a:r>
              <a:rPr lang="en-US" dirty="0">
                <a:solidFill>
                  <a:schemeClr val="accent4"/>
                </a:solidFill>
                <a:latin typeface="Arial" charset="0"/>
                <a:cs typeface="Arial" charset="0"/>
              </a:rPr>
              <a:t>) </a:t>
            </a:r>
            <a:r>
              <a:rPr lang="is-IS" sz="3400" dirty="0">
                <a:solidFill>
                  <a:schemeClr val="accent4"/>
                </a:solidFill>
                <a:latin typeface="Arial" charset="0"/>
                <a:cs typeface="Arial" charset="0"/>
              </a:rPr>
              <a:t>→</a:t>
            </a:r>
            <a:r>
              <a:rPr lang="en-US" sz="3400" dirty="0">
                <a:solidFill>
                  <a:schemeClr val="accent4"/>
                </a:solidFill>
                <a:latin typeface="Arial" charset="0"/>
                <a:cs typeface="Arial" charset="0"/>
              </a:rPr>
              <a:t> </a:t>
            </a:r>
            <a:r>
              <a:rPr lang="en-US" dirty="0">
                <a:solidFill>
                  <a:schemeClr val="accent4"/>
                </a:solidFill>
                <a:latin typeface="Arial" charset="0"/>
                <a:cs typeface="Arial" charset="0"/>
              </a:rPr>
              <a:t>H</a:t>
            </a:r>
            <a:r>
              <a:rPr lang="en-US" baseline="-25000" dirty="0">
                <a:solidFill>
                  <a:schemeClr val="accent4"/>
                </a:solidFill>
                <a:latin typeface="Arial" charset="0"/>
                <a:cs typeface="Arial" charset="0"/>
              </a:rPr>
              <a:t>2</a:t>
            </a:r>
            <a:r>
              <a:rPr lang="en-US" dirty="0">
                <a:solidFill>
                  <a:schemeClr val="accent4"/>
                </a:solidFill>
                <a:latin typeface="Arial" charset="0"/>
                <a:cs typeface="Arial" charset="0"/>
              </a:rPr>
              <a:t>O(ℓ) + </a:t>
            </a:r>
            <a:r>
              <a:rPr lang="en-US" dirty="0" err="1">
                <a:solidFill>
                  <a:schemeClr val="accent4"/>
                </a:solidFill>
                <a:latin typeface="Arial" charset="0"/>
                <a:cs typeface="Arial" charset="0"/>
              </a:rPr>
              <a:t>NaCl</a:t>
            </a:r>
            <a:r>
              <a:rPr lang="en-US" dirty="0">
                <a:solidFill>
                  <a:schemeClr val="accent4"/>
                </a:solidFill>
                <a:latin typeface="Arial" charset="0"/>
                <a:cs typeface="Arial" charset="0"/>
              </a:rPr>
              <a:t>(</a:t>
            </a:r>
            <a:r>
              <a:rPr lang="en-US" i="1" dirty="0" err="1">
                <a:solidFill>
                  <a:schemeClr val="accent4"/>
                </a:solidFill>
                <a:latin typeface="Arial" charset="0"/>
                <a:cs typeface="Arial" charset="0"/>
              </a:rPr>
              <a:t>aq</a:t>
            </a:r>
            <a:r>
              <a:rPr lang="en-US" dirty="0">
                <a:solidFill>
                  <a:schemeClr val="accent4"/>
                </a:solidFill>
                <a:latin typeface="Arial" charset="0"/>
                <a:cs typeface="Arial" charset="0"/>
              </a:rPr>
              <a:t>)</a:t>
            </a:r>
          </a:p>
          <a:p>
            <a:pPr marL="457200" lvl="1" indent="0">
              <a:spcBef>
                <a:spcPts val="200"/>
              </a:spcBef>
              <a:buNone/>
            </a:pPr>
            <a:endParaRPr lang="en-US" dirty="0">
              <a:solidFill>
                <a:schemeClr val="accent4"/>
              </a:solidFill>
              <a:latin typeface="Arial" charset="0"/>
              <a:cs typeface="Arial" charset="0"/>
            </a:endParaRPr>
          </a:p>
          <a:p>
            <a:pPr marL="457200" lvl="1" indent="0">
              <a:spcBef>
                <a:spcPts val="200"/>
              </a:spcBef>
              <a:buNone/>
            </a:pPr>
            <a:endParaRPr lang="en-US" dirty="0">
              <a:solidFill>
                <a:schemeClr val="accent4"/>
              </a:solidFill>
              <a:latin typeface="Arial" charset="0"/>
              <a:cs typeface="Arial" charset="0"/>
            </a:endParaRPr>
          </a:p>
          <a:p>
            <a:pPr marL="457200" lvl="1" indent="0">
              <a:spcBef>
                <a:spcPts val="200"/>
              </a:spcBef>
              <a:buNone/>
            </a:pPr>
            <a:endParaRPr lang="en-US" dirty="0">
              <a:solidFill>
                <a:schemeClr val="accent4"/>
              </a:solidFill>
              <a:latin typeface="Arial" charset="0"/>
              <a:cs typeface="Arial" charset="0"/>
            </a:endParaRPr>
          </a:p>
          <a:p>
            <a:pPr marL="0" indent="0">
              <a:buNone/>
            </a:pPr>
            <a:endParaRPr lang="en-US" dirty="0">
              <a:latin typeface="Arial" charset="0"/>
              <a:cs typeface="Arial" charset="0"/>
            </a:endParaRPr>
          </a:p>
        </p:txBody>
      </p: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pH Titrations</a:t>
            </a:r>
            <a:endParaRPr lang="en-US" sz="4400" kern="0" dirty="0">
              <a:solidFill>
                <a:srgbClr val="000000"/>
              </a:solidFill>
              <a:latin typeface="Arial" panose="020B0604020202020204" pitchFamily="34" charset="0"/>
              <a:cs typeface="Arial" panose="020B0604020202020204" pitchFamily="34" charset="0"/>
            </a:endParaRPr>
          </a:p>
          <a:p>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9" name="Rectangle 8"/>
          <p:cNvSpPr/>
          <p:nvPr/>
        </p:nvSpPr>
        <p:spPr>
          <a:xfrm>
            <a:off x="76200" y="2133600"/>
            <a:ext cx="9144000" cy="430887"/>
          </a:xfrm>
          <a:prstGeom prst="rect">
            <a:avLst/>
          </a:prstGeom>
        </p:spPr>
        <p:txBody>
          <a:bodyPr wrap="square">
            <a:spAutoFit/>
          </a:bodyPr>
          <a:lstStyle/>
          <a:p>
            <a:pPr>
              <a:spcBef>
                <a:spcPts val="300"/>
              </a:spcBef>
              <a:defRPr/>
            </a:pPr>
            <a:r>
              <a:rPr lang="en-US" sz="2200" i="1" dirty="0">
                <a:solidFill>
                  <a:srgbClr val="005BA9"/>
                </a:solidFill>
                <a:latin typeface="Arial"/>
                <a:cs typeface="Arial"/>
              </a:rPr>
              <a:t>Because both completely ionize, straight-forward stoichiometry applies</a:t>
            </a:r>
          </a:p>
        </p:txBody>
      </p:sp>
      <p:sp>
        <p:nvSpPr>
          <p:cNvPr id="10" name="Rectangle 9"/>
          <p:cNvSpPr/>
          <p:nvPr/>
        </p:nvSpPr>
        <p:spPr>
          <a:xfrm>
            <a:off x="76199" y="2587079"/>
            <a:ext cx="3166533" cy="430887"/>
          </a:xfrm>
          <a:prstGeom prst="rect">
            <a:avLst/>
          </a:prstGeom>
        </p:spPr>
        <p:txBody>
          <a:bodyPr wrap="square">
            <a:spAutoFit/>
          </a:bodyPr>
          <a:lstStyle/>
          <a:p>
            <a:pPr>
              <a:spcBef>
                <a:spcPts val="300"/>
              </a:spcBef>
              <a:defRPr/>
            </a:pPr>
            <a:r>
              <a:rPr lang="en-US" sz="2200" i="1" dirty="0">
                <a:solidFill>
                  <a:srgbClr val="005BA9"/>
                </a:solidFill>
                <a:latin typeface="Arial"/>
                <a:cs typeface="Arial"/>
              </a:rPr>
              <a:t>At equivalence point:</a:t>
            </a:r>
          </a:p>
        </p:txBody>
      </p:sp>
      <p:sp>
        <p:nvSpPr>
          <p:cNvPr id="11" name="Rectangle 10"/>
          <p:cNvSpPr/>
          <p:nvPr/>
        </p:nvSpPr>
        <p:spPr>
          <a:xfrm>
            <a:off x="2819400" y="2590800"/>
            <a:ext cx="3048000" cy="430887"/>
          </a:xfrm>
          <a:prstGeom prst="rect">
            <a:avLst/>
          </a:prstGeom>
        </p:spPr>
        <p:txBody>
          <a:bodyPr wrap="square">
            <a:spAutoFit/>
          </a:bodyPr>
          <a:lstStyle/>
          <a:p>
            <a:pPr algn="ctr">
              <a:spcBef>
                <a:spcPts val="300"/>
              </a:spcBef>
              <a:defRPr/>
            </a:pPr>
            <a:r>
              <a:rPr lang="en-US" sz="2200" dirty="0">
                <a:solidFill>
                  <a:schemeClr val="accent4"/>
                </a:solidFill>
                <a:latin typeface="Arial"/>
                <a:cs typeface="Arial"/>
              </a:rPr>
              <a:t>moles H</a:t>
            </a:r>
            <a:r>
              <a:rPr lang="en-US" sz="2200" baseline="30000" dirty="0">
                <a:solidFill>
                  <a:schemeClr val="accent4"/>
                </a:solidFill>
                <a:latin typeface="Arial"/>
                <a:cs typeface="Arial"/>
              </a:rPr>
              <a:t>+</a:t>
            </a:r>
            <a:r>
              <a:rPr lang="en-US" sz="2200" dirty="0">
                <a:solidFill>
                  <a:schemeClr val="accent4"/>
                </a:solidFill>
                <a:latin typeface="Arial"/>
                <a:cs typeface="Arial"/>
              </a:rPr>
              <a:t> = moles OH</a:t>
            </a:r>
            <a:r>
              <a:rPr lang="en-US" sz="2200" baseline="30000" dirty="0">
                <a:solidFill>
                  <a:schemeClr val="accent4"/>
                </a:solidFill>
                <a:latin typeface="Arial"/>
                <a:cs typeface="Arial"/>
              </a:rPr>
              <a:t>-</a:t>
            </a:r>
            <a:endParaRPr lang="en-US" sz="2200" dirty="0">
              <a:solidFill>
                <a:schemeClr val="accent4"/>
              </a:solidFill>
              <a:latin typeface="Arial"/>
              <a:cs typeface="Arial"/>
            </a:endParaRPr>
          </a:p>
        </p:txBody>
      </p:sp>
      <p:sp>
        <p:nvSpPr>
          <p:cNvPr id="12" name="Rectangle 11"/>
          <p:cNvSpPr/>
          <p:nvPr/>
        </p:nvSpPr>
        <p:spPr>
          <a:xfrm>
            <a:off x="2743200" y="2998113"/>
            <a:ext cx="3200400" cy="430887"/>
          </a:xfrm>
          <a:prstGeom prst="rect">
            <a:avLst/>
          </a:prstGeom>
        </p:spPr>
        <p:txBody>
          <a:bodyPr wrap="square">
            <a:spAutoFit/>
          </a:bodyPr>
          <a:lstStyle/>
          <a:p>
            <a:pPr algn="ctr">
              <a:spcBef>
                <a:spcPts val="300"/>
              </a:spcBef>
              <a:defRPr/>
            </a:pPr>
            <a:r>
              <a:rPr lang="en-US" sz="2200" i="1" dirty="0">
                <a:solidFill>
                  <a:schemeClr val="accent4"/>
                </a:solidFill>
                <a:latin typeface="Arial"/>
                <a:cs typeface="Arial"/>
              </a:rPr>
              <a:t> M</a:t>
            </a:r>
            <a:r>
              <a:rPr lang="en-US" sz="2200" baseline="-25000" dirty="0">
                <a:solidFill>
                  <a:schemeClr val="accent4"/>
                </a:solidFill>
                <a:latin typeface="Arial"/>
                <a:cs typeface="Arial"/>
              </a:rPr>
              <a:t>HCl</a:t>
            </a:r>
            <a:r>
              <a:rPr lang="en-US" sz="2200" dirty="0">
                <a:solidFill>
                  <a:schemeClr val="accent4"/>
                </a:solidFill>
                <a:latin typeface="Arial"/>
                <a:cs typeface="Arial"/>
              </a:rPr>
              <a:t>V</a:t>
            </a:r>
            <a:r>
              <a:rPr lang="en-US" sz="2200" baseline="-25000" dirty="0">
                <a:solidFill>
                  <a:schemeClr val="accent4"/>
                </a:solidFill>
                <a:latin typeface="Arial"/>
                <a:cs typeface="Arial"/>
              </a:rPr>
              <a:t>HCl </a:t>
            </a:r>
            <a:r>
              <a:rPr lang="en-US" sz="2200" dirty="0">
                <a:solidFill>
                  <a:schemeClr val="accent4"/>
                </a:solidFill>
                <a:latin typeface="Arial"/>
                <a:cs typeface="Arial"/>
              </a:rPr>
              <a:t>= </a:t>
            </a:r>
            <a:r>
              <a:rPr lang="en-US" sz="2200" i="1" dirty="0">
                <a:solidFill>
                  <a:schemeClr val="accent4"/>
                </a:solidFill>
                <a:latin typeface="Arial"/>
                <a:cs typeface="Arial"/>
              </a:rPr>
              <a:t>M</a:t>
            </a:r>
            <a:r>
              <a:rPr lang="en-US" sz="2200" baseline="-25000" dirty="0">
                <a:solidFill>
                  <a:schemeClr val="accent4"/>
                </a:solidFill>
                <a:latin typeface="Arial"/>
                <a:cs typeface="Arial"/>
              </a:rPr>
              <a:t>NaOH</a:t>
            </a:r>
            <a:r>
              <a:rPr lang="en-US" sz="2200" dirty="0">
                <a:solidFill>
                  <a:schemeClr val="accent4"/>
                </a:solidFill>
                <a:latin typeface="Arial"/>
                <a:cs typeface="Arial"/>
              </a:rPr>
              <a:t>V</a:t>
            </a:r>
            <a:r>
              <a:rPr lang="en-US" sz="2200" baseline="-25000" dirty="0">
                <a:solidFill>
                  <a:schemeClr val="accent4"/>
                </a:solidFill>
                <a:latin typeface="Arial"/>
                <a:cs typeface="Arial"/>
              </a:rPr>
              <a:t>NaOH</a:t>
            </a:r>
            <a:endParaRPr lang="en-US" sz="2200" dirty="0">
              <a:solidFill>
                <a:schemeClr val="accent4"/>
              </a:solidFill>
              <a:latin typeface="Arial"/>
              <a:cs typeface="Arial"/>
            </a:endParaRPr>
          </a:p>
        </p:txBody>
      </p:sp>
      <p:sp>
        <p:nvSpPr>
          <p:cNvPr id="13" name="Rectangle 12"/>
          <p:cNvSpPr/>
          <p:nvPr/>
        </p:nvSpPr>
        <p:spPr>
          <a:xfrm>
            <a:off x="6815667" y="1044714"/>
            <a:ext cx="2328333" cy="707886"/>
          </a:xfrm>
          <a:prstGeom prst="rect">
            <a:avLst/>
          </a:prstGeom>
        </p:spPr>
        <p:txBody>
          <a:bodyPr wrap="square">
            <a:spAutoFit/>
          </a:bodyPr>
          <a:lstStyle/>
          <a:p>
            <a:pPr>
              <a:spcBef>
                <a:spcPts val="300"/>
              </a:spcBef>
              <a:defRPr/>
            </a:pPr>
            <a:r>
              <a:rPr lang="en-US" sz="2000" i="1" dirty="0">
                <a:solidFill>
                  <a:srgbClr val="F32518"/>
                </a:solidFill>
                <a:latin typeface="Arial"/>
                <a:cs typeface="Arial"/>
              </a:rPr>
              <a:t>Notice! </a:t>
            </a:r>
            <a:r>
              <a:rPr lang="en-US" sz="2000" i="1" dirty="0" err="1">
                <a:solidFill>
                  <a:srgbClr val="F32518"/>
                </a:solidFill>
                <a:latin typeface="Arial"/>
                <a:cs typeface="Arial"/>
              </a:rPr>
              <a:t>NaCl</a:t>
            </a:r>
            <a:r>
              <a:rPr lang="en-US" sz="2000" i="1" dirty="0">
                <a:solidFill>
                  <a:srgbClr val="F32518"/>
                </a:solidFill>
                <a:latin typeface="Arial"/>
                <a:cs typeface="Arial"/>
              </a:rPr>
              <a:t> is a neutral salt; pH 7.0</a:t>
            </a:r>
          </a:p>
        </p:txBody>
      </p:sp>
    </p:spTree>
    <p:extLst>
      <p:ext uri="{BB962C8B-B14F-4D97-AF65-F5344CB8AC3E}">
        <p14:creationId xmlns:p14="http://schemas.microsoft.com/office/powerpoint/2010/main" val="3658079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3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030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308" grpId="0" build="p"/>
      <p:bldP spid="9" grpId="0"/>
      <p:bldP spid="10" grpId="0"/>
      <p:bldP spid="11" grpId="0"/>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3"/>
          <p:cNvSpPr>
            <a:spLocks noGrp="1" noChangeArrowheads="1"/>
          </p:cNvSpPr>
          <p:nvPr>
            <p:ph type="subTitle" idx="1"/>
          </p:nvPr>
        </p:nvSpPr>
        <p:spPr>
          <a:xfrm>
            <a:off x="76200" y="1092200"/>
            <a:ext cx="9067800" cy="2057400"/>
          </a:xfrm>
        </p:spPr>
        <p:txBody>
          <a:bodyPr/>
          <a:lstStyle/>
          <a:p>
            <a:pPr algn="l" eaLnBrk="1" hangingPunct="1"/>
            <a:r>
              <a:rPr lang="en-US" sz="3000" dirty="0">
                <a:solidFill>
                  <a:schemeClr val="accent4"/>
                </a:solidFill>
                <a:latin typeface="Arial" charset="0"/>
                <a:cs typeface="Arial" charset="0"/>
              </a:rPr>
              <a:t>If 30.34 mL of a 0.135 M solution of hydrochloric acid (HCl) were required to neutralize 25.00 mL of a sodium hydroxide (NaOH) solution, what is the molarity of the sodium hydroxide solution?</a:t>
            </a:r>
          </a:p>
        </p:txBody>
      </p: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Review: Acid-Base Titrations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9" name="Object 8"/>
          <p:cNvGraphicFramePr>
            <a:graphicFrameLocks noChangeAspect="1"/>
          </p:cNvGraphicFramePr>
          <p:nvPr/>
        </p:nvGraphicFramePr>
        <p:xfrm>
          <a:off x="444500" y="4025900"/>
          <a:ext cx="8355013" cy="685800"/>
        </p:xfrm>
        <a:graphic>
          <a:graphicData uri="http://schemas.openxmlformats.org/presentationml/2006/ole">
            <mc:AlternateContent xmlns:mc="http://schemas.openxmlformats.org/markup-compatibility/2006">
              <mc:Choice xmlns:v="urn:schemas-microsoft-com:vml" Requires="v">
                <p:oleObj spid="_x0000_s10245" name="Equation" r:id="rId4" imgW="4787640" imgH="393480" progId="Equation.3">
                  <p:embed/>
                </p:oleObj>
              </mc:Choice>
              <mc:Fallback>
                <p:oleObj name="Equation" r:id="rId4" imgW="4787640" imgH="393480" progId="Equation.3">
                  <p:embed/>
                  <p:pic>
                    <p:nvPicPr>
                      <p:cNvPr id="9" name="Object 8"/>
                      <p:cNvPicPr/>
                      <p:nvPr/>
                    </p:nvPicPr>
                    <p:blipFill>
                      <a:blip r:embed="rId5"/>
                      <a:stretch>
                        <a:fillRect/>
                      </a:stretch>
                    </p:blipFill>
                    <p:spPr>
                      <a:xfrm>
                        <a:off x="444500" y="4025900"/>
                        <a:ext cx="8355013" cy="685800"/>
                      </a:xfrm>
                      <a:prstGeom prst="rect">
                        <a:avLst/>
                      </a:prstGeom>
                    </p:spPr>
                  </p:pic>
                </p:oleObj>
              </mc:Fallback>
            </mc:AlternateContent>
          </a:graphicData>
        </a:graphic>
      </p:graphicFrame>
      <p:sp>
        <p:nvSpPr>
          <p:cNvPr id="10" name="Rectangle 11"/>
          <p:cNvSpPr txBox="1">
            <a:spLocks noChangeArrowheads="1"/>
          </p:cNvSpPr>
          <p:nvPr/>
        </p:nvSpPr>
        <p:spPr>
          <a:xfrm>
            <a:off x="652520" y="3111837"/>
            <a:ext cx="7467600" cy="762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ctr">
              <a:spcBef>
                <a:spcPts val="600"/>
              </a:spcBef>
              <a:buFontTx/>
              <a:buNone/>
            </a:pPr>
            <a:r>
              <a:rPr lang="en-US" kern="0" dirty="0">
                <a:solidFill>
                  <a:schemeClr val="accent4"/>
                </a:solidFill>
                <a:latin typeface="Arial" charset="0"/>
                <a:cs typeface="Arial" charset="0"/>
              </a:rPr>
              <a:t>NaOH + HCl →  </a:t>
            </a:r>
            <a:r>
              <a:rPr lang="en-US" kern="0" dirty="0" err="1">
                <a:solidFill>
                  <a:schemeClr val="accent4"/>
                </a:solidFill>
                <a:latin typeface="Arial" charset="0"/>
                <a:cs typeface="Arial" charset="0"/>
              </a:rPr>
              <a:t>NaCl</a:t>
            </a:r>
            <a:r>
              <a:rPr lang="en-US" kern="0" baseline="-25000" dirty="0">
                <a:solidFill>
                  <a:schemeClr val="accent4"/>
                </a:solidFill>
                <a:latin typeface="Arial" charset="0"/>
                <a:cs typeface="Arial" charset="0"/>
              </a:rPr>
              <a:t> </a:t>
            </a:r>
            <a:r>
              <a:rPr lang="en-US" kern="0" dirty="0">
                <a:solidFill>
                  <a:schemeClr val="accent4"/>
                </a:solidFill>
                <a:latin typeface="Arial" charset="0"/>
                <a:cs typeface="Arial" charset="0"/>
              </a:rPr>
              <a:t>+ H</a:t>
            </a:r>
            <a:r>
              <a:rPr lang="en-US" kern="0" baseline="-25000" dirty="0">
                <a:solidFill>
                  <a:schemeClr val="accent4"/>
                </a:solidFill>
                <a:latin typeface="Arial" charset="0"/>
                <a:cs typeface="Arial" charset="0"/>
              </a:rPr>
              <a:t>2</a:t>
            </a:r>
            <a:r>
              <a:rPr lang="en-US" kern="0" dirty="0">
                <a:solidFill>
                  <a:schemeClr val="accent4"/>
                </a:solidFill>
                <a:latin typeface="Arial" charset="0"/>
                <a:cs typeface="Arial" charset="0"/>
              </a:rPr>
              <a:t>O</a:t>
            </a:r>
          </a:p>
        </p:txBody>
      </p:sp>
      <p:graphicFrame>
        <p:nvGraphicFramePr>
          <p:cNvPr id="11" name="Object 10"/>
          <p:cNvGraphicFramePr>
            <a:graphicFrameLocks noChangeAspect="1"/>
          </p:cNvGraphicFramePr>
          <p:nvPr/>
        </p:nvGraphicFramePr>
        <p:xfrm>
          <a:off x="842963" y="5084763"/>
          <a:ext cx="7507287" cy="762000"/>
        </p:xfrm>
        <a:graphic>
          <a:graphicData uri="http://schemas.openxmlformats.org/presentationml/2006/ole">
            <mc:AlternateContent xmlns:mc="http://schemas.openxmlformats.org/markup-compatibility/2006">
              <mc:Choice xmlns:v="urn:schemas-microsoft-com:vml" Requires="v">
                <p:oleObj spid="_x0000_s10246" name="Equation" r:id="rId6" imgW="4152600" imgH="419040" progId="Equation.3">
                  <p:embed/>
                </p:oleObj>
              </mc:Choice>
              <mc:Fallback>
                <p:oleObj name="Equation" r:id="rId6" imgW="4152600" imgH="419040" progId="Equation.3">
                  <p:embed/>
                  <p:pic>
                    <p:nvPicPr>
                      <p:cNvPr id="11" name="Object 10"/>
                      <p:cNvPicPr/>
                      <p:nvPr/>
                    </p:nvPicPr>
                    <p:blipFill>
                      <a:blip r:embed="rId7"/>
                      <a:stretch>
                        <a:fillRect/>
                      </a:stretch>
                    </p:blipFill>
                    <p:spPr>
                      <a:xfrm>
                        <a:off x="842963" y="5084763"/>
                        <a:ext cx="7507287" cy="762000"/>
                      </a:xfrm>
                      <a:prstGeom prst="rect">
                        <a:avLst/>
                      </a:prstGeom>
                    </p:spPr>
                  </p:pic>
                </p:oleObj>
              </mc:Fallback>
            </mc:AlternateContent>
          </a:graphicData>
        </a:graphic>
      </p:graphicFrame>
      <p:sp>
        <p:nvSpPr>
          <p:cNvPr id="12" name="Rectangle 11"/>
          <p:cNvSpPr/>
          <p:nvPr/>
        </p:nvSpPr>
        <p:spPr bwMode="auto">
          <a:xfrm>
            <a:off x="6400800" y="5243320"/>
            <a:ext cx="2057400" cy="44449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13" name="Rectangle 12"/>
          <p:cNvSpPr/>
          <p:nvPr/>
        </p:nvSpPr>
        <p:spPr>
          <a:xfrm>
            <a:off x="76200" y="6439928"/>
            <a:ext cx="1544411" cy="400110"/>
          </a:xfrm>
          <a:prstGeom prst="rect">
            <a:avLst/>
          </a:prstGeom>
        </p:spPr>
        <p:txBody>
          <a:bodyPr wrap="none">
            <a:spAutoFit/>
          </a:bodyPr>
          <a:lstStyle/>
          <a:p>
            <a:pPr marL="3175" lvl="1">
              <a:defRPr/>
            </a:pPr>
            <a:r>
              <a:rPr lang="en-US" sz="2000" i="1" dirty="0">
                <a:solidFill>
                  <a:srgbClr val="005BA9"/>
                </a:solidFill>
                <a:latin typeface="Arial"/>
                <a:cs typeface="Arial"/>
              </a:rPr>
              <a:t>(Chapter 8)</a:t>
            </a:r>
          </a:p>
        </p:txBody>
      </p:sp>
    </p:spTree>
    <p:extLst>
      <p:ext uri="{BB962C8B-B14F-4D97-AF65-F5344CB8AC3E}">
        <p14:creationId xmlns:p14="http://schemas.microsoft.com/office/powerpoint/2010/main" val="5686816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308" name="Content Placeholder 1"/>
          <p:cNvSpPr>
            <a:spLocks noGrp="1"/>
          </p:cNvSpPr>
          <p:nvPr>
            <p:ph/>
          </p:nvPr>
        </p:nvSpPr>
        <p:spPr>
          <a:xfrm>
            <a:off x="76200" y="1066800"/>
            <a:ext cx="8991600" cy="1295400"/>
          </a:xfrm>
        </p:spPr>
        <p:txBody>
          <a:bodyPr/>
          <a:lstStyle/>
          <a:p>
            <a:pPr>
              <a:spcBef>
                <a:spcPts val="200"/>
              </a:spcBef>
            </a:pPr>
            <a:r>
              <a:rPr lang="en-US" sz="3000" b="1" dirty="0">
                <a:solidFill>
                  <a:schemeClr val="accent4"/>
                </a:solidFill>
                <a:latin typeface="Arial" charset="0"/>
                <a:cs typeface="Arial" charset="0"/>
              </a:rPr>
              <a:t>Strong Acid–Weak Base</a:t>
            </a:r>
            <a:r>
              <a:rPr lang="en-US" sz="3000" dirty="0">
                <a:solidFill>
                  <a:schemeClr val="accent4"/>
                </a:solidFill>
                <a:latin typeface="Arial" charset="0"/>
                <a:cs typeface="Arial" charset="0"/>
              </a:rPr>
              <a:t>:</a:t>
            </a:r>
          </a:p>
          <a:p>
            <a:pPr marL="0" lvl="1" indent="0" algn="ctr">
              <a:spcBef>
                <a:spcPts val="200"/>
              </a:spcBef>
              <a:buNone/>
            </a:pPr>
            <a:r>
              <a:rPr lang="en-US" dirty="0">
                <a:solidFill>
                  <a:schemeClr val="accent4"/>
                </a:solidFill>
                <a:latin typeface="Arial" charset="0"/>
                <a:cs typeface="Arial" charset="0"/>
              </a:rPr>
              <a:t>             HCl(</a:t>
            </a:r>
            <a:r>
              <a:rPr lang="en-US" i="1" dirty="0" err="1">
                <a:solidFill>
                  <a:schemeClr val="accent4"/>
                </a:solidFill>
                <a:latin typeface="Arial" charset="0"/>
                <a:cs typeface="Arial" charset="0"/>
              </a:rPr>
              <a:t>aq</a:t>
            </a:r>
            <a:r>
              <a:rPr lang="en-US" dirty="0">
                <a:solidFill>
                  <a:schemeClr val="accent4"/>
                </a:solidFill>
                <a:latin typeface="Arial" charset="0"/>
                <a:cs typeface="Arial" charset="0"/>
              </a:rPr>
              <a:t>) + NH</a:t>
            </a:r>
            <a:r>
              <a:rPr lang="en-US" baseline="-25000" dirty="0">
                <a:solidFill>
                  <a:schemeClr val="accent4"/>
                </a:solidFill>
                <a:latin typeface="Arial" charset="0"/>
                <a:cs typeface="Arial" charset="0"/>
              </a:rPr>
              <a:t>3</a:t>
            </a:r>
            <a:r>
              <a:rPr lang="en-US" dirty="0">
                <a:solidFill>
                  <a:schemeClr val="accent4"/>
                </a:solidFill>
                <a:latin typeface="Arial" charset="0"/>
                <a:cs typeface="Arial" charset="0"/>
              </a:rPr>
              <a:t>(</a:t>
            </a:r>
            <a:r>
              <a:rPr lang="en-US" i="1" dirty="0" err="1">
                <a:solidFill>
                  <a:schemeClr val="accent4"/>
                </a:solidFill>
                <a:latin typeface="Arial" charset="0"/>
                <a:cs typeface="Arial" charset="0"/>
              </a:rPr>
              <a:t>aq</a:t>
            </a:r>
            <a:r>
              <a:rPr lang="en-US" dirty="0">
                <a:solidFill>
                  <a:schemeClr val="accent4"/>
                </a:solidFill>
                <a:latin typeface="Arial" charset="0"/>
                <a:cs typeface="Arial" charset="0"/>
              </a:rPr>
              <a:t>) </a:t>
            </a:r>
            <a:r>
              <a:rPr lang="en-US" sz="3400" dirty="0">
                <a:solidFill>
                  <a:schemeClr val="accent4"/>
                </a:solidFill>
                <a:latin typeface="Arial" charset="0"/>
                <a:cs typeface="Arial" charset="0"/>
              </a:rPr>
              <a:t>⇌ </a:t>
            </a:r>
            <a:r>
              <a:rPr lang="en-US" dirty="0">
                <a:solidFill>
                  <a:schemeClr val="accent4"/>
                </a:solidFill>
                <a:latin typeface="Arial" charset="0"/>
                <a:cs typeface="Arial" charset="0"/>
              </a:rPr>
              <a:t>H</a:t>
            </a:r>
            <a:r>
              <a:rPr lang="en-US" baseline="-25000" dirty="0">
                <a:solidFill>
                  <a:schemeClr val="accent4"/>
                </a:solidFill>
                <a:latin typeface="Arial" charset="0"/>
                <a:cs typeface="Arial" charset="0"/>
              </a:rPr>
              <a:t>2</a:t>
            </a:r>
            <a:r>
              <a:rPr lang="en-US" dirty="0">
                <a:solidFill>
                  <a:schemeClr val="accent4"/>
                </a:solidFill>
                <a:latin typeface="Arial" charset="0"/>
                <a:cs typeface="Arial" charset="0"/>
              </a:rPr>
              <a:t>O(ℓ) + NH</a:t>
            </a:r>
            <a:r>
              <a:rPr lang="en-US" baseline="-25000" dirty="0">
                <a:solidFill>
                  <a:schemeClr val="accent4"/>
                </a:solidFill>
                <a:latin typeface="Arial" charset="0"/>
                <a:cs typeface="Arial" charset="0"/>
              </a:rPr>
              <a:t>4</a:t>
            </a:r>
            <a:r>
              <a:rPr lang="en-US" dirty="0">
                <a:solidFill>
                  <a:schemeClr val="accent4"/>
                </a:solidFill>
                <a:latin typeface="Arial" charset="0"/>
                <a:cs typeface="Arial" charset="0"/>
              </a:rPr>
              <a:t>Cl(</a:t>
            </a:r>
            <a:r>
              <a:rPr lang="en-US" i="1" dirty="0" err="1">
                <a:solidFill>
                  <a:schemeClr val="accent4"/>
                </a:solidFill>
                <a:latin typeface="Arial" charset="0"/>
                <a:cs typeface="Arial" charset="0"/>
              </a:rPr>
              <a:t>aq</a:t>
            </a:r>
            <a:r>
              <a:rPr lang="en-US" dirty="0">
                <a:solidFill>
                  <a:schemeClr val="accent4"/>
                </a:solidFill>
                <a:latin typeface="Arial" charset="0"/>
                <a:cs typeface="Arial" charset="0"/>
              </a:rPr>
              <a:t>)</a:t>
            </a:r>
          </a:p>
          <a:p>
            <a:pPr marL="0" indent="0">
              <a:buNone/>
            </a:pPr>
            <a:endParaRPr lang="en-US" dirty="0">
              <a:latin typeface="Arial" charset="0"/>
              <a:cs typeface="Arial" charset="0"/>
            </a:endParaRPr>
          </a:p>
        </p:txBody>
      </p: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pH Titrations</a:t>
            </a:r>
            <a:endParaRPr lang="en-US" sz="4400" kern="0" dirty="0">
              <a:solidFill>
                <a:srgbClr val="000000"/>
              </a:solidFill>
              <a:latin typeface="Arial" panose="020B0604020202020204" pitchFamily="34" charset="0"/>
              <a:cs typeface="Arial" panose="020B0604020202020204" pitchFamily="34" charset="0"/>
            </a:endParaRPr>
          </a:p>
          <a:p>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14" name="Rectangle 13"/>
          <p:cNvSpPr/>
          <p:nvPr/>
        </p:nvSpPr>
        <p:spPr>
          <a:xfrm>
            <a:off x="76200" y="2159913"/>
            <a:ext cx="7772401" cy="430887"/>
          </a:xfrm>
          <a:prstGeom prst="rect">
            <a:avLst/>
          </a:prstGeom>
        </p:spPr>
        <p:txBody>
          <a:bodyPr wrap="square">
            <a:spAutoFit/>
          </a:bodyPr>
          <a:lstStyle/>
          <a:p>
            <a:pPr>
              <a:spcBef>
                <a:spcPts val="300"/>
              </a:spcBef>
              <a:defRPr/>
            </a:pPr>
            <a:r>
              <a:rPr lang="en-US" sz="2200" i="1" dirty="0">
                <a:solidFill>
                  <a:srgbClr val="005BA9"/>
                </a:solidFill>
                <a:latin typeface="Arial"/>
                <a:cs typeface="Arial"/>
              </a:rPr>
              <a:t>Ammonia is your “sample”; hydrochloric acid is your “titrant”.</a:t>
            </a:r>
          </a:p>
        </p:txBody>
      </p:sp>
      <p:sp>
        <p:nvSpPr>
          <p:cNvPr id="15" name="Rectangle 14"/>
          <p:cNvSpPr/>
          <p:nvPr/>
        </p:nvSpPr>
        <p:spPr>
          <a:xfrm>
            <a:off x="-76200" y="1697508"/>
            <a:ext cx="2514600" cy="400110"/>
          </a:xfrm>
          <a:prstGeom prst="rect">
            <a:avLst/>
          </a:prstGeom>
        </p:spPr>
        <p:txBody>
          <a:bodyPr wrap="square">
            <a:spAutoFit/>
          </a:bodyPr>
          <a:lstStyle/>
          <a:p>
            <a:pPr>
              <a:spcBef>
                <a:spcPts val="300"/>
              </a:spcBef>
              <a:defRPr/>
            </a:pPr>
            <a:r>
              <a:rPr lang="en-US" sz="2000" i="1" dirty="0">
                <a:solidFill>
                  <a:srgbClr val="F32518"/>
                </a:solidFill>
                <a:latin typeface="Arial"/>
                <a:cs typeface="Arial"/>
              </a:rPr>
              <a:t>Overall reaction</a:t>
            </a:r>
          </a:p>
        </p:txBody>
      </p:sp>
      <p:sp>
        <p:nvSpPr>
          <p:cNvPr id="2" name="Rectangle 1"/>
          <p:cNvSpPr/>
          <p:nvPr/>
        </p:nvSpPr>
        <p:spPr>
          <a:xfrm>
            <a:off x="2001842" y="2528505"/>
            <a:ext cx="6532558" cy="615553"/>
          </a:xfrm>
          <a:prstGeom prst="rect">
            <a:avLst/>
          </a:prstGeom>
        </p:spPr>
        <p:txBody>
          <a:bodyPr wrap="none">
            <a:spAutoFit/>
          </a:bodyPr>
          <a:lstStyle/>
          <a:p>
            <a:pPr marL="0" lvl="1" indent="0" algn="ctr">
              <a:spcBef>
                <a:spcPts val="200"/>
              </a:spcBef>
              <a:buNone/>
            </a:pPr>
            <a:r>
              <a:rPr lang="en-US" sz="2800" dirty="0">
                <a:solidFill>
                  <a:schemeClr val="accent4"/>
                </a:solidFill>
              </a:rPr>
              <a:t>NH</a:t>
            </a:r>
            <a:r>
              <a:rPr lang="en-US" sz="2800" baseline="-25000" dirty="0">
                <a:solidFill>
                  <a:schemeClr val="accent4"/>
                </a:solidFill>
              </a:rPr>
              <a:t>3</a:t>
            </a:r>
            <a:r>
              <a:rPr lang="en-US" sz="2800" dirty="0">
                <a:solidFill>
                  <a:schemeClr val="accent4"/>
                </a:solidFill>
              </a:rPr>
              <a:t>(</a:t>
            </a:r>
            <a:r>
              <a:rPr lang="en-US" sz="2800" i="1" dirty="0" err="1">
                <a:solidFill>
                  <a:schemeClr val="accent4"/>
                </a:solidFill>
              </a:rPr>
              <a:t>aq</a:t>
            </a:r>
            <a:r>
              <a:rPr lang="en-US" sz="2800" dirty="0">
                <a:solidFill>
                  <a:schemeClr val="accent4"/>
                </a:solidFill>
              </a:rPr>
              <a:t>) + H</a:t>
            </a:r>
            <a:r>
              <a:rPr lang="en-US" sz="2800" baseline="-25000" dirty="0">
                <a:solidFill>
                  <a:schemeClr val="accent4"/>
                </a:solidFill>
              </a:rPr>
              <a:t>2</a:t>
            </a:r>
            <a:r>
              <a:rPr lang="en-US" sz="2800" dirty="0">
                <a:solidFill>
                  <a:schemeClr val="accent4"/>
                </a:solidFill>
              </a:rPr>
              <a:t>O(ℓ)  </a:t>
            </a:r>
            <a:r>
              <a:rPr lang="en-US" sz="3400" dirty="0">
                <a:solidFill>
                  <a:schemeClr val="accent4"/>
                </a:solidFill>
              </a:rPr>
              <a:t>⇌</a:t>
            </a:r>
            <a:r>
              <a:rPr lang="en-US" sz="2800" dirty="0">
                <a:solidFill>
                  <a:schemeClr val="accent4"/>
                </a:solidFill>
              </a:rPr>
              <a:t> NH</a:t>
            </a:r>
            <a:r>
              <a:rPr lang="en-US" sz="2800" baseline="-25000" dirty="0">
                <a:solidFill>
                  <a:schemeClr val="accent4"/>
                </a:solidFill>
              </a:rPr>
              <a:t>4</a:t>
            </a:r>
            <a:r>
              <a:rPr lang="en-US" sz="2800" baseline="30000" dirty="0">
                <a:solidFill>
                  <a:schemeClr val="accent4"/>
                </a:solidFill>
              </a:rPr>
              <a:t>+</a:t>
            </a:r>
            <a:r>
              <a:rPr lang="en-US" sz="2800" dirty="0">
                <a:solidFill>
                  <a:schemeClr val="accent4"/>
                </a:solidFill>
              </a:rPr>
              <a:t>(</a:t>
            </a:r>
            <a:r>
              <a:rPr lang="en-US" sz="2800" i="1" dirty="0" err="1">
                <a:solidFill>
                  <a:schemeClr val="accent4"/>
                </a:solidFill>
              </a:rPr>
              <a:t>aq</a:t>
            </a:r>
            <a:r>
              <a:rPr lang="en-US" sz="2800" dirty="0">
                <a:solidFill>
                  <a:schemeClr val="accent4"/>
                </a:solidFill>
              </a:rPr>
              <a:t>) + OH</a:t>
            </a:r>
            <a:r>
              <a:rPr lang="en-US" sz="2800" baseline="30000" dirty="0">
                <a:solidFill>
                  <a:schemeClr val="accent4"/>
                </a:solidFill>
              </a:rPr>
              <a:t>-</a:t>
            </a:r>
            <a:r>
              <a:rPr lang="en-US" sz="2800" dirty="0">
                <a:solidFill>
                  <a:schemeClr val="accent4"/>
                </a:solidFill>
              </a:rPr>
              <a:t>(</a:t>
            </a:r>
            <a:r>
              <a:rPr lang="en-US" sz="2800" i="1" dirty="0" err="1">
                <a:solidFill>
                  <a:schemeClr val="accent4"/>
                </a:solidFill>
              </a:rPr>
              <a:t>aq</a:t>
            </a:r>
            <a:r>
              <a:rPr lang="en-US" sz="2800" dirty="0">
                <a:solidFill>
                  <a:schemeClr val="accent4"/>
                </a:solidFill>
              </a:rPr>
              <a:t>)</a:t>
            </a:r>
          </a:p>
        </p:txBody>
      </p:sp>
      <p:sp>
        <p:nvSpPr>
          <p:cNvPr id="16" name="Rectangle 15"/>
          <p:cNvSpPr/>
          <p:nvPr/>
        </p:nvSpPr>
        <p:spPr>
          <a:xfrm>
            <a:off x="292100" y="2528505"/>
            <a:ext cx="1778000" cy="707886"/>
          </a:xfrm>
          <a:prstGeom prst="rect">
            <a:avLst/>
          </a:prstGeom>
        </p:spPr>
        <p:txBody>
          <a:bodyPr wrap="square">
            <a:spAutoFit/>
          </a:bodyPr>
          <a:lstStyle/>
          <a:p>
            <a:pPr algn="ctr">
              <a:spcBef>
                <a:spcPts val="300"/>
              </a:spcBef>
              <a:defRPr/>
            </a:pPr>
            <a:r>
              <a:rPr lang="en-US" sz="2000" i="1" dirty="0">
                <a:solidFill>
                  <a:srgbClr val="F32518"/>
                </a:solidFill>
                <a:latin typeface="Arial"/>
                <a:cs typeface="Arial"/>
              </a:rPr>
              <a:t>Weak base equilibrium</a:t>
            </a:r>
          </a:p>
        </p:txBody>
      </p:sp>
      <p:sp>
        <p:nvSpPr>
          <p:cNvPr id="17" name="Rectangle 16"/>
          <p:cNvSpPr/>
          <p:nvPr/>
        </p:nvSpPr>
        <p:spPr>
          <a:xfrm>
            <a:off x="0" y="3242742"/>
            <a:ext cx="9296400" cy="430887"/>
          </a:xfrm>
          <a:prstGeom prst="rect">
            <a:avLst/>
          </a:prstGeom>
        </p:spPr>
        <p:txBody>
          <a:bodyPr wrap="square">
            <a:spAutoFit/>
          </a:bodyPr>
          <a:lstStyle/>
          <a:p>
            <a:pPr>
              <a:spcBef>
                <a:spcPts val="300"/>
              </a:spcBef>
              <a:defRPr/>
            </a:pPr>
            <a:r>
              <a:rPr lang="en-US" sz="2200" i="1" dirty="0">
                <a:solidFill>
                  <a:srgbClr val="005BA9"/>
                </a:solidFill>
                <a:latin typeface="Arial"/>
                <a:cs typeface="Arial"/>
              </a:rPr>
              <a:t>Think about adding HCl(</a:t>
            </a:r>
            <a:r>
              <a:rPr lang="en-US" sz="2200" i="1" dirty="0" err="1">
                <a:solidFill>
                  <a:srgbClr val="005BA9"/>
                </a:solidFill>
                <a:latin typeface="Arial"/>
                <a:cs typeface="Arial"/>
              </a:rPr>
              <a:t>aq</a:t>
            </a:r>
            <a:r>
              <a:rPr lang="en-US" sz="2200" i="1" dirty="0">
                <a:solidFill>
                  <a:srgbClr val="005BA9"/>
                </a:solidFill>
                <a:latin typeface="Arial"/>
                <a:cs typeface="Arial"/>
              </a:rPr>
              <a:t>) as a way of “neutralizing” the generated OH</a:t>
            </a:r>
            <a:r>
              <a:rPr lang="en-US" sz="2200" i="1" baseline="30000" dirty="0">
                <a:solidFill>
                  <a:srgbClr val="005BA9"/>
                </a:solidFill>
                <a:latin typeface="Arial"/>
                <a:cs typeface="Arial"/>
              </a:rPr>
              <a:t>-</a:t>
            </a:r>
            <a:endParaRPr lang="en-US" sz="2200" i="1" dirty="0">
              <a:solidFill>
                <a:srgbClr val="005BA9"/>
              </a:solidFill>
              <a:latin typeface="Arial"/>
              <a:cs typeface="Arial"/>
            </a:endParaRPr>
          </a:p>
        </p:txBody>
      </p:sp>
      <p:sp>
        <p:nvSpPr>
          <p:cNvPr id="18" name="Rectangle 17"/>
          <p:cNvSpPr/>
          <p:nvPr/>
        </p:nvSpPr>
        <p:spPr>
          <a:xfrm>
            <a:off x="1981200" y="3581400"/>
            <a:ext cx="6207148" cy="615553"/>
          </a:xfrm>
          <a:prstGeom prst="rect">
            <a:avLst/>
          </a:prstGeom>
        </p:spPr>
        <p:txBody>
          <a:bodyPr wrap="none">
            <a:spAutoFit/>
          </a:bodyPr>
          <a:lstStyle/>
          <a:p>
            <a:pPr marL="0" lvl="1" algn="ctr">
              <a:spcBef>
                <a:spcPts val="200"/>
              </a:spcBef>
            </a:pPr>
            <a:r>
              <a:rPr lang="en-US" sz="2800" dirty="0">
                <a:solidFill>
                  <a:schemeClr val="accent4"/>
                </a:solidFill>
              </a:rPr>
              <a:t>OH</a:t>
            </a:r>
            <a:r>
              <a:rPr lang="en-US" sz="2800" baseline="30000" dirty="0">
                <a:solidFill>
                  <a:schemeClr val="accent4"/>
                </a:solidFill>
              </a:rPr>
              <a:t>-</a:t>
            </a:r>
            <a:r>
              <a:rPr lang="en-US" sz="2800" dirty="0">
                <a:solidFill>
                  <a:schemeClr val="accent4"/>
                </a:solidFill>
              </a:rPr>
              <a:t>(</a:t>
            </a:r>
            <a:r>
              <a:rPr lang="en-US" sz="2800" i="1" dirty="0" err="1">
                <a:solidFill>
                  <a:schemeClr val="accent4"/>
                </a:solidFill>
              </a:rPr>
              <a:t>aq</a:t>
            </a:r>
            <a:r>
              <a:rPr lang="en-US" sz="2800" dirty="0">
                <a:solidFill>
                  <a:schemeClr val="accent4"/>
                </a:solidFill>
              </a:rPr>
              <a:t>) + HCl(</a:t>
            </a:r>
            <a:r>
              <a:rPr lang="en-US" sz="2800" i="1" dirty="0" err="1">
                <a:solidFill>
                  <a:schemeClr val="accent4"/>
                </a:solidFill>
              </a:rPr>
              <a:t>aq</a:t>
            </a:r>
            <a:r>
              <a:rPr lang="en-US" sz="2800" dirty="0">
                <a:solidFill>
                  <a:schemeClr val="accent4"/>
                </a:solidFill>
              </a:rPr>
              <a:t>) </a:t>
            </a:r>
            <a:r>
              <a:rPr lang="en-US" sz="3400" dirty="0">
                <a:solidFill>
                  <a:schemeClr val="accent4"/>
                </a:solidFill>
              </a:rPr>
              <a:t>⇌</a:t>
            </a:r>
            <a:r>
              <a:rPr lang="en-US" sz="2800" dirty="0">
                <a:solidFill>
                  <a:schemeClr val="accent4"/>
                </a:solidFill>
              </a:rPr>
              <a:t> H</a:t>
            </a:r>
            <a:r>
              <a:rPr lang="en-US" sz="2800" baseline="-25000" dirty="0">
                <a:solidFill>
                  <a:schemeClr val="accent4"/>
                </a:solidFill>
              </a:rPr>
              <a:t>2</a:t>
            </a:r>
            <a:r>
              <a:rPr lang="en-US" sz="2800" dirty="0">
                <a:solidFill>
                  <a:schemeClr val="accent4"/>
                </a:solidFill>
              </a:rPr>
              <a:t>O(ℓ)  + Cl</a:t>
            </a:r>
            <a:r>
              <a:rPr lang="en-US" sz="2800" baseline="30000" dirty="0">
                <a:solidFill>
                  <a:schemeClr val="accent4"/>
                </a:solidFill>
              </a:rPr>
              <a:t>-</a:t>
            </a:r>
            <a:r>
              <a:rPr lang="en-US" sz="2800" dirty="0">
                <a:solidFill>
                  <a:schemeClr val="accent4"/>
                </a:solidFill>
              </a:rPr>
              <a:t>(</a:t>
            </a:r>
            <a:r>
              <a:rPr lang="en-US" sz="2800" i="1" dirty="0" err="1">
                <a:solidFill>
                  <a:schemeClr val="accent4"/>
                </a:solidFill>
              </a:rPr>
              <a:t>aq</a:t>
            </a:r>
            <a:r>
              <a:rPr lang="en-US" sz="2800" dirty="0">
                <a:solidFill>
                  <a:schemeClr val="accent4"/>
                </a:solidFill>
              </a:rPr>
              <a:t>) </a:t>
            </a:r>
          </a:p>
        </p:txBody>
      </p:sp>
      <p:sp>
        <p:nvSpPr>
          <p:cNvPr id="19" name="Rectangle 18"/>
          <p:cNvSpPr/>
          <p:nvPr/>
        </p:nvSpPr>
        <p:spPr>
          <a:xfrm>
            <a:off x="-25400" y="4191000"/>
            <a:ext cx="9296400" cy="430887"/>
          </a:xfrm>
          <a:prstGeom prst="rect">
            <a:avLst/>
          </a:prstGeom>
        </p:spPr>
        <p:txBody>
          <a:bodyPr wrap="square">
            <a:spAutoFit/>
          </a:bodyPr>
          <a:lstStyle/>
          <a:p>
            <a:pPr>
              <a:spcBef>
                <a:spcPts val="300"/>
              </a:spcBef>
              <a:defRPr/>
            </a:pPr>
            <a:r>
              <a:rPr lang="en-US" sz="2200" i="1" dirty="0">
                <a:solidFill>
                  <a:srgbClr val="005BA9"/>
                </a:solidFill>
                <a:latin typeface="Arial"/>
                <a:cs typeface="Arial"/>
              </a:rPr>
              <a:t>This is another Le </a:t>
            </a:r>
            <a:r>
              <a:rPr lang="en-US" sz="2200" i="1" dirty="0" err="1">
                <a:solidFill>
                  <a:srgbClr val="005BA9"/>
                </a:solidFill>
                <a:latin typeface="Arial"/>
                <a:cs typeface="Arial"/>
              </a:rPr>
              <a:t>Chatelier’s</a:t>
            </a:r>
            <a:r>
              <a:rPr lang="en-US" sz="2200" i="1" dirty="0">
                <a:solidFill>
                  <a:srgbClr val="005BA9"/>
                </a:solidFill>
                <a:latin typeface="Arial"/>
                <a:cs typeface="Arial"/>
              </a:rPr>
              <a:t> Principle situation:</a:t>
            </a:r>
          </a:p>
        </p:txBody>
      </p:sp>
      <p:sp>
        <p:nvSpPr>
          <p:cNvPr id="20" name="Rectangle 19"/>
          <p:cNvSpPr/>
          <p:nvPr/>
        </p:nvSpPr>
        <p:spPr>
          <a:xfrm>
            <a:off x="2133600" y="4584249"/>
            <a:ext cx="6433171" cy="615553"/>
          </a:xfrm>
          <a:prstGeom prst="rect">
            <a:avLst/>
          </a:prstGeom>
        </p:spPr>
        <p:txBody>
          <a:bodyPr wrap="none">
            <a:spAutoFit/>
          </a:bodyPr>
          <a:lstStyle/>
          <a:p>
            <a:pPr marL="0" lvl="1" indent="0" algn="ctr">
              <a:spcBef>
                <a:spcPts val="200"/>
              </a:spcBef>
              <a:buNone/>
            </a:pPr>
            <a:r>
              <a:rPr lang="en-US" sz="2800" dirty="0">
                <a:solidFill>
                  <a:schemeClr val="accent4"/>
                </a:solidFill>
              </a:rPr>
              <a:t>NH</a:t>
            </a:r>
            <a:r>
              <a:rPr lang="en-US" sz="2800" baseline="-25000" dirty="0">
                <a:solidFill>
                  <a:schemeClr val="accent4"/>
                </a:solidFill>
              </a:rPr>
              <a:t>3</a:t>
            </a:r>
            <a:r>
              <a:rPr lang="en-US" sz="2800" dirty="0">
                <a:solidFill>
                  <a:schemeClr val="accent4"/>
                </a:solidFill>
              </a:rPr>
              <a:t>(</a:t>
            </a:r>
            <a:r>
              <a:rPr lang="en-US" sz="2800" i="1" dirty="0" err="1">
                <a:solidFill>
                  <a:schemeClr val="accent4"/>
                </a:solidFill>
              </a:rPr>
              <a:t>aq</a:t>
            </a:r>
            <a:r>
              <a:rPr lang="en-US" sz="2800" dirty="0">
                <a:solidFill>
                  <a:schemeClr val="accent4"/>
                </a:solidFill>
              </a:rPr>
              <a:t>) + H</a:t>
            </a:r>
            <a:r>
              <a:rPr lang="en-US" sz="2800" baseline="-25000" dirty="0">
                <a:solidFill>
                  <a:schemeClr val="accent4"/>
                </a:solidFill>
              </a:rPr>
              <a:t>2</a:t>
            </a:r>
            <a:r>
              <a:rPr lang="en-US" sz="2800" dirty="0">
                <a:solidFill>
                  <a:schemeClr val="accent4"/>
                </a:solidFill>
              </a:rPr>
              <a:t>O(ℓ) </a:t>
            </a:r>
            <a:r>
              <a:rPr lang="en-US" sz="3400" dirty="0">
                <a:solidFill>
                  <a:schemeClr val="accent4"/>
                </a:solidFill>
              </a:rPr>
              <a:t>⇌</a:t>
            </a:r>
            <a:r>
              <a:rPr lang="en-US" sz="2800" dirty="0">
                <a:solidFill>
                  <a:schemeClr val="accent4"/>
                </a:solidFill>
              </a:rPr>
              <a:t> NH</a:t>
            </a:r>
            <a:r>
              <a:rPr lang="en-US" sz="2800" baseline="-25000" dirty="0">
                <a:solidFill>
                  <a:schemeClr val="accent4"/>
                </a:solidFill>
              </a:rPr>
              <a:t>4</a:t>
            </a:r>
            <a:r>
              <a:rPr lang="en-US" sz="2800" baseline="30000" dirty="0">
                <a:solidFill>
                  <a:schemeClr val="accent4"/>
                </a:solidFill>
              </a:rPr>
              <a:t>+</a:t>
            </a:r>
            <a:r>
              <a:rPr lang="en-US" sz="2800" dirty="0">
                <a:solidFill>
                  <a:schemeClr val="accent4"/>
                </a:solidFill>
              </a:rPr>
              <a:t>(</a:t>
            </a:r>
            <a:r>
              <a:rPr lang="en-US" sz="2800" i="1" dirty="0" err="1">
                <a:solidFill>
                  <a:schemeClr val="accent4"/>
                </a:solidFill>
              </a:rPr>
              <a:t>aq</a:t>
            </a:r>
            <a:r>
              <a:rPr lang="en-US" sz="2800" dirty="0">
                <a:solidFill>
                  <a:schemeClr val="accent4"/>
                </a:solidFill>
              </a:rPr>
              <a:t>) + OH</a:t>
            </a:r>
            <a:r>
              <a:rPr lang="en-US" sz="2800" baseline="30000" dirty="0">
                <a:solidFill>
                  <a:schemeClr val="accent4"/>
                </a:solidFill>
              </a:rPr>
              <a:t>-</a:t>
            </a:r>
            <a:r>
              <a:rPr lang="en-US" sz="2800" dirty="0">
                <a:solidFill>
                  <a:schemeClr val="accent4"/>
                </a:solidFill>
              </a:rPr>
              <a:t>(</a:t>
            </a:r>
            <a:r>
              <a:rPr lang="en-US" sz="2800" i="1" dirty="0" err="1">
                <a:solidFill>
                  <a:schemeClr val="accent4"/>
                </a:solidFill>
              </a:rPr>
              <a:t>aq</a:t>
            </a:r>
            <a:r>
              <a:rPr lang="en-US" sz="2800" dirty="0">
                <a:solidFill>
                  <a:schemeClr val="accent4"/>
                </a:solidFill>
              </a:rPr>
              <a:t>)</a:t>
            </a:r>
          </a:p>
        </p:txBody>
      </p:sp>
      <p:sp>
        <p:nvSpPr>
          <p:cNvPr id="21" name="Rectangle 20"/>
          <p:cNvSpPr/>
          <p:nvPr/>
        </p:nvSpPr>
        <p:spPr>
          <a:xfrm>
            <a:off x="26692" y="5235320"/>
            <a:ext cx="3299415" cy="430887"/>
          </a:xfrm>
          <a:prstGeom prst="rect">
            <a:avLst/>
          </a:prstGeom>
        </p:spPr>
        <p:txBody>
          <a:bodyPr wrap="square">
            <a:spAutoFit/>
          </a:bodyPr>
          <a:lstStyle/>
          <a:p>
            <a:pPr>
              <a:spcBef>
                <a:spcPts val="300"/>
              </a:spcBef>
              <a:defRPr/>
            </a:pPr>
            <a:r>
              <a:rPr lang="en-US" sz="2200" i="1" dirty="0">
                <a:solidFill>
                  <a:srgbClr val="005BA9"/>
                </a:solidFill>
                <a:latin typeface="Arial"/>
                <a:cs typeface="Arial"/>
              </a:rPr>
              <a:t>constantly removing OH</a:t>
            </a:r>
            <a:r>
              <a:rPr lang="en-US" sz="2200" i="1" baseline="30000" dirty="0">
                <a:solidFill>
                  <a:srgbClr val="005BA9"/>
                </a:solidFill>
                <a:latin typeface="Arial"/>
                <a:cs typeface="Arial"/>
              </a:rPr>
              <a:t>-</a:t>
            </a:r>
            <a:endParaRPr lang="en-US" sz="2200" i="1" dirty="0">
              <a:solidFill>
                <a:srgbClr val="005BA9"/>
              </a:solidFill>
              <a:latin typeface="Arial"/>
              <a:cs typeface="Arial"/>
            </a:endParaRPr>
          </a:p>
        </p:txBody>
      </p:sp>
      <p:sp>
        <p:nvSpPr>
          <p:cNvPr id="22" name="Rectangle 21"/>
          <p:cNvSpPr/>
          <p:nvPr/>
        </p:nvSpPr>
        <p:spPr>
          <a:xfrm>
            <a:off x="3124200" y="5237938"/>
            <a:ext cx="5562600" cy="430887"/>
          </a:xfrm>
          <a:prstGeom prst="rect">
            <a:avLst/>
          </a:prstGeom>
        </p:spPr>
        <p:txBody>
          <a:bodyPr wrap="square">
            <a:spAutoFit/>
          </a:bodyPr>
          <a:lstStyle/>
          <a:p>
            <a:pPr>
              <a:spcBef>
                <a:spcPts val="300"/>
              </a:spcBef>
              <a:defRPr/>
            </a:pPr>
            <a:r>
              <a:rPr lang="en-US" sz="2200" i="1" dirty="0">
                <a:solidFill>
                  <a:srgbClr val="005BA9"/>
                </a:solidFill>
                <a:latin typeface="Arial"/>
                <a:cs typeface="Arial"/>
              </a:rPr>
              <a:t>= driving reaction to right, increasing [NH</a:t>
            </a:r>
            <a:r>
              <a:rPr lang="en-US" sz="2200" i="1" baseline="-25000" dirty="0">
                <a:solidFill>
                  <a:srgbClr val="005BA9"/>
                </a:solidFill>
                <a:latin typeface="Arial"/>
                <a:cs typeface="Arial"/>
              </a:rPr>
              <a:t>4</a:t>
            </a:r>
            <a:r>
              <a:rPr lang="en-US" sz="2200" i="1" baseline="30000" dirty="0">
                <a:solidFill>
                  <a:srgbClr val="005BA9"/>
                </a:solidFill>
                <a:latin typeface="Arial"/>
                <a:cs typeface="Arial"/>
              </a:rPr>
              <a:t>+</a:t>
            </a:r>
            <a:r>
              <a:rPr lang="en-US" sz="2200" i="1" dirty="0">
                <a:solidFill>
                  <a:srgbClr val="005BA9"/>
                </a:solidFill>
                <a:latin typeface="Arial"/>
                <a:cs typeface="Arial"/>
              </a:rPr>
              <a:t>]</a:t>
            </a:r>
            <a:endParaRPr lang="en-US" sz="2200" i="1" baseline="-25000" dirty="0">
              <a:solidFill>
                <a:srgbClr val="005BA9"/>
              </a:solidFill>
              <a:latin typeface="Arial"/>
              <a:cs typeface="Arial"/>
            </a:endParaRPr>
          </a:p>
        </p:txBody>
      </p:sp>
      <p:graphicFrame>
        <p:nvGraphicFramePr>
          <p:cNvPr id="23" name="Object 22"/>
          <p:cNvGraphicFramePr>
            <a:graphicFrameLocks noChangeAspect="1"/>
          </p:cNvGraphicFramePr>
          <p:nvPr>
            <p:extLst>
              <p:ext uri="{D42A27DB-BD31-4B8C-83A1-F6EECF244321}">
                <p14:modId xmlns:p14="http://schemas.microsoft.com/office/powerpoint/2010/main" val="1616878953"/>
              </p:ext>
            </p:extLst>
          </p:nvPr>
        </p:nvGraphicFramePr>
        <p:xfrm>
          <a:off x="3352800" y="5826523"/>
          <a:ext cx="2614295" cy="1046163"/>
        </p:xfrm>
        <a:graphic>
          <a:graphicData uri="http://schemas.openxmlformats.org/presentationml/2006/ole">
            <mc:AlternateContent xmlns:mc="http://schemas.openxmlformats.org/markup-compatibility/2006">
              <mc:Choice xmlns:v="urn:schemas-microsoft-com:vml" Requires="v">
                <p:oleObj spid="_x0000_s11267" name="Equation" r:id="rId4" imgW="2057400" imgH="825500" progId="Equation.3">
                  <p:embed/>
                </p:oleObj>
              </mc:Choice>
              <mc:Fallback>
                <p:oleObj name="Equation" r:id="rId4" imgW="2057400" imgH="825500" progId="Equation.3">
                  <p:embed/>
                  <p:pic>
                    <p:nvPicPr>
                      <p:cNvPr id="23" name="Object 22"/>
                      <p:cNvPicPr/>
                      <p:nvPr/>
                    </p:nvPicPr>
                    <p:blipFill>
                      <a:blip r:embed="rId5"/>
                      <a:stretch>
                        <a:fillRect/>
                      </a:stretch>
                    </p:blipFill>
                    <p:spPr>
                      <a:xfrm>
                        <a:off x="3352800" y="5826523"/>
                        <a:ext cx="2614295" cy="1046163"/>
                      </a:xfrm>
                      <a:prstGeom prst="rect">
                        <a:avLst/>
                      </a:prstGeom>
                      <a:noFill/>
                    </p:spPr>
                  </p:pic>
                </p:oleObj>
              </mc:Fallback>
            </mc:AlternateContent>
          </a:graphicData>
        </a:graphic>
      </p:graphicFrame>
      <p:sp>
        <p:nvSpPr>
          <p:cNvPr id="24" name="Rectangle 23"/>
          <p:cNvSpPr/>
          <p:nvPr/>
        </p:nvSpPr>
        <p:spPr>
          <a:xfrm>
            <a:off x="-62571" y="5849571"/>
            <a:ext cx="3517900" cy="707886"/>
          </a:xfrm>
          <a:prstGeom prst="rect">
            <a:avLst/>
          </a:prstGeom>
        </p:spPr>
        <p:txBody>
          <a:bodyPr wrap="square">
            <a:spAutoFit/>
          </a:bodyPr>
          <a:lstStyle/>
          <a:p>
            <a:pPr algn="ctr">
              <a:spcBef>
                <a:spcPts val="300"/>
              </a:spcBef>
              <a:defRPr/>
            </a:pPr>
            <a:r>
              <a:rPr lang="en-US" sz="2000" i="1" dirty="0">
                <a:solidFill>
                  <a:srgbClr val="F32518"/>
                </a:solidFill>
                <a:latin typeface="Arial"/>
                <a:cs typeface="Arial"/>
              </a:rPr>
              <a:t>Can calculate the pH at any point in the titration!</a:t>
            </a:r>
          </a:p>
        </p:txBody>
      </p:sp>
      <p:sp>
        <p:nvSpPr>
          <p:cNvPr id="25" name="Rectangle 24"/>
          <p:cNvSpPr/>
          <p:nvPr/>
        </p:nvSpPr>
        <p:spPr>
          <a:xfrm>
            <a:off x="3492177" y="5592883"/>
            <a:ext cx="940446" cy="400110"/>
          </a:xfrm>
          <a:prstGeom prst="rect">
            <a:avLst/>
          </a:prstGeom>
        </p:spPr>
        <p:txBody>
          <a:bodyPr wrap="square">
            <a:spAutoFit/>
          </a:bodyPr>
          <a:lstStyle/>
          <a:p>
            <a:pPr algn="ctr">
              <a:spcBef>
                <a:spcPts val="300"/>
              </a:spcBef>
              <a:defRPr/>
            </a:pPr>
            <a:r>
              <a:rPr lang="en-US" sz="2000" i="1" dirty="0">
                <a:solidFill>
                  <a:srgbClr val="F32518"/>
                </a:solidFill>
                <a:latin typeface="Arial"/>
                <a:cs typeface="Arial"/>
              </a:rPr>
              <a:t>Using:</a:t>
            </a:r>
          </a:p>
        </p:txBody>
      </p:sp>
      <p:sp>
        <p:nvSpPr>
          <p:cNvPr id="26" name="Rectangle 25"/>
          <p:cNvSpPr/>
          <p:nvPr/>
        </p:nvSpPr>
        <p:spPr>
          <a:xfrm>
            <a:off x="5977579" y="5589359"/>
            <a:ext cx="1318505" cy="400110"/>
          </a:xfrm>
          <a:prstGeom prst="rect">
            <a:avLst/>
          </a:prstGeom>
        </p:spPr>
        <p:txBody>
          <a:bodyPr wrap="square">
            <a:spAutoFit/>
          </a:bodyPr>
          <a:lstStyle/>
          <a:p>
            <a:pPr algn="ctr">
              <a:spcBef>
                <a:spcPts val="300"/>
              </a:spcBef>
              <a:defRPr/>
            </a:pPr>
            <a:r>
              <a:rPr lang="en-US" sz="2000" i="1" dirty="0">
                <a:solidFill>
                  <a:srgbClr val="F32518"/>
                </a:solidFill>
                <a:latin typeface="Arial"/>
                <a:cs typeface="Arial"/>
              </a:rPr>
              <a:t>Where: </a:t>
            </a:r>
          </a:p>
        </p:txBody>
      </p:sp>
      <p:sp>
        <p:nvSpPr>
          <p:cNvPr id="27" name="Rectangle 26"/>
          <p:cNvSpPr/>
          <p:nvPr/>
        </p:nvSpPr>
        <p:spPr>
          <a:xfrm>
            <a:off x="6136463" y="5913112"/>
            <a:ext cx="3020343" cy="400110"/>
          </a:xfrm>
          <a:prstGeom prst="rect">
            <a:avLst/>
          </a:prstGeom>
        </p:spPr>
        <p:txBody>
          <a:bodyPr wrap="square">
            <a:spAutoFit/>
          </a:bodyPr>
          <a:lstStyle/>
          <a:p>
            <a:pPr>
              <a:spcBef>
                <a:spcPts val="300"/>
              </a:spcBef>
              <a:defRPr/>
            </a:pPr>
            <a:r>
              <a:rPr lang="en-US" sz="2000" dirty="0">
                <a:solidFill>
                  <a:schemeClr val="accent4"/>
                </a:solidFill>
                <a:latin typeface="Arial"/>
                <a:cs typeface="Arial"/>
              </a:rPr>
              <a:t>[NH</a:t>
            </a:r>
            <a:r>
              <a:rPr lang="en-US" sz="2000" baseline="-25000" dirty="0">
                <a:solidFill>
                  <a:schemeClr val="accent4"/>
                </a:solidFill>
                <a:latin typeface="Arial"/>
                <a:cs typeface="Arial"/>
              </a:rPr>
              <a:t>3</a:t>
            </a:r>
            <a:r>
              <a:rPr lang="en-US" sz="2000" dirty="0">
                <a:solidFill>
                  <a:schemeClr val="accent4"/>
                </a:solidFill>
                <a:latin typeface="Arial"/>
                <a:cs typeface="Arial"/>
              </a:rPr>
              <a:t>] = conjugate base</a:t>
            </a:r>
          </a:p>
        </p:txBody>
      </p:sp>
      <p:sp>
        <p:nvSpPr>
          <p:cNvPr id="28" name="Rectangle 27"/>
          <p:cNvSpPr/>
          <p:nvPr/>
        </p:nvSpPr>
        <p:spPr>
          <a:xfrm>
            <a:off x="6047976" y="6233756"/>
            <a:ext cx="2326710" cy="400110"/>
          </a:xfrm>
          <a:prstGeom prst="rect">
            <a:avLst/>
          </a:prstGeom>
        </p:spPr>
        <p:txBody>
          <a:bodyPr wrap="square">
            <a:spAutoFit/>
          </a:bodyPr>
          <a:lstStyle/>
          <a:p>
            <a:pPr>
              <a:spcBef>
                <a:spcPts val="300"/>
              </a:spcBef>
              <a:defRPr/>
            </a:pPr>
            <a:r>
              <a:rPr lang="en-US" sz="2000" dirty="0">
                <a:solidFill>
                  <a:schemeClr val="accent4"/>
                </a:solidFill>
                <a:latin typeface="Arial"/>
                <a:cs typeface="Arial"/>
              </a:rPr>
              <a:t>[NH</a:t>
            </a:r>
            <a:r>
              <a:rPr lang="en-US" sz="2000" baseline="-25000" dirty="0">
                <a:solidFill>
                  <a:schemeClr val="accent4"/>
                </a:solidFill>
                <a:latin typeface="Arial"/>
                <a:cs typeface="Arial"/>
              </a:rPr>
              <a:t>4</a:t>
            </a:r>
            <a:r>
              <a:rPr lang="en-US" sz="2000" baseline="30000" dirty="0">
                <a:solidFill>
                  <a:schemeClr val="accent4"/>
                </a:solidFill>
                <a:latin typeface="Arial"/>
                <a:cs typeface="Arial"/>
              </a:rPr>
              <a:t>+</a:t>
            </a:r>
            <a:r>
              <a:rPr lang="en-US" sz="2000" dirty="0">
                <a:solidFill>
                  <a:schemeClr val="accent4"/>
                </a:solidFill>
                <a:latin typeface="Arial"/>
                <a:cs typeface="Arial"/>
              </a:rPr>
              <a:t>] = weak acid</a:t>
            </a:r>
          </a:p>
        </p:txBody>
      </p:sp>
      <p:sp>
        <p:nvSpPr>
          <p:cNvPr id="29" name="Rectangle 28"/>
          <p:cNvSpPr/>
          <p:nvPr/>
        </p:nvSpPr>
        <p:spPr>
          <a:xfrm>
            <a:off x="6934200" y="6484180"/>
            <a:ext cx="2577057" cy="400110"/>
          </a:xfrm>
          <a:prstGeom prst="rect">
            <a:avLst/>
          </a:prstGeom>
        </p:spPr>
        <p:txBody>
          <a:bodyPr wrap="square">
            <a:spAutoFit/>
          </a:bodyPr>
          <a:lstStyle/>
          <a:p>
            <a:pPr algn="ctr">
              <a:spcBef>
                <a:spcPts val="300"/>
              </a:spcBef>
              <a:defRPr/>
            </a:pPr>
            <a:r>
              <a:rPr lang="en-US" sz="2000" i="1" dirty="0">
                <a:solidFill>
                  <a:srgbClr val="F32518"/>
                </a:solidFill>
                <a:latin typeface="Arial"/>
                <a:cs typeface="Arial"/>
              </a:rPr>
              <a:t>(at equilibrium) </a:t>
            </a:r>
          </a:p>
        </p:txBody>
      </p:sp>
    </p:spTree>
    <p:extLst>
      <p:ext uri="{BB962C8B-B14F-4D97-AF65-F5344CB8AC3E}">
        <p14:creationId xmlns:p14="http://schemas.microsoft.com/office/powerpoint/2010/main" val="4819273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3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030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308" grpId="0" build="p"/>
      <p:bldP spid="14" grpId="0"/>
      <p:bldP spid="15" grpId="0"/>
      <p:bldP spid="2" grpId="0"/>
      <p:bldP spid="16" grpId="0"/>
      <p:bldP spid="17" grpId="0"/>
      <p:bldP spid="18" grpId="0"/>
      <p:bldP spid="19" grpId="0"/>
      <p:bldP spid="20" grpId="0"/>
      <p:bldP spid="21" grpId="0"/>
      <p:bldP spid="22" grpId="0"/>
      <p:bldP spid="24" grpId="0"/>
      <p:bldP spid="25" grpId="0"/>
      <p:bldP spid="26" grpId="0"/>
      <p:bldP spid="27"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40" name="Slide Number Placeholder 9"/>
          <p:cNvSpPr>
            <a:spLocks noGrp="1"/>
          </p:cNvSpPr>
          <p:nvPr>
            <p:ph type="sldNum" sz="quarter" idx="10"/>
          </p:nvPr>
        </p:nvSpPr>
        <p:spPr>
          <a:xfrm>
            <a:off x="685800" y="6248400"/>
            <a:ext cx="914400" cy="457200"/>
          </a:xfrm>
          <a:noFill/>
          <a:ln>
            <a:miter lim="800000"/>
            <a:headEnd/>
            <a:tailEnd/>
          </a:ln>
        </p:spPr>
        <p:txBody>
          <a:bodyPr/>
          <a:lstStyle/>
          <a:p>
            <a:r>
              <a:rPr lang="en-US" sz="1800">
                <a:solidFill>
                  <a:schemeClr val="bg1"/>
                </a:solidFill>
                <a:latin typeface="Calibri" pitchFamily="34" charset="0"/>
                <a:ea typeface="ＭＳ Ｐゴシック" charset="-128"/>
              </a:rPr>
              <a:t>16 - </a:t>
            </a:r>
            <a:fld id="{5FF0A8C6-2E15-483E-B510-FABED7DB089C}" type="slidenum">
              <a:rPr lang="en-US" sz="1800">
                <a:solidFill>
                  <a:schemeClr val="bg1"/>
                </a:solidFill>
                <a:latin typeface="Calibri" pitchFamily="34" charset="0"/>
                <a:ea typeface="ＭＳ Ｐゴシック" charset="-128"/>
              </a:rPr>
              <a:pPr/>
              <a:t>29</a:t>
            </a:fld>
            <a:endParaRPr lang="en-US" sz="1800">
              <a:solidFill>
                <a:schemeClr val="bg1"/>
              </a:solidFill>
              <a:latin typeface="Calibri" pitchFamily="34" charset="0"/>
              <a:ea typeface="ＭＳ Ｐゴシック" charset="-128"/>
            </a:endParaRPr>
          </a:p>
        </p:txBody>
      </p:sp>
      <p:pic>
        <p:nvPicPr>
          <p:cNvPr id="526341" name="Picture 1"/>
          <p:cNvPicPr>
            <a:picLocks noChangeAspect="1"/>
          </p:cNvPicPr>
          <p:nvPr/>
        </p:nvPicPr>
        <p:blipFill rotWithShape="1">
          <a:blip r:embed="rId4"/>
          <a:srcRect b="17105"/>
          <a:stretch/>
        </p:blipFill>
        <p:spPr bwMode="auto">
          <a:xfrm>
            <a:off x="1626796" y="1066800"/>
            <a:ext cx="5889119" cy="4800600"/>
          </a:xfrm>
          <a:prstGeom prst="rect">
            <a:avLst/>
          </a:prstGeom>
          <a:noFill/>
          <a:ln w="9525">
            <a:noFill/>
            <a:miter lim="800000"/>
            <a:headEnd/>
            <a:tailEnd/>
          </a:ln>
        </p:spPr>
      </p:pic>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Titration Curves: NH</a:t>
            </a:r>
            <a:r>
              <a:rPr lang="en-US" sz="4400" kern="0" baseline="-25000" dirty="0">
                <a:solidFill>
                  <a:srgbClr val="084333"/>
                </a:solidFill>
                <a:cs typeface="Arial" panose="020B0604020202020204" pitchFamily="34" charset="0"/>
              </a:rPr>
              <a:t>3</a:t>
            </a:r>
            <a:r>
              <a:rPr lang="en-US" sz="4400" kern="0" dirty="0">
                <a:solidFill>
                  <a:srgbClr val="084333"/>
                </a:solidFill>
                <a:cs typeface="Arial" panose="020B0604020202020204" pitchFamily="34" charset="0"/>
              </a:rPr>
              <a:t> and NaOH</a:t>
            </a:r>
            <a:endParaRPr lang="en-US" sz="4400" kern="0" dirty="0">
              <a:solidFill>
                <a:srgbClr val="000000"/>
              </a:solidFill>
              <a:latin typeface="Arial" panose="020B0604020202020204" pitchFamily="34" charset="0"/>
              <a:cs typeface="Arial" panose="020B0604020202020204" pitchFamily="34" charset="0"/>
            </a:endParaRPr>
          </a:p>
          <a:p>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8" name="Object 7"/>
          <p:cNvGraphicFramePr>
            <a:graphicFrameLocks noChangeAspect="1"/>
          </p:cNvGraphicFramePr>
          <p:nvPr>
            <p:extLst>
              <p:ext uri="{D42A27DB-BD31-4B8C-83A1-F6EECF244321}">
                <p14:modId xmlns:p14="http://schemas.microsoft.com/office/powerpoint/2010/main" val="97770459"/>
              </p:ext>
            </p:extLst>
          </p:nvPr>
        </p:nvGraphicFramePr>
        <p:xfrm>
          <a:off x="5341941" y="1915322"/>
          <a:ext cx="3371019" cy="1052490"/>
        </p:xfrm>
        <a:graphic>
          <a:graphicData uri="http://schemas.openxmlformats.org/presentationml/2006/ole">
            <mc:AlternateContent xmlns:mc="http://schemas.openxmlformats.org/markup-compatibility/2006">
              <mc:Choice xmlns:v="urn:schemas-microsoft-com:vml" Requires="v">
                <p:oleObj spid="_x0000_s12291" name="Equation" r:id="rId5" imgW="1384200" imgH="431640" progId="Equation.3">
                  <p:embed/>
                </p:oleObj>
              </mc:Choice>
              <mc:Fallback>
                <p:oleObj name="Equation" r:id="rId5" imgW="1384200" imgH="431640" progId="Equation.3">
                  <p:embed/>
                  <p:pic>
                    <p:nvPicPr>
                      <p:cNvPr id="8" name="Object 7"/>
                      <p:cNvPicPr/>
                      <p:nvPr/>
                    </p:nvPicPr>
                    <p:blipFill>
                      <a:blip r:embed="rId6"/>
                      <a:stretch>
                        <a:fillRect/>
                      </a:stretch>
                    </p:blipFill>
                    <p:spPr>
                      <a:xfrm>
                        <a:off x="5341941" y="1915322"/>
                        <a:ext cx="3371019" cy="1052490"/>
                      </a:xfrm>
                      <a:prstGeom prst="rect">
                        <a:avLst/>
                      </a:prstGeom>
                      <a:noFill/>
                    </p:spPr>
                  </p:pic>
                </p:oleObj>
              </mc:Fallback>
            </mc:AlternateContent>
          </a:graphicData>
        </a:graphic>
      </p:graphicFrame>
      <p:sp>
        <p:nvSpPr>
          <p:cNvPr id="9" name="Rectangle 8"/>
          <p:cNvSpPr/>
          <p:nvPr/>
        </p:nvSpPr>
        <p:spPr>
          <a:xfrm>
            <a:off x="91844" y="1166336"/>
            <a:ext cx="1778000" cy="1754327"/>
          </a:xfrm>
          <a:prstGeom prst="rect">
            <a:avLst/>
          </a:prstGeom>
        </p:spPr>
        <p:txBody>
          <a:bodyPr wrap="square">
            <a:spAutoFit/>
          </a:bodyPr>
          <a:lstStyle/>
          <a:p>
            <a:pPr algn="ctr">
              <a:spcBef>
                <a:spcPts val="300"/>
              </a:spcBef>
              <a:defRPr/>
            </a:pPr>
            <a:r>
              <a:rPr lang="en-US" i="1" dirty="0">
                <a:solidFill>
                  <a:srgbClr val="F32518"/>
                </a:solidFill>
                <a:latin typeface="Arial"/>
                <a:cs typeface="Arial"/>
              </a:rPr>
              <a:t>At start, no HCl added, simply calculate at equilibrium, [NH</a:t>
            </a:r>
            <a:r>
              <a:rPr lang="en-US" i="1" baseline="-25000" dirty="0">
                <a:solidFill>
                  <a:srgbClr val="F32518"/>
                </a:solidFill>
                <a:latin typeface="Arial"/>
                <a:cs typeface="Arial"/>
              </a:rPr>
              <a:t>3</a:t>
            </a:r>
            <a:r>
              <a:rPr lang="en-US" i="1" dirty="0">
                <a:solidFill>
                  <a:srgbClr val="F32518"/>
                </a:solidFill>
                <a:latin typeface="Arial"/>
                <a:cs typeface="Arial"/>
              </a:rPr>
              <a:t>], [NH</a:t>
            </a:r>
            <a:r>
              <a:rPr lang="en-US" i="1" baseline="-25000" dirty="0">
                <a:solidFill>
                  <a:srgbClr val="F32518"/>
                </a:solidFill>
                <a:latin typeface="Arial"/>
                <a:cs typeface="Arial"/>
              </a:rPr>
              <a:t>4</a:t>
            </a:r>
            <a:r>
              <a:rPr lang="en-US" i="1" baseline="30000" dirty="0">
                <a:solidFill>
                  <a:srgbClr val="F32518"/>
                </a:solidFill>
                <a:latin typeface="Arial"/>
                <a:cs typeface="Arial"/>
              </a:rPr>
              <a:t>+</a:t>
            </a:r>
            <a:r>
              <a:rPr lang="en-US" i="1" dirty="0">
                <a:solidFill>
                  <a:srgbClr val="F32518"/>
                </a:solidFill>
                <a:latin typeface="Arial"/>
                <a:cs typeface="Arial"/>
              </a:rPr>
              <a:t>], [H</a:t>
            </a:r>
            <a:r>
              <a:rPr lang="en-US" i="1" baseline="30000" dirty="0">
                <a:solidFill>
                  <a:srgbClr val="F32518"/>
                </a:solidFill>
                <a:latin typeface="Arial"/>
                <a:cs typeface="Arial"/>
              </a:rPr>
              <a:t>+</a:t>
            </a:r>
            <a:r>
              <a:rPr lang="en-US" i="1" dirty="0">
                <a:solidFill>
                  <a:srgbClr val="F32518"/>
                </a:solidFill>
                <a:latin typeface="Arial"/>
                <a:cs typeface="Arial"/>
              </a:rPr>
              <a:t>] </a:t>
            </a:r>
          </a:p>
        </p:txBody>
      </p:sp>
      <p:sp>
        <p:nvSpPr>
          <p:cNvPr id="10" name="Rectangle 9"/>
          <p:cNvSpPr/>
          <p:nvPr/>
        </p:nvSpPr>
        <p:spPr>
          <a:xfrm>
            <a:off x="2590800" y="3810000"/>
            <a:ext cx="1778000" cy="961802"/>
          </a:xfrm>
          <a:prstGeom prst="rect">
            <a:avLst/>
          </a:prstGeom>
        </p:spPr>
        <p:txBody>
          <a:bodyPr wrap="square">
            <a:spAutoFit/>
          </a:bodyPr>
          <a:lstStyle/>
          <a:p>
            <a:pPr algn="ctr">
              <a:spcBef>
                <a:spcPts val="300"/>
              </a:spcBef>
              <a:defRPr/>
            </a:pPr>
            <a:r>
              <a:rPr lang="en-US" i="1" dirty="0">
                <a:solidFill>
                  <a:srgbClr val="F32518"/>
                </a:solidFill>
                <a:latin typeface="Arial"/>
                <a:cs typeface="Arial"/>
              </a:rPr>
              <a:t>[NH</a:t>
            </a:r>
            <a:r>
              <a:rPr lang="en-US" i="1" baseline="-25000" dirty="0">
                <a:solidFill>
                  <a:srgbClr val="F32518"/>
                </a:solidFill>
                <a:latin typeface="Arial"/>
                <a:cs typeface="Arial"/>
              </a:rPr>
              <a:t>3</a:t>
            </a:r>
            <a:r>
              <a:rPr lang="en-US" i="1" dirty="0">
                <a:solidFill>
                  <a:srgbClr val="F32518"/>
                </a:solidFill>
                <a:latin typeface="Arial"/>
                <a:cs typeface="Arial"/>
              </a:rPr>
              <a:t>] = [NH</a:t>
            </a:r>
            <a:r>
              <a:rPr lang="en-US" i="1" baseline="-25000" dirty="0">
                <a:solidFill>
                  <a:srgbClr val="F32518"/>
                </a:solidFill>
                <a:latin typeface="Arial"/>
                <a:cs typeface="Arial"/>
              </a:rPr>
              <a:t>4</a:t>
            </a:r>
            <a:r>
              <a:rPr lang="en-US" i="1" baseline="30000" dirty="0">
                <a:solidFill>
                  <a:srgbClr val="F32518"/>
                </a:solidFill>
                <a:latin typeface="Arial"/>
                <a:cs typeface="Arial"/>
              </a:rPr>
              <a:t>+</a:t>
            </a:r>
            <a:r>
              <a:rPr lang="en-US" i="1" dirty="0">
                <a:solidFill>
                  <a:srgbClr val="F32518"/>
                </a:solidFill>
                <a:latin typeface="Arial"/>
                <a:cs typeface="Arial"/>
              </a:rPr>
              <a:t>]</a:t>
            </a:r>
          </a:p>
          <a:p>
            <a:pPr algn="ctr">
              <a:spcBef>
                <a:spcPts val="300"/>
              </a:spcBef>
              <a:defRPr/>
            </a:pPr>
            <a:r>
              <a:rPr lang="en-US" i="1" dirty="0">
                <a:solidFill>
                  <a:srgbClr val="F32518"/>
                </a:solidFill>
                <a:latin typeface="Arial"/>
                <a:cs typeface="Arial"/>
              </a:rPr>
              <a:t>(50% complete ionization) </a:t>
            </a:r>
          </a:p>
        </p:txBody>
      </p:sp>
      <p:sp>
        <p:nvSpPr>
          <p:cNvPr id="11" name="Rectangle 10"/>
          <p:cNvSpPr/>
          <p:nvPr/>
        </p:nvSpPr>
        <p:spPr>
          <a:xfrm>
            <a:off x="3039181" y="2138892"/>
            <a:ext cx="1116490" cy="369332"/>
          </a:xfrm>
          <a:prstGeom prst="rect">
            <a:avLst/>
          </a:prstGeom>
        </p:spPr>
        <p:txBody>
          <a:bodyPr wrap="square">
            <a:spAutoFit/>
          </a:bodyPr>
          <a:lstStyle/>
          <a:p>
            <a:pPr>
              <a:spcBef>
                <a:spcPts val="300"/>
              </a:spcBef>
              <a:defRPr/>
            </a:pPr>
            <a:r>
              <a:rPr lang="en-US" i="1" dirty="0">
                <a:solidFill>
                  <a:srgbClr val="F32518"/>
                </a:solidFill>
                <a:latin typeface="Arial"/>
                <a:cs typeface="Arial"/>
              </a:rPr>
              <a:t>pH = pK</a:t>
            </a:r>
            <a:r>
              <a:rPr lang="en-US" i="1" baseline="-25000" dirty="0">
                <a:solidFill>
                  <a:srgbClr val="F32518"/>
                </a:solidFill>
                <a:latin typeface="Arial"/>
                <a:cs typeface="Arial"/>
              </a:rPr>
              <a:t>a</a:t>
            </a:r>
            <a:endParaRPr lang="en-US" i="1" dirty="0">
              <a:solidFill>
                <a:srgbClr val="F32518"/>
              </a:solidFill>
              <a:latin typeface="Arial"/>
              <a:cs typeface="Arial"/>
            </a:endParaRPr>
          </a:p>
        </p:txBody>
      </p:sp>
      <p:sp>
        <p:nvSpPr>
          <p:cNvPr id="12" name="Rectangle 11"/>
          <p:cNvSpPr/>
          <p:nvPr/>
        </p:nvSpPr>
        <p:spPr>
          <a:xfrm>
            <a:off x="4191000" y="1054269"/>
            <a:ext cx="5215640" cy="646331"/>
          </a:xfrm>
          <a:prstGeom prst="rect">
            <a:avLst/>
          </a:prstGeom>
        </p:spPr>
        <p:txBody>
          <a:bodyPr wrap="square">
            <a:spAutoFit/>
          </a:bodyPr>
          <a:lstStyle/>
          <a:p>
            <a:pPr>
              <a:spcBef>
                <a:spcPts val="300"/>
              </a:spcBef>
              <a:defRPr/>
            </a:pPr>
            <a:r>
              <a:rPr lang="en-US" i="1" dirty="0">
                <a:solidFill>
                  <a:srgbClr val="F32518"/>
                </a:solidFill>
                <a:latin typeface="Arial"/>
                <a:cs typeface="Arial"/>
              </a:rPr>
              <a:t>Notice: we are dealing with a weak base, make sure to convert a K</a:t>
            </a:r>
            <a:r>
              <a:rPr lang="en-US" i="1" baseline="-25000" dirty="0">
                <a:solidFill>
                  <a:srgbClr val="F32518"/>
                </a:solidFill>
                <a:latin typeface="Arial"/>
                <a:cs typeface="Arial"/>
              </a:rPr>
              <a:t>b</a:t>
            </a:r>
            <a:r>
              <a:rPr lang="en-US" i="1" dirty="0">
                <a:solidFill>
                  <a:srgbClr val="F32518"/>
                </a:solidFill>
                <a:latin typeface="Arial"/>
                <a:cs typeface="Arial"/>
              </a:rPr>
              <a:t> to a K</a:t>
            </a:r>
            <a:r>
              <a:rPr lang="en-US" i="1" baseline="-25000" dirty="0">
                <a:solidFill>
                  <a:srgbClr val="F32518"/>
                </a:solidFill>
                <a:latin typeface="Arial"/>
                <a:cs typeface="Arial"/>
              </a:rPr>
              <a:t>a</a:t>
            </a:r>
            <a:r>
              <a:rPr lang="en-US" i="1" dirty="0">
                <a:solidFill>
                  <a:srgbClr val="F32518"/>
                </a:solidFill>
                <a:latin typeface="Arial"/>
                <a:cs typeface="Arial"/>
              </a:rPr>
              <a:t> value for use here!</a:t>
            </a:r>
          </a:p>
        </p:txBody>
      </p:sp>
      <p:sp>
        <p:nvSpPr>
          <p:cNvPr id="13" name="Rectangle 12"/>
          <p:cNvSpPr/>
          <p:nvPr/>
        </p:nvSpPr>
        <p:spPr>
          <a:xfrm>
            <a:off x="7228780" y="3362966"/>
            <a:ext cx="1981200" cy="684803"/>
          </a:xfrm>
          <a:prstGeom prst="rect">
            <a:avLst/>
          </a:prstGeom>
        </p:spPr>
        <p:txBody>
          <a:bodyPr wrap="square">
            <a:spAutoFit/>
          </a:bodyPr>
          <a:lstStyle/>
          <a:p>
            <a:pPr algn="ctr">
              <a:spcBef>
                <a:spcPts val="300"/>
              </a:spcBef>
              <a:defRPr/>
            </a:pPr>
            <a:r>
              <a:rPr lang="en-US" i="1" dirty="0">
                <a:solidFill>
                  <a:srgbClr val="F32518"/>
                </a:solidFill>
                <a:latin typeface="Arial"/>
                <a:cs typeface="Arial"/>
              </a:rPr>
              <a:t>[NH</a:t>
            </a:r>
            <a:r>
              <a:rPr lang="en-US" i="1" baseline="-25000" dirty="0">
                <a:solidFill>
                  <a:srgbClr val="F32518"/>
                </a:solidFill>
                <a:latin typeface="Arial"/>
                <a:cs typeface="Arial"/>
              </a:rPr>
              <a:t>4</a:t>
            </a:r>
            <a:r>
              <a:rPr lang="en-US" i="1" baseline="30000" dirty="0">
                <a:solidFill>
                  <a:srgbClr val="F32518"/>
                </a:solidFill>
                <a:latin typeface="Arial"/>
                <a:cs typeface="Arial"/>
              </a:rPr>
              <a:t>+</a:t>
            </a:r>
            <a:r>
              <a:rPr lang="en-US" i="1" dirty="0">
                <a:solidFill>
                  <a:srgbClr val="F32518"/>
                </a:solidFill>
                <a:latin typeface="Arial"/>
                <a:cs typeface="Arial"/>
              </a:rPr>
              <a:t>] = max</a:t>
            </a:r>
          </a:p>
          <a:p>
            <a:pPr algn="ctr">
              <a:spcBef>
                <a:spcPts val="300"/>
              </a:spcBef>
              <a:defRPr/>
            </a:pPr>
            <a:r>
              <a:rPr lang="en-US" i="1" dirty="0">
                <a:solidFill>
                  <a:srgbClr val="F32518"/>
                </a:solidFill>
                <a:latin typeface="Arial"/>
                <a:cs typeface="Arial"/>
              </a:rPr>
              <a:t>(100% ionization) </a:t>
            </a:r>
          </a:p>
        </p:txBody>
      </p:sp>
      <p:sp>
        <p:nvSpPr>
          <p:cNvPr id="14" name="Rectangle 13"/>
          <p:cNvSpPr/>
          <p:nvPr/>
        </p:nvSpPr>
        <p:spPr>
          <a:xfrm>
            <a:off x="5637511" y="4179380"/>
            <a:ext cx="3505200" cy="369332"/>
          </a:xfrm>
          <a:prstGeom prst="rect">
            <a:avLst/>
          </a:prstGeom>
        </p:spPr>
        <p:txBody>
          <a:bodyPr wrap="square">
            <a:spAutoFit/>
          </a:bodyPr>
          <a:lstStyle/>
          <a:p>
            <a:pPr>
              <a:spcBef>
                <a:spcPts val="300"/>
              </a:spcBef>
              <a:defRPr/>
            </a:pPr>
            <a:r>
              <a:rPr lang="en-US" i="1" dirty="0">
                <a:solidFill>
                  <a:srgbClr val="F32518"/>
                </a:solidFill>
                <a:latin typeface="Arial"/>
                <a:cs typeface="Arial"/>
              </a:rPr>
              <a:t>mol NH</a:t>
            </a:r>
            <a:r>
              <a:rPr lang="en-US" i="1" baseline="-25000" dirty="0">
                <a:solidFill>
                  <a:srgbClr val="F32518"/>
                </a:solidFill>
                <a:latin typeface="Arial"/>
                <a:cs typeface="Arial"/>
              </a:rPr>
              <a:t>3</a:t>
            </a:r>
            <a:r>
              <a:rPr lang="en-US" i="1" dirty="0">
                <a:solidFill>
                  <a:srgbClr val="F32518"/>
                </a:solidFill>
                <a:latin typeface="Arial"/>
                <a:cs typeface="Arial"/>
              </a:rPr>
              <a:t> initial = mol HCl added</a:t>
            </a:r>
          </a:p>
        </p:txBody>
      </p:sp>
      <p:sp>
        <p:nvSpPr>
          <p:cNvPr id="15" name="Rectangle 14"/>
          <p:cNvSpPr/>
          <p:nvPr/>
        </p:nvSpPr>
        <p:spPr>
          <a:xfrm>
            <a:off x="5537200" y="5898740"/>
            <a:ext cx="3672780" cy="923330"/>
          </a:xfrm>
          <a:prstGeom prst="rect">
            <a:avLst/>
          </a:prstGeom>
        </p:spPr>
        <p:txBody>
          <a:bodyPr wrap="square">
            <a:spAutoFit/>
          </a:bodyPr>
          <a:lstStyle/>
          <a:p>
            <a:pPr>
              <a:spcBef>
                <a:spcPts val="300"/>
              </a:spcBef>
              <a:defRPr/>
            </a:pPr>
            <a:r>
              <a:rPr lang="en-US" i="1" dirty="0">
                <a:solidFill>
                  <a:srgbClr val="81388B"/>
                </a:solidFill>
                <a:latin typeface="Arial"/>
                <a:cs typeface="Arial"/>
              </a:rPr>
              <a:t>Beyond the equivalence point, the change in pH is associated with additional [H</a:t>
            </a:r>
            <a:r>
              <a:rPr lang="en-US" i="1" baseline="30000" dirty="0">
                <a:solidFill>
                  <a:srgbClr val="81388B"/>
                </a:solidFill>
                <a:latin typeface="Arial"/>
                <a:cs typeface="Arial"/>
              </a:rPr>
              <a:t>+</a:t>
            </a:r>
            <a:r>
              <a:rPr lang="en-US" i="1" dirty="0">
                <a:solidFill>
                  <a:srgbClr val="81388B"/>
                </a:solidFill>
                <a:latin typeface="Arial"/>
                <a:cs typeface="Arial"/>
              </a:rPr>
              <a:t>] from excess HCl</a:t>
            </a:r>
          </a:p>
        </p:txBody>
      </p:sp>
      <p:pic>
        <p:nvPicPr>
          <p:cNvPr id="16" name="Picture 1"/>
          <p:cNvPicPr>
            <a:picLocks noChangeAspect="1"/>
          </p:cNvPicPr>
          <p:nvPr/>
        </p:nvPicPr>
        <p:blipFill rotWithShape="1">
          <a:blip r:embed="rId4"/>
          <a:srcRect l="7763" t="85526" r="2956"/>
          <a:stretch/>
        </p:blipFill>
        <p:spPr bwMode="auto">
          <a:xfrm>
            <a:off x="91844" y="5975403"/>
            <a:ext cx="5257800" cy="838200"/>
          </a:xfrm>
          <a:prstGeom prst="rect">
            <a:avLst/>
          </a:prstGeom>
          <a:noFill/>
          <a:ln w="9525">
            <a:noFill/>
            <a:miter lim="800000"/>
            <a:headEnd/>
            <a:tailEnd/>
          </a:ln>
        </p:spPr>
      </p:pic>
      <p:sp>
        <p:nvSpPr>
          <p:cNvPr id="17" name="Rectangle 16"/>
          <p:cNvSpPr/>
          <p:nvPr/>
        </p:nvSpPr>
        <p:spPr>
          <a:xfrm>
            <a:off x="-50336" y="3552266"/>
            <a:ext cx="2099269" cy="2662267"/>
          </a:xfrm>
          <a:prstGeom prst="rect">
            <a:avLst/>
          </a:prstGeom>
        </p:spPr>
        <p:txBody>
          <a:bodyPr wrap="square">
            <a:spAutoFit/>
          </a:bodyPr>
          <a:lstStyle/>
          <a:p>
            <a:pPr algn="ctr">
              <a:spcBef>
                <a:spcPts val="300"/>
              </a:spcBef>
              <a:defRPr/>
            </a:pPr>
            <a:r>
              <a:rPr lang="en-US" i="1" dirty="0">
                <a:solidFill>
                  <a:srgbClr val="F32518"/>
                </a:solidFill>
                <a:latin typeface="Arial"/>
                <a:cs typeface="Arial"/>
              </a:rPr>
              <a:t>Can calculate pH at any point, just need to calculate [NH</a:t>
            </a:r>
            <a:r>
              <a:rPr lang="en-US" i="1" baseline="-25000" dirty="0">
                <a:solidFill>
                  <a:srgbClr val="F32518"/>
                </a:solidFill>
                <a:latin typeface="Arial"/>
                <a:cs typeface="Arial"/>
              </a:rPr>
              <a:t>3</a:t>
            </a:r>
            <a:r>
              <a:rPr lang="en-US" i="1" dirty="0">
                <a:solidFill>
                  <a:srgbClr val="F32518"/>
                </a:solidFill>
                <a:latin typeface="Arial"/>
                <a:cs typeface="Arial"/>
              </a:rPr>
              <a:t>], [NH</a:t>
            </a:r>
            <a:r>
              <a:rPr lang="en-US" i="1" baseline="-25000" dirty="0">
                <a:solidFill>
                  <a:srgbClr val="F32518"/>
                </a:solidFill>
                <a:latin typeface="Arial"/>
                <a:cs typeface="Arial"/>
              </a:rPr>
              <a:t>4</a:t>
            </a:r>
            <a:r>
              <a:rPr lang="en-US" i="1" baseline="30000" dirty="0">
                <a:solidFill>
                  <a:srgbClr val="F32518"/>
                </a:solidFill>
                <a:latin typeface="Arial"/>
                <a:cs typeface="Arial"/>
              </a:rPr>
              <a:t>+</a:t>
            </a:r>
            <a:r>
              <a:rPr lang="en-US" i="1" dirty="0">
                <a:solidFill>
                  <a:srgbClr val="F32518"/>
                </a:solidFill>
                <a:latin typeface="Arial"/>
                <a:cs typeface="Arial"/>
              </a:rPr>
              <a:t>] (Remember to account for change in total volume!)</a:t>
            </a:r>
          </a:p>
          <a:p>
            <a:pPr algn="ctr">
              <a:spcBef>
                <a:spcPts val="300"/>
              </a:spcBef>
              <a:defRPr/>
            </a:pPr>
            <a:endParaRPr lang="en-US" i="1" dirty="0">
              <a:solidFill>
                <a:srgbClr val="F32518"/>
              </a:solidFill>
              <a:latin typeface="Arial"/>
              <a:cs typeface="Arial"/>
            </a:endParaRPr>
          </a:p>
        </p:txBody>
      </p:sp>
      <p:sp>
        <p:nvSpPr>
          <p:cNvPr id="18" name="Rectangle 17"/>
          <p:cNvSpPr/>
          <p:nvPr/>
        </p:nvSpPr>
        <p:spPr>
          <a:xfrm>
            <a:off x="7239000" y="4495800"/>
            <a:ext cx="2175390" cy="1477328"/>
          </a:xfrm>
          <a:prstGeom prst="rect">
            <a:avLst/>
          </a:prstGeom>
        </p:spPr>
        <p:txBody>
          <a:bodyPr wrap="square">
            <a:spAutoFit/>
          </a:bodyPr>
          <a:lstStyle/>
          <a:p>
            <a:pPr algn="ctr">
              <a:spcBef>
                <a:spcPts val="300"/>
              </a:spcBef>
              <a:defRPr/>
            </a:pPr>
            <a:r>
              <a:rPr lang="en-US" i="1" dirty="0">
                <a:solidFill>
                  <a:srgbClr val="F32518"/>
                </a:solidFill>
                <a:latin typeface="Arial"/>
                <a:cs typeface="Arial"/>
              </a:rPr>
              <a:t>At equivalence point, all [NH</a:t>
            </a:r>
            <a:r>
              <a:rPr lang="en-US" i="1" baseline="-25000" dirty="0">
                <a:solidFill>
                  <a:srgbClr val="F32518"/>
                </a:solidFill>
                <a:latin typeface="Arial"/>
                <a:cs typeface="Arial"/>
              </a:rPr>
              <a:t>4</a:t>
            </a:r>
            <a:r>
              <a:rPr lang="en-US" i="1" baseline="30000" dirty="0">
                <a:solidFill>
                  <a:srgbClr val="F32518"/>
                </a:solidFill>
                <a:latin typeface="Arial"/>
                <a:cs typeface="Arial"/>
              </a:rPr>
              <a:t>+</a:t>
            </a:r>
            <a:r>
              <a:rPr lang="en-US" i="1" dirty="0">
                <a:solidFill>
                  <a:srgbClr val="F32518"/>
                </a:solidFill>
                <a:latin typeface="Arial"/>
                <a:cs typeface="Arial"/>
              </a:rPr>
              <a:t>], write new acid equilibrium, calculate pH </a:t>
            </a:r>
          </a:p>
        </p:txBody>
      </p:sp>
    </p:spTree>
    <p:extLst>
      <p:ext uri="{BB962C8B-B14F-4D97-AF65-F5344CB8AC3E}">
        <p14:creationId xmlns:p14="http://schemas.microsoft.com/office/powerpoint/2010/main" val="21244829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40" name="Rectangle 3"/>
          <p:cNvSpPr>
            <a:spLocks noGrp="1" noChangeArrowheads="1"/>
          </p:cNvSpPr>
          <p:nvPr>
            <p:ph type="body" idx="1"/>
          </p:nvPr>
        </p:nvSpPr>
        <p:spPr>
          <a:xfrm>
            <a:off x="76200" y="1143000"/>
            <a:ext cx="8991600" cy="1371600"/>
          </a:xfrm>
        </p:spPr>
        <p:txBody>
          <a:bodyPr/>
          <a:lstStyle/>
          <a:p>
            <a:pPr eaLnBrk="1" hangingPunct="1">
              <a:spcBef>
                <a:spcPts val="900"/>
              </a:spcBef>
            </a:pPr>
            <a:r>
              <a:rPr lang="en-US" i="1" dirty="0">
                <a:solidFill>
                  <a:srgbClr val="005BA9"/>
                </a:solidFill>
                <a:latin typeface="Arial" charset="0"/>
                <a:cs typeface="Arial" charset="0"/>
                <a:hlinkClick r:id="rId3"/>
              </a:rPr>
              <a:t>Common ion and Henderson-Hasselbalch</a:t>
            </a:r>
            <a:endParaRPr lang="en-US" i="1" dirty="0">
              <a:solidFill>
                <a:srgbClr val="005BA9"/>
              </a:solidFill>
              <a:latin typeface="Arial" charset="0"/>
              <a:cs typeface="Arial" charset="0"/>
            </a:endParaRPr>
          </a:p>
          <a:p>
            <a:pPr eaLnBrk="1" hangingPunct="1">
              <a:spcBef>
                <a:spcPts val="900"/>
              </a:spcBef>
            </a:pPr>
            <a:endParaRPr lang="en-US" i="1" dirty="0">
              <a:solidFill>
                <a:srgbClr val="005BA9"/>
              </a:solidFill>
              <a:latin typeface="Arial" charset="0"/>
              <a:cs typeface="Arial" charset="0"/>
            </a:endParaRPr>
          </a:p>
          <a:p>
            <a:pPr eaLnBrk="1" hangingPunct="1">
              <a:spcBef>
                <a:spcPts val="900"/>
              </a:spcBef>
            </a:pPr>
            <a:endParaRPr lang="en-US" i="1" dirty="0">
              <a:solidFill>
                <a:srgbClr val="005BA9"/>
              </a:solidFill>
              <a:latin typeface="Arial" charset="0"/>
              <a:cs typeface="Arial" charset="0"/>
            </a:endParaRPr>
          </a:p>
          <a:p>
            <a:pPr eaLnBrk="1" hangingPunct="1">
              <a:spcBef>
                <a:spcPts val="900"/>
              </a:spcBef>
            </a:pPr>
            <a:r>
              <a:rPr lang="en-US" i="1" dirty="0">
                <a:solidFill>
                  <a:srgbClr val="005BA9"/>
                </a:solidFill>
                <a:latin typeface="Arial" charset="0"/>
                <a:cs typeface="Arial" charset="0"/>
              </a:rPr>
              <a:t>Common ion slide to buffers.</a:t>
            </a:r>
          </a:p>
          <a:p>
            <a:pPr eaLnBrk="1" hangingPunct="1">
              <a:spcBef>
                <a:spcPts val="900"/>
              </a:spcBef>
            </a:pPr>
            <a:endParaRPr lang="en-US" i="1" dirty="0">
              <a:solidFill>
                <a:srgbClr val="005BA9"/>
              </a:solidFill>
              <a:latin typeface="Arial" charset="0"/>
              <a:cs typeface="Arial" charset="0"/>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Video of following slides:</a:t>
            </a:r>
            <a:endParaRPr lang="en-US" sz="4400" i="1"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13692005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07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07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4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Content Placeholder 1"/>
          <p:cNvSpPr>
            <a:spLocks noGrp="1"/>
          </p:cNvSpPr>
          <p:nvPr>
            <p:ph/>
          </p:nvPr>
        </p:nvSpPr>
        <p:spPr>
          <a:xfrm>
            <a:off x="76200" y="1143000"/>
            <a:ext cx="8991600" cy="1066800"/>
          </a:xfrm>
        </p:spPr>
        <p:txBody>
          <a:bodyPr/>
          <a:lstStyle/>
          <a:p>
            <a:pPr>
              <a:spcBef>
                <a:spcPts val="600"/>
              </a:spcBef>
              <a:defRPr/>
            </a:pPr>
            <a:r>
              <a:rPr lang="en-US" b="1" dirty="0">
                <a:solidFill>
                  <a:schemeClr val="accent4"/>
                </a:solidFill>
                <a:latin typeface="Arial"/>
                <a:cs typeface="Arial"/>
              </a:rPr>
              <a:t>Weak Acid–Strong Base</a:t>
            </a:r>
            <a:r>
              <a:rPr lang="en-US" dirty="0">
                <a:solidFill>
                  <a:schemeClr val="accent4"/>
                </a:solidFill>
                <a:latin typeface="Arial"/>
                <a:cs typeface="Arial"/>
              </a:rPr>
              <a:t>:</a:t>
            </a:r>
          </a:p>
          <a:p>
            <a:pPr marL="0" indent="0">
              <a:spcBef>
                <a:spcPts val="600"/>
              </a:spcBef>
              <a:buFontTx/>
              <a:buNone/>
              <a:defRPr/>
            </a:pPr>
            <a:r>
              <a:rPr lang="en-US" sz="2600" dirty="0">
                <a:solidFill>
                  <a:schemeClr val="accent4"/>
                </a:solidFill>
                <a:latin typeface="Arial"/>
                <a:cs typeface="Arial"/>
              </a:rPr>
              <a:t>      CH</a:t>
            </a:r>
            <a:r>
              <a:rPr lang="en-US" sz="2600" baseline="-25000" dirty="0">
                <a:solidFill>
                  <a:schemeClr val="accent4"/>
                </a:solidFill>
                <a:latin typeface="Arial"/>
                <a:cs typeface="Arial"/>
              </a:rPr>
              <a:t>3</a:t>
            </a:r>
            <a:r>
              <a:rPr lang="en-US" sz="2600" dirty="0">
                <a:solidFill>
                  <a:schemeClr val="accent4"/>
                </a:solidFill>
                <a:latin typeface="Arial"/>
                <a:cs typeface="Arial"/>
              </a:rPr>
              <a:t>COOH(</a:t>
            </a:r>
            <a:r>
              <a:rPr lang="en-US" sz="2600" i="1" dirty="0" err="1">
                <a:solidFill>
                  <a:schemeClr val="accent4"/>
                </a:solidFill>
                <a:latin typeface="Arial"/>
                <a:cs typeface="Arial"/>
              </a:rPr>
              <a:t>aq</a:t>
            </a:r>
            <a:r>
              <a:rPr lang="en-US" sz="2600" dirty="0">
                <a:solidFill>
                  <a:schemeClr val="accent4"/>
                </a:solidFill>
                <a:latin typeface="Arial"/>
                <a:cs typeface="Arial"/>
              </a:rPr>
              <a:t>) + NaOH(</a:t>
            </a:r>
            <a:r>
              <a:rPr lang="en-US" sz="2600" i="1" dirty="0" err="1">
                <a:solidFill>
                  <a:schemeClr val="accent4"/>
                </a:solidFill>
                <a:latin typeface="Arial"/>
                <a:cs typeface="Arial"/>
              </a:rPr>
              <a:t>aq</a:t>
            </a:r>
            <a:r>
              <a:rPr lang="en-US" sz="2600" dirty="0">
                <a:solidFill>
                  <a:schemeClr val="accent4"/>
                </a:solidFill>
                <a:latin typeface="Arial"/>
                <a:cs typeface="Arial"/>
              </a:rPr>
              <a:t>) ⇌ H</a:t>
            </a:r>
            <a:r>
              <a:rPr lang="en-US" sz="2600" baseline="-25000" dirty="0">
                <a:solidFill>
                  <a:schemeClr val="accent4"/>
                </a:solidFill>
                <a:latin typeface="Arial"/>
                <a:cs typeface="Arial"/>
              </a:rPr>
              <a:t>2</a:t>
            </a:r>
            <a:r>
              <a:rPr lang="en-US" sz="2600" dirty="0">
                <a:solidFill>
                  <a:schemeClr val="accent4"/>
                </a:solidFill>
                <a:latin typeface="Arial"/>
                <a:cs typeface="Arial"/>
              </a:rPr>
              <a:t>O(</a:t>
            </a:r>
            <a:r>
              <a:rPr lang="en-US" sz="2600" dirty="0">
                <a:solidFill>
                  <a:schemeClr val="accent4"/>
                </a:solidFill>
              </a:rPr>
              <a:t>ℓ</a:t>
            </a:r>
            <a:r>
              <a:rPr lang="en-US" sz="2600" dirty="0">
                <a:solidFill>
                  <a:schemeClr val="accent4"/>
                </a:solidFill>
                <a:latin typeface="Arial"/>
                <a:cs typeface="Arial"/>
              </a:rPr>
              <a:t>) + CH</a:t>
            </a:r>
            <a:r>
              <a:rPr lang="en-US" sz="2600" baseline="-25000" dirty="0">
                <a:solidFill>
                  <a:schemeClr val="accent4"/>
                </a:solidFill>
                <a:latin typeface="Arial"/>
                <a:cs typeface="Arial"/>
              </a:rPr>
              <a:t>3</a:t>
            </a:r>
            <a:r>
              <a:rPr lang="en-US" sz="2600" dirty="0">
                <a:solidFill>
                  <a:schemeClr val="accent4"/>
                </a:solidFill>
                <a:latin typeface="Arial"/>
                <a:cs typeface="Arial"/>
              </a:rPr>
              <a:t>COONa(</a:t>
            </a:r>
            <a:r>
              <a:rPr lang="en-US" sz="2600" i="1" dirty="0" err="1">
                <a:solidFill>
                  <a:schemeClr val="accent4"/>
                </a:solidFill>
                <a:latin typeface="Arial"/>
                <a:cs typeface="Arial"/>
              </a:rPr>
              <a:t>aq</a:t>
            </a:r>
            <a:r>
              <a:rPr lang="en-US" sz="2600" dirty="0">
                <a:solidFill>
                  <a:schemeClr val="accent4"/>
                </a:solidFill>
                <a:latin typeface="Arial"/>
                <a:cs typeface="Arial"/>
              </a:rPr>
              <a:t>)</a:t>
            </a: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9"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pH Titrations</a:t>
            </a:r>
            <a:endParaRPr lang="en-US" sz="4400" kern="0" dirty="0">
              <a:solidFill>
                <a:srgbClr val="000000"/>
              </a:solidFill>
              <a:latin typeface="Arial" panose="020B0604020202020204" pitchFamily="34" charset="0"/>
              <a:cs typeface="Arial" panose="020B0604020202020204" pitchFamily="34" charset="0"/>
            </a:endParaRPr>
          </a:p>
          <a:p>
            <a:endParaRPr lang="en-US" sz="4400" kern="0" dirty="0">
              <a:solidFill>
                <a:srgbClr val="000000"/>
              </a:solidFill>
              <a:latin typeface="Arial" panose="020B0604020202020204" pitchFamily="34" charset="0"/>
              <a:cs typeface="Arial" panose="020B0604020202020204" pitchFamily="34" charset="0"/>
            </a:endParaRPr>
          </a:p>
        </p:txBody>
      </p:sp>
      <p:sp>
        <p:nvSpPr>
          <p:cNvPr id="6" name="Rectangle 5"/>
          <p:cNvSpPr/>
          <p:nvPr/>
        </p:nvSpPr>
        <p:spPr>
          <a:xfrm>
            <a:off x="76200" y="2159913"/>
            <a:ext cx="8839200" cy="430887"/>
          </a:xfrm>
          <a:prstGeom prst="rect">
            <a:avLst/>
          </a:prstGeom>
        </p:spPr>
        <p:txBody>
          <a:bodyPr wrap="square">
            <a:spAutoFit/>
          </a:bodyPr>
          <a:lstStyle/>
          <a:p>
            <a:pPr>
              <a:spcBef>
                <a:spcPts val="300"/>
              </a:spcBef>
              <a:defRPr/>
            </a:pPr>
            <a:r>
              <a:rPr lang="en-US" sz="2200" i="1" dirty="0">
                <a:solidFill>
                  <a:srgbClr val="005BA9"/>
                </a:solidFill>
                <a:latin typeface="Arial"/>
                <a:cs typeface="Arial"/>
              </a:rPr>
              <a:t>Acetic acid is your “sample”; sodium hydroxide is your “titrant”.</a:t>
            </a:r>
          </a:p>
        </p:txBody>
      </p:sp>
      <p:sp>
        <p:nvSpPr>
          <p:cNvPr id="7" name="Rectangle 6"/>
          <p:cNvSpPr/>
          <p:nvPr/>
        </p:nvSpPr>
        <p:spPr>
          <a:xfrm>
            <a:off x="5601230" y="1384116"/>
            <a:ext cx="2514600" cy="400110"/>
          </a:xfrm>
          <a:prstGeom prst="rect">
            <a:avLst/>
          </a:prstGeom>
        </p:spPr>
        <p:txBody>
          <a:bodyPr wrap="square">
            <a:spAutoFit/>
          </a:bodyPr>
          <a:lstStyle/>
          <a:p>
            <a:pPr>
              <a:spcBef>
                <a:spcPts val="300"/>
              </a:spcBef>
              <a:defRPr/>
            </a:pPr>
            <a:r>
              <a:rPr lang="en-US" sz="2000" i="1" dirty="0">
                <a:solidFill>
                  <a:srgbClr val="F32518"/>
                </a:solidFill>
                <a:latin typeface="Arial"/>
                <a:cs typeface="Arial"/>
              </a:rPr>
              <a:t>Overall reaction</a:t>
            </a:r>
          </a:p>
        </p:txBody>
      </p:sp>
      <p:sp>
        <p:nvSpPr>
          <p:cNvPr id="10" name="Rectangle 9"/>
          <p:cNvSpPr/>
          <p:nvPr/>
        </p:nvSpPr>
        <p:spPr>
          <a:xfrm>
            <a:off x="1219200" y="2631757"/>
            <a:ext cx="7936789" cy="492443"/>
          </a:xfrm>
          <a:prstGeom prst="rect">
            <a:avLst/>
          </a:prstGeom>
        </p:spPr>
        <p:txBody>
          <a:bodyPr wrap="none">
            <a:spAutoFit/>
          </a:bodyPr>
          <a:lstStyle/>
          <a:p>
            <a:pPr marL="0" lvl="1" indent="0" algn="ctr">
              <a:spcBef>
                <a:spcPts val="200"/>
              </a:spcBef>
              <a:buNone/>
            </a:pPr>
            <a:r>
              <a:rPr lang="en-US" sz="2600" dirty="0">
                <a:solidFill>
                  <a:schemeClr val="accent4"/>
                </a:solidFill>
              </a:rPr>
              <a:t>CH</a:t>
            </a:r>
            <a:r>
              <a:rPr lang="en-US" sz="2600" baseline="-25000" dirty="0">
                <a:solidFill>
                  <a:schemeClr val="accent4"/>
                </a:solidFill>
              </a:rPr>
              <a:t>3</a:t>
            </a:r>
            <a:r>
              <a:rPr lang="en-US" sz="2600" dirty="0">
                <a:solidFill>
                  <a:schemeClr val="accent4"/>
                </a:solidFill>
              </a:rPr>
              <a:t>COOH(</a:t>
            </a:r>
            <a:r>
              <a:rPr lang="en-US" sz="2600" i="1" dirty="0" err="1">
                <a:solidFill>
                  <a:schemeClr val="accent4"/>
                </a:solidFill>
              </a:rPr>
              <a:t>aq</a:t>
            </a:r>
            <a:r>
              <a:rPr lang="en-US" sz="2600" dirty="0">
                <a:solidFill>
                  <a:schemeClr val="accent4"/>
                </a:solidFill>
              </a:rPr>
              <a:t>) + </a:t>
            </a:r>
            <a:r>
              <a:rPr lang="en-US" sz="2600" dirty="0">
                <a:solidFill>
                  <a:schemeClr val="accent4"/>
                </a:solidFill>
                <a:latin typeface="Arial"/>
                <a:cs typeface="Arial"/>
              </a:rPr>
              <a:t>H</a:t>
            </a:r>
            <a:r>
              <a:rPr lang="en-US" sz="2600" baseline="-25000" dirty="0">
                <a:solidFill>
                  <a:schemeClr val="accent4"/>
                </a:solidFill>
                <a:latin typeface="Arial"/>
                <a:cs typeface="Arial"/>
              </a:rPr>
              <a:t>2</a:t>
            </a:r>
            <a:r>
              <a:rPr lang="en-US" sz="2600" dirty="0">
                <a:solidFill>
                  <a:schemeClr val="accent4"/>
                </a:solidFill>
                <a:latin typeface="Arial"/>
                <a:cs typeface="Arial"/>
              </a:rPr>
              <a:t>O(</a:t>
            </a:r>
            <a:r>
              <a:rPr lang="en-US" sz="2600" dirty="0">
                <a:solidFill>
                  <a:schemeClr val="accent4"/>
                </a:solidFill>
              </a:rPr>
              <a:t>ℓ</a:t>
            </a:r>
            <a:r>
              <a:rPr lang="en-US" sz="2600" dirty="0">
                <a:solidFill>
                  <a:schemeClr val="accent4"/>
                </a:solidFill>
                <a:latin typeface="Arial"/>
                <a:cs typeface="Arial"/>
              </a:rPr>
              <a:t>)</a:t>
            </a:r>
            <a:r>
              <a:rPr lang="en-US" sz="2600" dirty="0">
                <a:solidFill>
                  <a:schemeClr val="accent4"/>
                </a:solidFill>
              </a:rPr>
              <a:t> ⇌ CH</a:t>
            </a:r>
            <a:r>
              <a:rPr lang="en-US" sz="2600" baseline="-25000" dirty="0">
                <a:solidFill>
                  <a:schemeClr val="accent4"/>
                </a:solidFill>
              </a:rPr>
              <a:t>3</a:t>
            </a:r>
            <a:r>
              <a:rPr lang="en-US" sz="2600" dirty="0">
                <a:solidFill>
                  <a:schemeClr val="accent4"/>
                </a:solidFill>
              </a:rPr>
              <a:t>COO</a:t>
            </a:r>
            <a:r>
              <a:rPr lang="en-US" sz="2600" baseline="30000" dirty="0">
                <a:solidFill>
                  <a:schemeClr val="accent4"/>
                </a:solidFill>
              </a:rPr>
              <a:t>-</a:t>
            </a:r>
            <a:r>
              <a:rPr lang="en-US" sz="2600" dirty="0">
                <a:solidFill>
                  <a:schemeClr val="accent4"/>
                </a:solidFill>
              </a:rPr>
              <a:t>(</a:t>
            </a:r>
            <a:r>
              <a:rPr lang="en-US" sz="2600" i="1" dirty="0" err="1">
                <a:solidFill>
                  <a:schemeClr val="accent4"/>
                </a:solidFill>
              </a:rPr>
              <a:t>aq</a:t>
            </a:r>
            <a:r>
              <a:rPr lang="en-US" sz="2600" dirty="0">
                <a:solidFill>
                  <a:schemeClr val="accent4"/>
                </a:solidFill>
              </a:rPr>
              <a:t>) + H</a:t>
            </a:r>
            <a:r>
              <a:rPr lang="en-US" sz="2600" baseline="-25000" dirty="0">
                <a:solidFill>
                  <a:schemeClr val="accent4"/>
                </a:solidFill>
              </a:rPr>
              <a:t>3</a:t>
            </a:r>
            <a:r>
              <a:rPr lang="en-US" sz="2600" dirty="0">
                <a:solidFill>
                  <a:schemeClr val="accent4"/>
                </a:solidFill>
              </a:rPr>
              <a:t>O</a:t>
            </a:r>
            <a:r>
              <a:rPr lang="en-US" sz="2600" baseline="30000" dirty="0">
                <a:solidFill>
                  <a:schemeClr val="accent4"/>
                </a:solidFill>
              </a:rPr>
              <a:t>+</a:t>
            </a:r>
            <a:r>
              <a:rPr lang="en-US" sz="2600" dirty="0">
                <a:solidFill>
                  <a:schemeClr val="accent4"/>
                </a:solidFill>
              </a:rPr>
              <a:t>(</a:t>
            </a:r>
            <a:r>
              <a:rPr lang="en-US" sz="2600" i="1" dirty="0" err="1">
                <a:solidFill>
                  <a:schemeClr val="accent4"/>
                </a:solidFill>
              </a:rPr>
              <a:t>aq</a:t>
            </a:r>
            <a:r>
              <a:rPr lang="en-US" sz="2600" dirty="0">
                <a:solidFill>
                  <a:schemeClr val="accent4"/>
                </a:solidFill>
              </a:rPr>
              <a:t>)</a:t>
            </a:r>
          </a:p>
        </p:txBody>
      </p:sp>
      <p:sp>
        <p:nvSpPr>
          <p:cNvPr id="11" name="Rectangle 10"/>
          <p:cNvSpPr/>
          <p:nvPr/>
        </p:nvSpPr>
        <p:spPr>
          <a:xfrm>
            <a:off x="-228600" y="2528505"/>
            <a:ext cx="1778000" cy="707886"/>
          </a:xfrm>
          <a:prstGeom prst="rect">
            <a:avLst/>
          </a:prstGeom>
        </p:spPr>
        <p:txBody>
          <a:bodyPr wrap="square">
            <a:spAutoFit/>
          </a:bodyPr>
          <a:lstStyle/>
          <a:p>
            <a:pPr algn="ctr">
              <a:spcBef>
                <a:spcPts val="300"/>
              </a:spcBef>
              <a:defRPr/>
            </a:pPr>
            <a:r>
              <a:rPr lang="en-US" sz="2000" i="1" dirty="0">
                <a:solidFill>
                  <a:srgbClr val="F32518"/>
                </a:solidFill>
                <a:latin typeface="Arial"/>
                <a:cs typeface="Arial"/>
              </a:rPr>
              <a:t>Weak acid equilibrium</a:t>
            </a:r>
          </a:p>
        </p:txBody>
      </p:sp>
      <p:sp>
        <p:nvSpPr>
          <p:cNvPr id="12" name="Rectangle 11"/>
          <p:cNvSpPr/>
          <p:nvPr/>
        </p:nvSpPr>
        <p:spPr>
          <a:xfrm>
            <a:off x="-84667" y="3200400"/>
            <a:ext cx="9304867" cy="430887"/>
          </a:xfrm>
          <a:prstGeom prst="rect">
            <a:avLst/>
          </a:prstGeom>
        </p:spPr>
        <p:txBody>
          <a:bodyPr wrap="square">
            <a:spAutoFit/>
          </a:bodyPr>
          <a:lstStyle/>
          <a:p>
            <a:pPr>
              <a:spcBef>
                <a:spcPts val="300"/>
              </a:spcBef>
              <a:defRPr/>
            </a:pPr>
            <a:r>
              <a:rPr lang="en-US" sz="2200" i="1" dirty="0">
                <a:solidFill>
                  <a:srgbClr val="005BA9"/>
                </a:solidFill>
                <a:latin typeface="Arial"/>
                <a:cs typeface="Arial"/>
              </a:rPr>
              <a:t>Think about adding NaOH(</a:t>
            </a:r>
            <a:r>
              <a:rPr lang="en-US" sz="2200" i="1" dirty="0" err="1">
                <a:solidFill>
                  <a:srgbClr val="005BA9"/>
                </a:solidFill>
                <a:latin typeface="Arial"/>
                <a:cs typeface="Arial"/>
              </a:rPr>
              <a:t>aq</a:t>
            </a:r>
            <a:r>
              <a:rPr lang="en-US" sz="2200" i="1" dirty="0">
                <a:solidFill>
                  <a:srgbClr val="005BA9"/>
                </a:solidFill>
                <a:latin typeface="Arial"/>
                <a:cs typeface="Arial"/>
              </a:rPr>
              <a:t>) as a way of “neutralizing” the generated H</a:t>
            </a:r>
            <a:r>
              <a:rPr lang="en-US" sz="2200" i="1" baseline="30000" dirty="0">
                <a:solidFill>
                  <a:srgbClr val="005BA9"/>
                </a:solidFill>
                <a:latin typeface="Arial"/>
                <a:cs typeface="Arial"/>
              </a:rPr>
              <a:t>+</a:t>
            </a:r>
            <a:endParaRPr lang="en-US" sz="2200" i="1" dirty="0">
              <a:solidFill>
                <a:srgbClr val="005BA9"/>
              </a:solidFill>
              <a:latin typeface="Arial"/>
              <a:cs typeface="Arial"/>
            </a:endParaRPr>
          </a:p>
        </p:txBody>
      </p:sp>
      <p:sp>
        <p:nvSpPr>
          <p:cNvPr id="13" name="Rectangle 12"/>
          <p:cNvSpPr/>
          <p:nvPr/>
        </p:nvSpPr>
        <p:spPr>
          <a:xfrm>
            <a:off x="1219200" y="3539238"/>
            <a:ext cx="7271542" cy="615553"/>
          </a:xfrm>
          <a:prstGeom prst="rect">
            <a:avLst/>
          </a:prstGeom>
        </p:spPr>
        <p:txBody>
          <a:bodyPr wrap="none">
            <a:spAutoFit/>
          </a:bodyPr>
          <a:lstStyle/>
          <a:p>
            <a:pPr marL="0" lvl="1" algn="ctr">
              <a:spcBef>
                <a:spcPts val="200"/>
              </a:spcBef>
            </a:pPr>
            <a:r>
              <a:rPr lang="en-US" sz="2800" dirty="0">
                <a:solidFill>
                  <a:schemeClr val="accent4"/>
                </a:solidFill>
              </a:rPr>
              <a:t>H</a:t>
            </a:r>
            <a:r>
              <a:rPr lang="en-US" sz="2800" baseline="-25000" dirty="0">
                <a:solidFill>
                  <a:schemeClr val="accent4"/>
                </a:solidFill>
              </a:rPr>
              <a:t>3</a:t>
            </a:r>
            <a:r>
              <a:rPr lang="en-US" sz="2800" dirty="0">
                <a:solidFill>
                  <a:schemeClr val="accent4"/>
                </a:solidFill>
              </a:rPr>
              <a:t>O</a:t>
            </a:r>
            <a:r>
              <a:rPr lang="en-US" sz="2800" baseline="30000" dirty="0">
                <a:solidFill>
                  <a:schemeClr val="accent4"/>
                </a:solidFill>
              </a:rPr>
              <a:t>+</a:t>
            </a:r>
            <a:r>
              <a:rPr lang="en-US" sz="2800" dirty="0">
                <a:solidFill>
                  <a:schemeClr val="accent4"/>
                </a:solidFill>
              </a:rPr>
              <a:t>(</a:t>
            </a:r>
            <a:r>
              <a:rPr lang="en-US" sz="2800" i="1" dirty="0" err="1">
                <a:solidFill>
                  <a:schemeClr val="accent4"/>
                </a:solidFill>
              </a:rPr>
              <a:t>aq</a:t>
            </a:r>
            <a:r>
              <a:rPr lang="en-US" sz="2800" dirty="0">
                <a:solidFill>
                  <a:schemeClr val="accent4"/>
                </a:solidFill>
              </a:rPr>
              <a:t>) + NaOH(</a:t>
            </a:r>
            <a:r>
              <a:rPr lang="en-US" sz="2800" i="1" dirty="0" err="1">
                <a:solidFill>
                  <a:schemeClr val="accent4"/>
                </a:solidFill>
              </a:rPr>
              <a:t>aq</a:t>
            </a:r>
            <a:r>
              <a:rPr lang="en-US" sz="2800" dirty="0">
                <a:solidFill>
                  <a:schemeClr val="accent4"/>
                </a:solidFill>
              </a:rPr>
              <a:t>) </a:t>
            </a:r>
            <a:r>
              <a:rPr lang="en-US" sz="3400" dirty="0">
                <a:solidFill>
                  <a:schemeClr val="accent4"/>
                </a:solidFill>
              </a:rPr>
              <a:t>⇌</a:t>
            </a:r>
            <a:r>
              <a:rPr lang="en-US" sz="2800" dirty="0">
                <a:solidFill>
                  <a:schemeClr val="accent4"/>
                </a:solidFill>
              </a:rPr>
              <a:t> 2H</a:t>
            </a:r>
            <a:r>
              <a:rPr lang="en-US" sz="2800" baseline="-25000" dirty="0">
                <a:solidFill>
                  <a:schemeClr val="accent4"/>
                </a:solidFill>
              </a:rPr>
              <a:t>2</a:t>
            </a:r>
            <a:r>
              <a:rPr lang="en-US" sz="2800" dirty="0">
                <a:solidFill>
                  <a:schemeClr val="accent4"/>
                </a:solidFill>
              </a:rPr>
              <a:t>O</a:t>
            </a:r>
            <a:r>
              <a:rPr lang="en-US" sz="2800" dirty="0">
                <a:solidFill>
                  <a:schemeClr val="accent4"/>
                </a:solidFill>
                <a:latin typeface="Arial"/>
                <a:cs typeface="Arial"/>
              </a:rPr>
              <a:t>(</a:t>
            </a:r>
            <a:r>
              <a:rPr lang="en-US" sz="2800" dirty="0">
                <a:solidFill>
                  <a:schemeClr val="accent4"/>
                </a:solidFill>
              </a:rPr>
              <a:t>ℓ</a:t>
            </a:r>
            <a:r>
              <a:rPr lang="en-US" sz="2800" dirty="0">
                <a:solidFill>
                  <a:schemeClr val="accent4"/>
                </a:solidFill>
                <a:latin typeface="Arial"/>
                <a:cs typeface="Arial"/>
              </a:rPr>
              <a:t>)</a:t>
            </a:r>
            <a:r>
              <a:rPr lang="en-US" sz="2800" dirty="0">
                <a:solidFill>
                  <a:schemeClr val="accent4"/>
                </a:solidFill>
              </a:rPr>
              <a:t>  + Na</a:t>
            </a:r>
            <a:r>
              <a:rPr lang="en-US" sz="2800" baseline="30000" dirty="0">
                <a:solidFill>
                  <a:schemeClr val="accent4"/>
                </a:solidFill>
              </a:rPr>
              <a:t>+</a:t>
            </a:r>
            <a:r>
              <a:rPr lang="en-US" sz="2800" dirty="0">
                <a:solidFill>
                  <a:schemeClr val="accent4"/>
                </a:solidFill>
              </a:rPr>
              <a:t>(</a:t>
            </a:r>
            <a:r>
              <a:rPr lang="en-US" sz="2800" i="1" dirty="0" err="1">
                <a:solidFill>
                  <a:schemeClr val="accent4"/>
                </a:solidFill>
              </a:rPr>
              <a:t>aq</a:t>
            </a:r>
            <a:r>
              <a:rPr lang="en-US" sz="2800" dirty="0">
                <a:solidFill>
                  <a:schemeClr val="accent4"/>
                </a:solidFill>
              </a:rPr>
              <a:t>) </a:t>
            </a:r>
          </a:p>
        </p:txBody>
      </p:sp>
      <p:sp>
        <p:nvSpPr>
          <p:cNvPr id="14" name="Rectangle 13"/>
          <p:cNvSpPr/>
          <p:nvPr/>
        </p:nvSpPr>
        <p:spPr>
          <a:xfrm>
            <a:off x="-71038" y="4072453"/>
            <a:ext cx="9296400" cy="430887"/>
          </a:xfrm>
          <a:prstGeom prst="rect">
            <a:avLst/>
          </a:prstGeom>
        </p:spPr>
        <p:txBody>
          <a:bodyPr wrap="square">
            <a:spAutoFit/>
          </a:bodyPr>
          <a:lstStyle/>
          <a:p>
            <a:pPr>
              <a:spcBef>
                <a:spcPts val="300"/>
              </a:spcBef>
              <a:defRPr/>
            </a:pPr>
            <a:r>
              <a:rPr lang="en-US" sz="2200" i="1" dirty="0">
                <a:solidFill>
                  <a:srgbClr val="005BA9"/>
                </a:solidFill>
                <a:latin typeface="Arial"/>
                <a:cs typeface="Arial"/>
              </a:rPr>
              <a:t>This is another Le </a:t>
            </a:r>
            <a:r>
              <a:rPr lang="en-US" sz="2200" i="1" dirty="0" err="1">
                <a:solidFill>
                  <a:srgbClr val="005BA9"/>
                </a:solidFill>
                <a:latin typeface="Arial"/>
                <a:cs typeface="Arial"/>
              </a:rPr>
              <a:t>Chatelier’s</a:t>
            </a:r>
            <a:r>
              <a:rPr lang="en-US" sz="2200" i="1" dirty="0">
                <a:solidFill>
                  <a:srgbClr val="005BA9"/>
                </a:solidFill>
                <a:latin typeface="Arial"/>
                <a:cs typeface="Arial"/>
              </a:rPr>
              <a:t> Principle situation:</a:t>
            </a:r>
          </a:p>
        </p:txBody>
      </p:sp>
      <p:sp>
        <p:nvSpPr>
          <p:cNvPr id="16" name="Rectangle 15"/>
          <p:cNvSpPr/>
          <p:nvPr/>
        </p:nvSpPr>
        <p:spPr>
          <a:xfrm>
            <a:off x="152400" y="5042357"/>
            <a:ext cx="3428637" cy="430887"/>
          </a:xfrm>
          <a:prstGeom prst="rect">
            <a:avLst/>
          </a:prstGeom>
        </p:spPr>
        <p:txBody>
          <a:bodyPr wrap="square">
            <a:spAutoFit/>
          </a:bodyPr>
          <a:lstStyle/>
          <a:p>
            <a:pPr>
              <a:spcBef>
                <a:spcPts val="300"/>
              </a:spcBef>
              <a:defRPr/>
            </a:pPr>
            <a:r>
              <a:rPr lang="en-US" sz="2100" i="1" dirty="0">
                <a:solidFill>
                  <a:srgbClr val="005BA9"/>
                </a:solidFill>
                <a:latin typeface="Arial"/>
                <a:cs typeface="Arial"/>
              </a:rPr>
              <a:t>constantly removing H</a:t>
            </a:r>
            <a:r>
              <a:rPr lang="en-US" sz="2100" i="1" baseline="-25000" dirty="0">
                <a:solidFill>
                  <a:srgbClr val="005BA9"/>
                </a:solidFill>
                <a:latin typeface="Arial"/>
                <a:cs typeface="Arial"/>
              </a:rPr>
              <a:t>3</a:t>
            </a:r>
            <a:r>
              <a:rPr lang="en-US" sz="2100" i="1" dirty="0">
                <a:solidFill>
                  <a:srgbClr val="005BA9"/>
                </a:solidFill>
                <a:latin typeface="Arial"/>
                <a:cs typeface="Arial"/>
              </a:rPr>
              <a:t>O</a:t>
            </a:r>
            <a:r>
              <a:rPr lang="en-US" sz="2100" i="1" baseline="30000" dirty="0">
                <a:solidFill>
                  <a:srgbClr val="005BA9"/>
                </a:solidFill>
                <a:latin typeface="Arial"/>
                <a:cs typeface="Arial"/>
              </a:rPr>
              <a:t>+</a:t>
            </a:r>
            <a:endParaRPr lang="en-US" sz="2100" i="1" dirty="0">
              <a:solidFill>
                <a:srgbClr val="005BA9"/>
              </a:solidFill>
              <a:latin typeface="Arial"/>
              <a:cs typeface="Arial"/>
            </a:endParaRPr>
          </a:p>
        </p:txBody>
      </p:sp>
      <p:sp>
        <p:nvSpPr>
          <p:cNvPr id="17" name="Rectangle 16"/>
          <p:cNvSpPr/>
          <p:nvPr/>
        </p:nvSpPr>
        <p:spPr>
          <a:xfrm>
            <a:off x="3249908" y="5042357"/>
            <a:ext cx="5943600" cy="430887"/>
          </a:xfrm>
          <a:prstGeom prst="rect">
            <a:avLst/>
          </a:prstGeom>
        </p:spPr>
        <p:txBody>
          <a:bodyPr wrap="square">
            <a:spAutoFit/>
          </a:bodyPr>
          <a:lstStyle/>
          <a:p>
            <a:pPr>
              <a:spcBef>
                <a:spcPts val="300"/>
              </a:spcBef>
              <a:defRPr/>
            </a:pPr>
            <a:r>
              <a:rPr lang="en-US" sz="2100" i="1" dirty="0">
                <a:solidFill>
                  <a:srgbClr val="005BA9"/>
                </a:solidFill>
                <a:latin typeface="Arial"/>
                <a:cs typeface="Arial"/>
              </a:rPr>
              <a:t>= driving reaction to right, increasing [CH</a:t>
            </a:r>
            <a:r>
              <a:rPr lang="en-US" sz="2100" i="1" baseline="-25000" dirty="0">
                <a:solidFill>
                  <a:srgbClr val="005BA9"/>
                </a:solidFill>
                <a:latin typeface="Arial"/>
                <a:cs typeface="Arial"/>
              </a:rPr>
              <a:t>3</a:t>
            </a:r>
            <a:r>
              <a:rPr lang="en-US" sz="2100" i="1" dirty="0">
                <a:solidFill>
                  <a:srgbClr val="005BA9"/>
                </a:solidFill>
                <a:latin typeface="Arial"/>
                <a:cs typeface="Arial"/>
              </a:rPr>
              <a:t>COO</a:t>
            </a:r>
            <a:r>
              <a:rPr lang="en-US" sz="2100" i="1" baseline="30000" dirty="0">
                <a:solidFill>
                  <a:srgbClr val="005BA9"/>
                </a:solidFill>
                <a:latin typeface="Arial"/>
                <a:cs typeface="Arial"/>
              </a:rPr>
              <a:t>-</a:t>
            </a:r>
            <a:r>
              <a:rPr lang="en-US" sz="2100" i="1" dirty="0">
                <a:solidFill>
                  <a:srgbClr val="005BA9"/>
                </a:solidFill>
                <a:latin typeface="Arial"/>
                <a:cs typeface="Arial"/>
              </a:rPr>
              <a:t>]</a:t>
            </a:r>
            <a:endParaRPr lang="en-US" sz="2100" i="1" baseline="-25000" dirty="0">
              <a:solidFill>
                <a:srgbClr val="005BA9"/>
              </a:solidFill>
              <a:latin typeface="Arial"/>
              <a:cs typeface="Arial"/>
            </a:endParaRPr>
          </a:p>
        </p:txBody>
      </p:sp>
      <p:graphicFrame>
        <p:nvGraphicFramePr>
          <p:cNvPr id="18" name="Object 17"/>
          <p:cNvGraphicFramePr>
            <a:graphicFrameLocks noChangeAspect="1"/>
          </p:cNvGraphicFramePr>
          <p:nvPr>
            <p:extLst>
              <p:ext uri="{D42A27DB-BD31-4B8C-83A1-F6EECF244321}">
                <p14:modId xmlns:p14="http://schemas.microsoft.com/office/powerpoint/2010/main" val="4246901251"/>
              </p:ext>
            </p:extLst>
          </p:nvPr>
        </p:nvGraphicFramePr>
        <p:xfrm>
          <a:off x="2514600" y="5791200"/>
          <a:ext cx="2966740" cy="915988"/>
        </p:xfrm>
        <a:graphic>
          <a:graphicData uri="http://schemas.openxmlformats.org/presentationml/2006/ole">
            <mc:AlternateContent xmlns:mc="http://schemas.openxmlformats.org/markup-compatibility/2006">
              <mc:Choice xmlns:v="urn:schemas-microsoft-com:vml" Requires="v">
                <p:oleObj spid="_x0000_s13315" name="Equation" r:id="rId3" imgW="2667000" imgH="825500" progId="Equation.3">
                  <p:embed/>
                </p:oleObj>
              </mc:Choice>
              <mc:Fallback>
                <p:oleObj name="Equation" r:id="rId3" imgW="2667000" imgH="825500" progId="Equation.3">
                  <p:embed/>
                  <p:pic>
                    <p:nvPicPr>
                      <p:cNvPr id="18" name="Object 17"/>
                      <p:cNvPicPr/>
                      <p:nvPr/>
                    </p:nvPicPr>
                    <p:blipFill>
                      <a:blip r:embed="rId4"/>
                      <a:stretch>
                        <a:fillRect/>
                      </a:stretch>
                    </p:blipFill>
                    <p:spPr>
                      <a:xfrm>
                        <a:off x="2514600" y="5791200"/>
                        <a:ext cx="2966740" cy="915988"/>
                      </a:xfrm>
                      <a:prstGeom prst="rect">
                        <a:avLst/>
                      </a:prstGeom>
                      <a:noFill/>
                    </p:spPr>
                  </p:pic>
                </p:oleObj>
              </mc:Fallback>
            </mc:AlternateContent>
          </a:graphicData>
        </a:graphic>
      </p:graphicFrame>
      <p:sp>
        <p:nvSpPr>
          <p:cNvPr id="19" name="Rectangle 18"/>
          <p:cNvSpPr/>
          <p:nvPr/>
        </p:nvSpPr>
        <p:spPr>
          <a:xfrm>
            <a:off x="-76200" y="5638800"/>
            <a:ext cx="2729571" cy="1015663"/>
          </a:xfrm>
          <a:prstGeom prst="rect">
            <a:avLst/>
          </a:prstGeom>
        </p:spPr>
        <p:txBody>
          <a:bodyPr wrap="square">
            <a:spAutoFit/>
          </a:bodyPr>
          <a:lstStyle/>
          <a:p>
            <a:pPr algn="ctr">
              <a:spcBef>
                <a:spcPts val="300"/>
              </a:spcBef>
              <a:defRPr/>
            </a:pPr>
            <a:r>
              <a:rPr lang="en-US" sz="2000" i="1" dirty="0">
                <a:solidFill>
                  <a:srgbClr val="F32518"/>
                </a:solidFill>
                <a:latin typeface="Arial"/>
                <a:cs typeface="Arial"/>
              </a:rPr>
              <a:t>Can calculate the pH at any point in the titration!</a:t>
            </a:r>
          </a:p>
        </p:txBody>
      </p:sp>
      <p:sp>
        <p:nvSpPr>
          <p:cNvPr id="20" name="Rectangle 19"/>
          <p:cNvSpPr/>
          <p:nvPr/>
        </p:nvSpPr>
        <p:spPr>
          <a:xfrm>
            <a:off x="3008553" y="5589359"/>
            <a:ext cx="940446" cy="400110"/>
          </a:xfrm>
          <a:prstGeom prst="rect">
            <a:avLst/>
          </a:prstGeom>
        </p:spPr>
        <p:txBody>
          <a:bodyPr wrap="square">
            <a:spAutoFit/>
          </a:bodyPr>
          <a:lstStyle/>
          <a:p>
            <a:pPr algn="ctr">
              <a:spcBef>
                <a:spcPts val="300"/>
              </a:spcBef>
              <a:defRPr/>
            </a:pPr>
            <a:r>
              <a:rPr lang="en-US" sz="2000" i="1" dirty="0">
                <a:solidFill>
                  <a:srgbClr val="F32518"/>
                </a:solidFill>
                <a:latin typeface="Arial"/>
                <a:cs typeface="Arial"/>
              </a:rPr>
              <a:t>Using:</a:t>
            </a:r>
          </a:p>
        </p:txBody>
      </p:sp>
      <p:sp>
        <p:nvSpPr>
          <p:cNvPr id="21" name="Rectangle 20"/>
          <p:cNvSpPr/>
          <p:nvPr/>
        </p:nvSpPr>
        <p:spPr>
          <a:xfrm>
            <a:off x="5977579" y="5589359"/>
            <a:ext cx="1318505" cy="400110"/>
          </a:xfrm>
          <a:prstGeom prst="rect">
            <a:avLst/>
          </a:prstGeom>
        </p:spPr>
        <p:txBody>
          <a:bodyPr wrap="square">
            <a:spAutoFit/>
          </a:bodyPr>
          <a:lstStyle/>
          <a:p>
            <a:pPr algn="ctr">
              <a:spcBef>
                <a:spcPts val="300"/>
              </a:spcBef>
              <a:defRPr/>
            </a:pPr>
            <a:r>
              <a:rPr lang="en-US" sz="2000" i="1" dirty="0">
                <a:solidFill>
                  <a:srgbClr val="F32518"/>
                </a:solidFill>
                <a:latin typeface="Arial"/>
                <a:cs typeface="Arial"/>
              </a:rPr>
              <a:t>Where: </a:t>
            </a:r>
          </a:p>
        </p:txBody>
      </p:sp>
      <p:sp>
        <p:nvSpPr>
          <p:cNvPr id="22" name="Rectangle 21"/>
          <p:cNvSpPr/>
          <p:nvPr/>
        </p:nvSpPr>
        <p:spPr>
          <a:xfrm>
            <a:off x="5715001" y="5913112"/>
            <a:ext cx="3441806" cy="400110"/>
          </a:xfrm>
          <a:prstGeom prst="rect">
            <a:avLst/>
          </a:prstGeom>
        </p:spPr>
        <p:txBody>
          <a:bodyPr wrap="square">
            <a:spAutoFit/>
          </a:bodyPr>
          <a:lstStyle/>
          <a:p>
            <a:pPr>
              <a:spcBef>
                <a:spcPts val="300"/>
              </a:spcBef>
              <a:defRPr/>
            </a:pPr>
            <a:r>
              <a:rPr lang="en-US" sz="2000" dirty="0">
                <a:solidFill>
                  <a:schemeClr val="accent4"/>
                </a:solidFill>
                <a:latin typeface="Arial"/>
                <a:cs typeface="Arial"/>
              </a:rPr>
              <a:t>[CH</a:t>
            </a:r>
            <a:r>
              <a:rPr lang="en-US" sz="2000" baseline="-25000" dirty="0">
                <a:solidFill>
                  <a:schemeClr val="accent4"/>
                </a:solidFill>
                <a:latin typeface="Arial"/>
                <a:cs typeface="Arial"/>
              </a:rPr>
              <a:t>3</a:t>
            </a:r>
            <a:r>
              <a:rPr lang="en-US" sz="2000" dirty="0">
                <a:solidFill>
                  <a:schemeClr val="accent4"/>
                </a:solidFill>
                <a:latin typeface="Arial"/>
                <a:cs typeface="Arial"/>
              </a:rPr>
              <a:t>COO</a:t>
            </a:r>
            <a:r>
              <a:rPr lang="en-US" sz="2000" baseline="30000" dirty="0">
                <a:solidFill>
                  <a:schemeClr val="accent4"/>
                </a:solidFill>
                <a:latin typeface="Arial"/>
                <a:cs typeface="Arial"/>
              </a:rPr>
              <a:t>-</a:t>
            </a:r>
            <a:r>
              <a:rPr lang="en-US" sz="2000" dirty="0">
                <a:solidFill>
                  <a:schemeClr val="accent4"/>
                </a:solidFill>
                <a:latin typeface="Arial"/>
                <a:cs typeface="Arial"/>
              </a:rPr>
              <a:t>] = conjugate base</a:t>
            </a:r>
          </a:p>
        </p:txBody>
      </p:sp>
      <p:sp>
        <p:nvSpPr>
          <p:cNvPr id="23" name="Rectangle 22"/>
          <p:cNvSpPr/>
          <p:nvPr/>
        </p:nvSpPr>
        <p:spPr>
          <a:xfrm>
            <a:off x="5601230" y="6215432"/>
            <a:ext cx="3200399" cy="400110"/>
          </a:xfrm>
          <a:prstGeom prst="rect">
            <a:avLst/>
          </a:prstGeom>
        </p:spPr>
        <p:txBody>
          <a:bodyPr wrap="square">
            <a:spAutoFit/>
          </a:bodyPr>
          <a:lstStyle/>
          <a:p>
            <a:pPr>
              <a:spcBef>
                <a:spcPts val="300"/>
              </a:spcBef>
              <a:defRPr/>
            </a:pPr>
            <a:r>
              <a:rPr lang="en-US" sz="2000" dirty="0">
                <a:solidFill>
                  <a:schemeClr val="accent4"/>
                </a:solidFill>
                <a:latin typeface="Arial"/>
                <a:cs typeface="Arial"/>
              </a:rPr>
              <a:t>[CH</a:t>
            </a:r>
            <a:r>
              <a:rPr lang="en-US" sz="2000" baseline="-25000" dirty="0">
                <a:solidFill>
                  <a:schemeClr val="accent4"/>
                </a:solidFill>
                <a:latin typeface="Arial"/>
                <a:cs typeface="Arial"/>
              </a:rPr>
              <a:t>3</a:t>
            </a:r>
            <a:r>
              <a:rPr lang="en-US" sz="2000" dirty="0">
                <a:solidFill>
                  <a:schemeClr val="accent4"/>
                </a:solidFill>
                <a:latin typeface="Arial"/>
                <a:cs typeface="Arial"/>
              </a:rPr>
              <a:t>COOH] = weak acid</a:t>
            </a:r>
          </a:p>
        </p:txBody>
      </p:sp>
      <p:sp>
        <p:nvSpPr>
          <p:cNvPr id="24" name="Rectangle 23"/>
          <p:cNvSpPr/>
          <p:nvPr/>
        </p:nvSpPr>
        <p:spPr>
          <a:xfrm>
            <a:off x="6934200" y="6484180"/>
            <a:ext cx="2577057" cy="400110"/>
          </a:xfrm>
          <a:prstGeom prst="rect">
            <a:avLst/>
          </a:prstGeom>
        </p:spPr>
        <p:txBody>
          <a:bodyPr wrap="square">
            <a:spAutoFit/>
          </a:bodyPr>
          <a:lstStyle/>
          <a:p>
            <a:pPr algn="ctr">
              <a:spcBef>
                <a:spcPts val="300"/>
              </a:spcBef>
              <a:defRPr/>
            </a:pPr>
            <a:r>
              <a:rPr lang="en-US" sz="2000" i="1" dirty="0">
                <a:solidFill>
                  <a:srgbClr val="F32518"/>
                </a:solidFill>
                <a:latin typeface="Arial"/>
                <a:cs typeface="Arial"/>
              </a:rPr>
              <a:t>(at equilibrium) </a:t>
            </a:r>
          </a:p>
        </p:txBody>
      </p:sp>
      <p:sp>
        <p:nvSpPr>
          <p:cNvPr id="25" name="Rectangle 24"/>
          <p:cNvSpPr/>
          <p:nvPr/>
        </p:nvSpPr>
        <p:spPr>
          <a:xfrm>
            <a:off x="1219200" y="4503340"/>
            <a:ext cx="7936789" cy="492443"/>
          </a:xfrm>
          <a:prstGeom prst="rect">
            <a:avLst/>
          </a:prstGeom>
        </p:spPr>
        <p:txBody>
          <a:bodyPr wrap="none">
            <a:spAutoFit/>
          </a:bodyPr>
          <a:lstStyle/>
          <a:p>
            <a:pPr marL="0" lvl="1" indent="0" algn="ctr">
              <a:spcBef>
                <a:spcPts val="200"/>
              </a:spcBef>
              <a:buNone/>
            </a:pPr>
            <a:r>
              <a:rPr lang="en-US" sz="2600" dirty="0">
                <a:solidFill>
                  <a:schemeClr val="accent4"/>
                </a:solidFill>
              </a:rPr>
              <a:t>CH</a:t>
            </a:r>
            <a:r>
              <a:rPr lang="en-US" sz="2600" baseline="-25000" dirty="0">
                <a:solidFill>
                  <a:schemeClr val="accent4"/>
                </a:solidFill>
              </a:rPr>
              <a:t>3</a:t>
            </a:r>
            <a:r>
              <a:rPr lang="en-US" sz="2600" dirty="0">
                <a:solidFill>
                  <a:schemeClr val="accent4"/>
                </a:solidFill>
              </a:rPr>
              <a:t>COOH(</a:t>
            </a:r>
            <a:r>
              <a:rPr lang="en-US" sz="2600" i="1" dirty="0" err="1">
                <a:solidFill>
                  <a:schemeClr val="accent4"/>
                </a:solidFill>
              </a:rPr>
              <a:t>aq</a:t>
            </a:r>
            <a:r>
              <a:rPr lang="en-US" sz="2600" dirty="0">
                <a:solidFill>
                  <a:schemeClr val="accent4"/>
                </a:solidFill>
              </a:rPr>
              <a:t>) + </a:t>
            </a:r>
            <a:r>
              <a:rPr lang="en-US" sz="2600" dirty="0">
                <a:solidFill>
                  <a:schemeClr val="accent4"/>
                </a:solidFill>
                <a:latin typeface="Arial"/>
                <a:cs typeface="Arial"/>
              </a:rPr>
              <a:t>H</a:t>
            </a:r>
            <a:r>
              <a:rPr lang="en-US" sz="2600" baseline="-25000" dirty="0">
                <a:solidFill>
                  <a:schemeClr val="accent4"/>
                </a:solidFill>
                <a:latin typeface="Arial"/>
                <a:cs typeface="Arial"/>
              </a:rPr>
              <a:t>2</a:t>
            </a:r>
            <a:r>
              <a:rPr lang="en-US" sz="2600" dirty="0">
                <a:solidFill>
                  <a:schemeClr val="accent4"/>
                </a:solidFill>
                <a:latin typeface="Arial"/>
                <a:cs typeface="Arial"/>
              </a:rPr>
              <a:t>O(</a:t>
            </a:r>
            <a:r>
              <a:rPr lang="en-US" sz="2600" dirty="0">
                <a:solidFill>
                  <a:schemeClr val="accent4"/>
                </a:solidFill>
              </a:rPr>
              <a:t>ℓ</a:t>
            </a:r>
            <a:r>
              <a:rPr lang="en-US" sz="2600" dirty="0">
                <a:solidFill>
                  <a:schemeClr val="accent4"/>
                </a:solidFill>
                <a:latin typeface="Arial"/>
                <a:cs typeface="Arial"/>
              </a:rPr>
              <a:t>)</a:t>
            </a:r>
            <a:r>
              <a:rPr lang="en-US" sz="2600" dirty="0">
                <a:solidFill>
                  <a:schemeClr val="accent4"/>
                </a:solidFill>
              </a:rPr>
              <a:t> ⇌ CH</a:t>
            </a:r>
            <a:r>
              <a:rPr lang="en-US" sz="2600" baseline="-25000" dirty="0">
                <a:solidFill>
                  <a:schemeClr val="accent4"/>
                </a:solidFill>
              </a:rPr>
              <a:t>3</a:t>
            </a:r>
            <a:r>
              <a:rPr lang="en-US" sz="2600" dirty="0">
                <a:solidFill>
                  <a:schemeClr val="accent4"/>
                </a:solidFill>
              </a:rPr>
              <a:t>COO</a:t>
            </a:r>
            <a:r>
              <a:rPr lang="en-US" sz="2600" baseline="30000" dirty="0">
                <a:solidFill>
                  <a:schemeClr val="accent4"/>
                </a:solidFill>
              </a:rPr>
              <a:t>-</a:t>
            </a:r>
            <a:r>
              <a:rPr lang="en-US" sz="2600" dirty="0">
                <a:solidFill>
                  <a:schemeClr val="accent4"/>
                </a:solidFill>
              </a:rPr>
              <a:t>(</a:t>
            </a:r>
            <a:r>
              <a:rPr lang="en-US" sz="2600" i="1" dirty="0" err="1">
                <a:solidFill>
                  <a:schemeClr val="accent4"/>
                </a:solidFill>
              </a:rPr>
              <a:t>aq</a:t>
            </a:r>
            <a:r>
              <a:rPr lang="en-US" sz="2600" dirty="0">
                <a:solidFill>
                  <a:schemeClr val="accent4"/>
                </a:solidFill>
              </a:rPr>
              <a:t>) + H</a:t>
            </a:r>
            <a:r>
              <a:rPr lang="en-US" sz="2600" baseline="-25000" dirty="0">
                <a:solidFill>
                  <a:schemeClr val="accent4"/>
                </a:solidFill>
              </a:rPr>
              <a:t>3</a:t>
            </a:r>
            <a:r>
              <a:rPr lang="en-US" sz="2600" dirty="0">
                <a:solidFill>
                  <a:schemeClr val="accent4"/>
                </a:solidFill>
              </a:rPr>
              <a:t>O</a:t>
            </a:r>
            <a:r>
              <a:rPr lang="en-US" sz="2600" baseline="30000" dirty="0">
                <a:solidFill>
                  <a:schemeClr val="accent4"/>
                </a:solidFill>
              </a:rPr>
              <a:t>+</a:t>
            </a:r>
            <a:r>
              <a:rPr lang="en-US" sz="2600" dirty="0">
                <a:solidFill>
                  <a:schemeClr val="accent4"/>
                </a:solidFill>
              </a:rPr>
              <a:t>(</a:t>
            </a:r>
            <a:r>
              <a:rPr lang="en-US" sz="2600" i="1" dirty="0" err="1">
                <a:solidFill>
                  <a:schemeClr val="accent4"/>
                </a:solidFill>
              </a:rPr>
              <a:t>aq</a:t>
            </a:r>
            <a:r>
              <a:rPr lang="en-US" sz="2600" dirty="0">
                <a:solidFill>
                  <a:schemeClr val="accent4"/>
                </a:solidFill>
              </a:rPr>
              <a:t>)</a:t>
            </a:r>
          </a:p>
        </p:txBody>
      </p:sp>
    </p:spTree>
    <p:extLst>
      <p:ext uri="{BB962C8B-B14F-4D97-AF65-F5344CB8AC3E}">
        <p14:creationId xmlns:p14="http://schemas.microsoft.com/office/powerpoint/2010/main" val="9499082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P spid="6" grpId="0"/>
      <p:bldP spid="7" grpId="0"/>
      <p:bldP spid="10" grpId="0"/>
      <p:bldP spid="11" grpId="0"/>
      <p:bldP spid="12" grpId="0"/>
      <p:bldP spid="13" grpId="0"/>
      <p:bldP spid="14" grpId="0"/>
      <p:bldP spid="16" grpId="0"/>
      <p:bldP spid="17" grpId="0"/>
      <p:bldP spid="19" grpId="0"/>
      <p:bldP spid="20" grpId="0"/>
      <p:bldP spid="21" grpId="0"/>
      <p:bldP spid="22" grpId="0"/>
      <p:bldP spid="23" grpId="0"/>
      <p:bldP spid="24"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200" kern="0" dirty="0">
                <a:solidFill>
                  <a:srgbClr val="084333"/>
                </a:solidFill>
                <a:cs typeface="Arial" panose="020B0604020202020204" pitchFamily="34" charset="0"/>
              </a:rPr>
              <a:t>Titration Curves: CH</a:t>
            </a:r>
            <a:r>
              <a:rPr lang="en-US" sz="4200" kern="0" baseline="-25000" dirty="0">
                <a:solidFill>
                  <a:srgbClr val="084333"/>
                </a:solidFill>
                <a:cs typeface="Arial" panose="020B0604020202020204" pitchFamily="34" charset="0"/>
              </a:rPr>
              <a:t>3</a:t>
            </a:r>
            <a:r>
              <a:rPr lang="en-US" sz="4200" kern="0" dirty="0">
                <a:solidFill>
                  <a:srgbClr val="084333"/>
                </a:solidFill>
                <a:cs typeface="Arial" panose="020B0604020202020204" pitchFamily="34" charset="0"/>
              </a:rPr>
              <a:t>COOH and HCl</a:t>
            </a:r>
            <a:endParaRPr lang="en-US" sz="4200" kern="0" dirty="0">
              <a:solidFill>
                <a:srgbClr val="000000"/>
              </a:solidFill>
              <a:latin typeface="Arial" panose="020B0604020202020204" pitchFamily="34" charset="0"/>
              <a:cs typeface="Arial" panose="020B0604020202020204" pitchFamily="34" charset="0"/>
            </a:endParaRPr>
          </a:p>
        </p:txBody>
      </p:sp>
      <p:cxnSp>
        <p:nvCxnSpPr>
          <p:cNvPr id="16" name="Straight Connector 1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14" name="Picture 2" descr="FIG15"/>
          <p:cNvPicPr>
            <a:picLocks noChangeAspect="1" noChangeArrowheads="1"/>
          </p:cNvPicPr>
          <p:nvPr/>
        </p:nvPicPr>
        <p:blipFill rotWithShape="1">
          <a:blip r:embed="rId4">
            <a:clrChange>
              <a:clrFrom>
                <a:srgbClr val="FFFFFF"/>
              </a:clrFrom>
              <a:clrTo>
                <a:srgbClr val="FFFFFF">
                  <a:alpha val="0"/>
                </a:srgbClr>
              </a:clrTo>
            </a:clrChange>
          </a:blip>
          <a:srcRect b="17110"/>
          <a:stretch/>
        </p:blipFill>
        <p:spPr bwMode="auto">
          <a:xfrm>
            <a:off x="1376362" y="1068387"/>
            <a:ext cx="6624638" cy="4799013"/>
          </a:xfrm>
          <a:prstGeom prst="rect">
            <a:avLst/>
          </a:prstGeom>
          <a:noFill/>
          <a:ln w="9525">
            <a:noFill/>
            <a:miter lim="800000"/>
            <a:headEnd/>
            <a:tailEnd/>
          </a:ln>
          <a:effectLst/>
        </p:spPr>
      </p:pic>
      <p:sp>
        <p:nvSpPr>
          <p:cNvPr id="17" name="Rectangle 16"/>
          <p:cNvSpPr/>
          <p:nvPr/>
        </p:nvSpPr>
        <p:spPr>
          <a:xfrm>
            <a:off x="0" y="3733800"/>
            <a:ext cx="1905000" cy="1754326"/>
          </a:xfrm>
          <a:prstGeom prst="rect">
            <a:avLst/>
          </a:prstGeom>
        </p:spPr>
        <p:txBody>
          <a:bodyPr wrap="square">
            <a:spAutoFit/>
          </a:bodyPr>
          <a:lstStyle/>
          <a:p>
            <a:pPr algn="ctr">
              <a:spcBef>
                <a:spcPts val="300"/>
              </a:spcBef>
              <a:defRPr/>
            </a:pPr>
            <a:r>
              <a:rPr lang="en-US" i="1" dirty="0">
                <a:solidFill>
                  <a:srgbClr val="156BAD"/>
                </a:solidFill>
                <a:latin typeface="Arial"/>
                <a:cs typeface="Arial"/>
              </a:rPr>
              <a:t>At start, no NaOH added, simply calculate at equilibrium, [CH</a:t>
            </a:r>
            <a:r>
              <a:rPr lang="en-US" i="1" baseline="-25000" dirty="0">
                <a:solidFill>
                  <a:srgbClr val="156BAD"/>
                </a:solidFill>
                <a:latin typeface="Arial"/>
                <a:cs typeface="Arial"/>
              </a:rPr>
              <a:t>3</a:t>
            </a:r>
            <a:r>
              <a:rPr lang="en-US" i="1" dirty="0">
                <a:solidFill>
                  <a:srgbClr val="156BAD"/>
                </a:solidFill>
                <a:latin typeface="Arial"/>
                <a:cs typeface="Arial"/>
              </a:rPr>
              <a:t>COOH], [CH</a:t>
            </a:r>
            <a:r>
              <a:rPr lang="en-US" i="1" baseline="-25000" dirty="0">
                <a:solidFill>
                  <a:srgbClr val="156BAD"/>
                </a:solidFill>
                <a:latin typeface="Arial"/>
                <a:cs typeface="Arial"/>
              </a:rPr>
              <a:t>3</a:t>
            </a:r>
            <a:r>
              <a:rPr lang="en-US" i="1" dirty="0">
                <a:solidFill>
                  <a:srgbClr val="156BAD"/>
                </a:solidFill>
                <a:latin typeface="Arial"/>
                <a:cs typeface="Arial"/>
              </a:rPr>
              <a:t>COO</a:t>
            </a:r>
            <a:r>
              <a:rPr lang="en-US" i="1" baseline="30000" dirty="0">
                <a:solidFill>
                  <a:srgbClr val="156BAD"/>
                </a:solidFill>
                <a:latin typeface="Arial"/>
                <a:cs typeface="Arial"/>
              </a:rPr>
              <a:t>-</a:t>
            </a:r>
            <a:r>
              <a:rPr lang="en-US" i="1" dirty="0">
                <a:solidFill>
                  <a:srgbClr val="156BAD"/>
                </a:solidFill>
                <a:latin typeface="Arial"/>
                <a:cs typeface="Arial"/>
              </a:rPr>
              <a:t>], [H</a:t>
            </a:r>
            <a:r>
              <a:rPr lang="en-US" i="1" baseline="30000" dirty="0">
                <a:solidFill>
                  <a:srgbClr val="156BAD"/>
                </a:solidFill>
                <a:latin typeface="Arial"/>
                <a:cs typeface="Arial"/>
              </a:rPr>
              <a:t>+</a:t>
            </a:r>
            <a:r>
              <a:rPr lang="en-US" i="1" dirty="0">
                <a:solidFill>
                  <a:srgbClr val="156BAD"/>
                </a:solidFill>
                <a:latin typeface="Arial"/>
                <a:cs typeface="Arial"/>
              </a:rPr>
              <a:t>]  </a:t>
            </a:r>
          </a:p>
        </p:txBody>
      </p:sp>
      <p:graphicFrame>
        <p:nvGraphicFramePr>
          <p:cNvPr id="18" name="Object 17"/>
          <p:cNvGraphicFramePr>
            <a:graphicFrameLocks noChangeAspect="1"/>
          </p:cNvGraphicFramePr>
          <p:nvPr>
            <p:extLst>
              <p:ext uri="{D42A27DB-BD31-4B8C-83A1-F6EECF244321}">
                <p14:modId xmlns:p14="http://schemas.microsoft.com/office/powerpoint/2010/main" val="2522765388"/>
              </p:ext>
            </p:extLst>
          </p:nvPr>
        </p:nvGraphicFramePr>
        <p:xfrm>
          <a:off x="5715000" y="5562600"/>
          <a:ext cx="3338041" cy="1031875"/>
        </p:xfrm>
        <a:graphic>
          <a:graphicData uri="http://schemas.openxmlformats.org/presentationml/2006/ole">
            <mc:AlternateContent xmlns:mc="http://schemas.openxmlformats.org/markup-compatibility/2006">
              <mc:Choice xmlns:v="urn:schemas-microsoft-com:vml" Requires="v">
                <p:oleObj spid="_x0000_s14339" name="Equation" r:id="rId5" imgW="2667000" imgH="825500" progId="Equation.3">
                  <p:embed/>
                </p:oleObj>
              </mc:Choice>
              <mc:Fallback>
                <p:oleObj name="Equation" r:id="rId5" imgW="2667000" imgH="825500" progId="Equation.3">
                  <p:embed/>
                  <p:pic>
                    <p:nvPicPr>
                      <p:cNvPr id="18" name="Object 17"/>
                      <p:cNvPicPr/>
                      <p:nvPr/>
                    </p:nvPicPr>
                    <p:blipFill>
                      <a:blip r:embed="rId6"/>
                      <a:stretch>
                        <a:fillRect/>
                      </a:stretch>
                    </p:blipFill>
                    <p:spPr>
                      <a:xfrm>
                        <a:off x="5715000" y="5562600"/>
                        <a:ext cx="3338041" cy="1031875"/>
                      </a:xfrm>
                      <a:prstGeom prst="rect">
                        <a:avLst/>
                      </a:prstGeom>
                      <a:noFill/>
                    </p:spPr>
                  </p:pic>
                </p:oleObj>
              </mc:Fallback>
            </mc:AlternateContent>
          </a:graphicData>
        </a:graphic>
      </p:graphicFrame>
      <p:sp>
        <p:nvSpPr>
          <p:cNvPr id="19" name="Rectangle 18"/>
          <p:cNvSpPr/>
          <p:nvPr/>
        </p:nvSpPr>
        <p:spPr>
          <a:xfrm>
            <a:off x="1967945" y="1981200"/>
            <a:ext cx="2680255" cy="654025"/>
          </a:xfrm>
          <a:prstGeom prst="rect">
            <a:avLst/>
          </a:prstGeom>
        </p:spPr>
        <p:txBody>
          <a:bodyPr wrap="square">
            <a:spAutoFit/>
          </a:bodyPr>
          <a:lstStyle/>
          <a:p>
            <a:pPr algn="ctr">
              <a:spcBef>
                <a:spcPts val="300"/>
              </a:spcBef>
              <a:defRPr/>
            </a:pPr>
            <a:r>
              <a:rPr lang="en-US" sz="1700" i="1" dirty="0">
                <a:solidFill>
                  <a:srgbClr val="F32518"/>
                </a:solidFill>
                <a:latin typeface="Arial"/>
                <a:cs typeface="Arial"/>
              </a:rPr>
              <a:t>[CH</a:t>
            </a:r>
            <a:r>
              <a:rPr lang="en-US" sz="1700" i="1" baseline="-25000" dirty="0">
                <a:solidFill>
                  <a:srgbClr val="F32518"/>
                </a:solidFill>
                <a:latin typeface="Arial"/>
                <a:cs typeface="Arial"/>
              </a:rPr>
              <a:t>3</a:t>
            </a:r>
            <a:r>
              <a:rPr lang="en-US" sz="1700" i="1" dirty="0">
                <a:solidFill>
                  <a:srgbClr val="F32518"/>
                </a:solidFill>
                <a:latin typeface="Arial"/>
                <a:cs typeface="Arial"/>
              </a:rPr>
              <a:t>COOH] = [CH</a:t>
            </a:r>
            <a:r>
              <a:rPr lang="en-US" sz="1700" i="1" baseline="-25000" dirty="0">
                <a:solidFill>
                  <a:srgbClr val="F32518"/>
                </a:solidFill>
                <a:latin typeface="Arial"/>
                <a:cs typeface="Arial"/>
              </a:rPr>
              <a:t>3</a:t>
            </a:r>
            <a:r>
              <a:rPr lang="en-US" sz="1700" i="1" dirty="0">
                <a:solidFill>
                  <a:srgbClr val="F32518"/>
                </a:solidFill>
                <a:latin typeface="Arial"/>
                <a:cs typeface="Arial"/>
              </a:rPr>
              <a:t>COO</a:t>
            </a:r>
            <a:r>
              <a:rPr lang="en-US" sz="1700" i="1" baseline="30000" dirty="0">
                <a:solidFill>
                  <a:srgbClr val="F32518"/>
                </a:solidFill>
                <a:latin typeface="Arial"/>
                <a:cs typeface="Arial"/>
              </a:rPr>
              <a:t>-</a:t>
            </a:r>
            <a:r>
              <a:rPr lang="en-US" sz="1700" i="1" dirty="0">
                <a:solidFill>
                  <a:srgbClr val="F32518"/>
                </a:solidFill>
                <a:latin typeface="Arial"/>
                <a:cs typeface="Arial"/>
              </a:rPr>
              <a:t>]</a:t>
            </a:r>
          </a:p>
          <a:p>
            <a:pPr algn="ctr">
              <a:spcBef>
                <a:spcPts val="300"/>
              </a:spcBef>
              <a:defRPr/>
            </a:pPr>
            <a:r>
              <a:rPr lang="en-US" sz="1700" i="1" dirty="0">
                <a:solidFill>
                  <a:srgbClr val="F32518"/>
                </a:solidFill>
                <a:latin typeface="Arial"/>
                <a:cs typeface="Arial"/>
              </a:rPr>
              <a:t>(50% complete ionization) </a:t>
            </a:r>
          </a:p>
        </p:txBody>
      </p:sp>
      <p:sp>
        <p:nvSpPr>
          <p:cNvPr id="20" name="Rectangle 19"/>
          <p:cNvSpPr/>
          <p:nvPr/>
        </p:nvSpPr>
        <p:spPr>
          <a:xfrm>
            <a:off x="2743200" y="2526268"/>
            <a:ext cx="1116490" cy="369332"/>
          </a:xfrm>
          <a:prstGeom prst="rect">
            <a:avLst/>
          </a:prstGeom>
        </p:spPr>
        <p:txBody>
          <a:bodyPr wrap="square">
            <a:spAutoFit/>
          </a:bodyPr>
          <a:lstStyle/>
          <a:p>
            <a:pPr>
              <a:spcBef>
                <a:spcPts val="300"/>
              </a:spcBef>
              <a:defRPr/>
            </a:pPr>
            <a:r>
              <a:rPr lang="en-US" i="1" dirty="0">
                <a:solidFill>
                  <a:srgbClr val="F32518"/>
                </a:solidFill>
                <a:latin typeface="Arial"/>
                <a:cs typeface="Arial"/>
              </a:rPr>
              <a:t>pH = pK</a:t>
            </a:r>
            <a:r>
              <a:rPr lang="en-US" i="1" baseline="-25000" dirty="0">
                <a:solidFill>
                  <a:srgbClr val="F32518"/>
                </a:solidFill>
                <a:latin typeface="Arial"/>
                <a:cs typeface="Arial"/>
              </a:rPr>
              <a:t>a</a:t>
            </a:r>
            <a:endParaRPr lang="en-US" i="1" dirty="0">
              <a:solidFill>
                <a:srgbClr val="F32518"/>
              </a:solidFill>
              <a:latin typeface="Arial"/>
              <a:cs typeface="Arial"/>
            </a:endParaRPr>
          </a:p>
        </p:txBody>
      </p:sp>
      <p:pic>
        <p:nvPicPr>
          <p:cNvPr id="21" name="Picture 2" descr="FIG15"/>
          <p:cNvPicPr>
            <a:picLocks noChangeAspect="1" noChangeArrowheads="1"/>
          </p:cNvPicPr>
          <p:nvPr/>
        </p:nvPicPr>
        <p:blipFill rotWithShape="1">
          <a:blip r:embed="rId4">
            <a:clrChange>
              <a:clrFrom>
                <a:srgbClr val="FFFFFF"/>
              </a:clrFrom>
              <a:clrTo>
                <a:srgbClr val="FFFFFF">
                  <a:alpha val="0"/>
                </a:srgbClr>
              </a:clrTo>
            </a:clrChange>
          </a:blip>
          <a:srcRect t="85522"/>
          <a:stretch/>
        </p:blipFill>
        <p:spPr bwMode="auto">
          <a:xfrm>
            <a:off x="-533400" y="6102901"/>
            <a:ext cx="6624638" cy="838200"/>
          </a:xfrm>
          <a:prstGeom prst="rect">
            <a:avLst/>
          </a:prstGeom>
          <a:noFill/>
          <a:ln w="9525">
            <a:noFill/>
            <a:miter lim="800000"/>
            <a:headEnd/>
            <a:tailEnd/>
          </a:ln>
          <a:effectLst/>
        </p:spPr>
      </p:pic>
      <p:sp>
        <p:nvSpPr>
          <p:cNvPr id="22" name="Rectangle 21"/>
          <p:cNvSpPr/>
          <p:nvPr/>
        </p:nvSpPr>
        <p:spPr>
          <a:xfrm>
            <a:off x="5274708" y="1859968"/>
            <a:ext cx="4097892" cy="369332"/>
          </a:xfrm>
          <a:prstGeom prst="rect">
            <a:avLst/>
          </a:prstGeom>
        </p:spPr>
        <p:txBody>
          <a:bodyPr wrap="square">
            <a:spAutoFit/>
          </a:bodyPr>
          <a:lstStyle/>
          <a:p>
            <a:pPr algn="ctr">
              <a:spcBef>
                <a:spcPts val="300"/>
              </a:spcBef>
              <a:defRPr/>
            </a:pPr>
            <a:r>
              <a:rPr lang="en-US" i="1" dirty="0">
                <a:solidFill>
                  <a:srgbClr val="F32518"/>
                </a:solidFill>
                <a:latin typeface="Arial"/>
                <a:cs typeface="Arial"/>
              </a:rPr>
              <a:t>[CH</a:t>
            </a:r>
            <a:r>
              <a:rPr lang="en-US" i="1" baseline="-25000" dirty="0">
                <a:solidFill>
                  <a:srgbClr val="F32518"/>
                </a:solidFill>
                <a:latin typeface="Arial"/>
                <a:cs typeface="Arial"/>
              </a:rPr>
              <a:t>3</a:t>
            </a:r>
            <a:r>
              <a:rPr lang="en-US" i="1" dirty="0">
                <a:solidFill>
                  <a:srgbClr val="F32518"/>
                </a:solidFill>
                <a:latin typeface="Arial"/>
                <a:cs typeface="Arial"/>
              </a:rPr>
              <a:t>COO</a:t>
            </a:r>
            <a:r>
              <a:rPr lang="en-US" i="1" baseline="30000" dirty="0">
                <a:solidFill>
                  <a:srgbClr val="F32518"/>
                </a:solidFill>
                <a:latin typeface="Arial"/>
                <a:cs typeface="Arial"/>
              </a:rPr>
              <a:t>-</a:t>
            </a:r>
            <a:r>
              <a:rPr lang="en-US" i="1" dirty="0">
                <a:solidFill>
                  <a:srgbClr val="F32518"/>
                </a:solidFill>
                <a:latin typeface="Arial"/>
                <a:cs typeface="Arial"/>
              </a:rPr>
              <a:t>] = max (100% ionization) </a:t>
            </a:r>
          </a:p>
        </p:txBody>
      </p:sp>
      <p:sp>
        <p:nvSpPr>
          <p:cNvPr id="23" name="Rectangle 22"/>
          <p:cNvSpPr/>
          <p:nvPr/>
        </p:nvSpPr>
        <p:spPr>
          <a:xfrm>
            <a:off x="4672515" y="2183238"/>
            <a:ext cx="4454551" cy="369332"/>
          </a:xfrm>
          <a:prstGeom prst="rect">
            <a:avLst/>
          </a:prstGeom>
        </p:spPr>
        <p:txBody>
          <a:bodyPr wrap="square">
            <a:spAutoFit/>
          </a:bodyPr>
          <a:lstStyle/>
          <a:p>
            <a:pPr>
              <a:spcBef>
                <a:spcPts val="300"/>
              </a:spcBef>
              <a:defRPr/>
            </a:pPr>
            <a:r>
              <a:rPr lang="en-US" i="1" dirty="0">
                <a:solidFill>
                  <a:srgbClr val="F32518"/>
                </a:solidFill>
                <a:latin typeface="Arial"/>
                <a:cs typeface="Arial"/>
              </a:rPr>
              <a:t>mol CH</a:t>
            </a:r>
            <a:r>
              <a:rPr lang="en-US" i="1" baseline="-25000" dirty="0">
                <a:solidFill>
                  <a:srgbClr val="F32518"/>
                </a:solidFill>
                <a:latin typeface="Arial"/>
                <a:cs typeface="Arial"/>
              </a:rPr>
              <a:t>3</a:t>
            </a:r>
            <a:r>
              <a:rPr lang="en-US" i="1" dirty="0">
                <a:solidFill>
                  <a:srgbClr val="F32518"/>
                </a:solidFill>
                <a:latin typeface="Arial"/>
                <a:cs typeface="Arial"/>
              </a:rPr>
              <a:t>COOH initial = </a:t>
            </a:r>
            <a:r>
              <a:rPr lang="en-US" i="1" dirty="0" err="1">
                <a:solidFill>
                  <a:srgbClr val="F32518"/>
                </a:solidFill>
                <a:latin typeface="Arial"/>
                <a:cs typeface="Arial"/>
              </a:rPr>
              <a:t>mol</a:t>
            </a:r>
            <a:r>
              <a:rPr lang="en-US" i="1" dirty="0">
                <a:solidFill>
                  <a:srgbClr val="F32518"/>
                </a:solidFill>
                <a:latin typeface="Arial"/>
                <a:cs typeface="Arial"/>
              </a:rPr>
              <a:t> </a:t>
            </a:r>
            <a:r>
              <a:rPr lang="en-US" i="1" dirty="0" err="1">
                <a:solidFill>
                  <a:srgbClr val="F32518"/>
                </a:solidFill>
                <a:latin typeface="Arial"/>
                <a:cs typeface="Arial"/>
              </a:rPr>
              <a:t>NaOH</a:t>
            </a:r>
            <a:r>
              <a:rPr lang="en-US" i="1" dirty="0">
                <a:solidFill>
                  <a:srgbClr val="F32518"/>
                </a:solidFill>
                <a:latin typeface="Arial"/>
                <a:cs typeface="Arial"/>
              </a:rPr>
              <a:t> added</a:t>
            </a:r>
          </a:p>
        </p:txBody>
      </p:sp>
      <p:sp>
        <p:nvSpPr>
          <p:cNvPr id="24" name="Rectangle 23"/>
          <p:cNvSpPr/>
          <p:nvPr/>
        </p:nvSpPr>
        <p:spPr>
          <a:xfrm>
            <a:off x="4114800" y="1010125"/>
            <a:ext cx="5105400" cy="615553"/>
          </a:xfrm>
          <a:prstGeom prst="rect">
            <a:avLst/>
          </a:prstGeom>
        </p:spPr>
        <p:txBody>
          <a:bodyPr wrap="square">
            <a:spAutoFit/>
          </a:bodyPr>
          <a:lstStyle/>
          <a:p>
            <a:pPr>
              <a:spcBef>
                <a:spcPts val="300"/>
              </a:spcBef>
              <a:defRPr/>
            </a:pPr>
            <a:r>
              <a:rPr lang="en-US" sz="1700" i="1" dirty="0">
                <a:solidFill>
                  <a:srgbClr val="81388B"/>
                </a:solidFill>
                <a:latin typeface="Arial"/>
                <a:cs typeface="Arial"/>
              </a:rPr>
              <a:t>Beyond the equivalence point, the change in pH is associated with additional [OH</a:t>
            </a:r>
            <a:r>
              <a:rPr lang="en-US" sz="1700" i="1" baseline="30000" dirty="0">
                <a:solidFill>
                  <a:srgbClr val="81388B"/>
                </a:solidFill>
                <a:latin typeface="Arial"/>
                <a:cs typeface="Arial"/>
              </a:rPr>
              <a:t>-</a:t>
            </a:r>
            <a:r>
              <a:rPr lang="en-US" sz="1700" i="1" dirty="0">
                <a:solidFill>
                  <a:srgbClr val="81388B"/>
                </a:solidFill>
                <a:latin typeface="Arial"/>
                <a:cs typeface="Arial"/>
              </a:rPr>
              <a:t>] from excess NaOH</a:t>
            </a:r>
          </a:p>
        </p:txBody>
      </p:sp>
      <p:sp>
        <p:nvSpPr>
          <p:cNvPr id="25" name="Rectangle 24"/>
          <p:cNvSpPr/>
          <p:nvPr/>
        </p:nvSpPr>
        <p:spPr>
          <a:xfrm>
            <a:off x="4191000" y="4247599"/>
            <a:ext cx="5029200" cy="1238801"/>
          </a:xfrm>
          <a:prstGeom prst="rect">
            <a:avLst/>
          </a:prstGeom>
        </p:spPr>
        <p:txBody>
          <a:bodyPr wrap="square">
            <a:spAutoFit/>
          </a:bodyPr>
          <a:lstStyle/>
          <a:p>
            <a:pPr algn="ctr">
              <a:spcBef>
                <a:spcPts val="300"/>
              </a:spcBef>
              <a:defRPr/>
            </a:pPr>
            <a:r>
              <a:rPr lang="en-US" i="1" dirty="0">
                <a:solidFill>
                  <a:srgbClr val="156BAD"/>
                </a:solidFill>
                <a:latin typeface="Arial"/>
                <a:cs typeface="Arial"/>
              </a:rPr>
              <a:t>Can calculate pH at any point, just need to calculate [CH</a:t>
            </a:r>
            <a:r>
              <a:rPr lang="en-US" i="1" baseline="-25000" dirty="0">
                <a:solidFill>
                  <a:srgbClr val="156BAD"/>
                </a:solidFill>
                <a:latin typeface="Arial"/>
                <a:cs typeface="Arial"/>
              </a:rPr>
              <a:t>3</a:t>
            </a:r>
            <a:r>
              <a:rPr lang="en-US" i="1" dirty="0">
                <a:solidFill>
                  <a:srgbClr val="156BAD"/>
                </a:solidFill>
                <a:latin typeface="Arial"/>
                <a:cs typeface="Arial"/>
              </a:rPr>
              <a:t>COOH], [CH</a:t>
            </a:r>
            <a:r>
              <a:rPr lang="en-US" i="1" baseline="-25000" dirty="0">
                <a:solidFill>
                  <a:srgbClr val="156BAD"/>
                </a:solidFill>
                <a:latin typeface="Arial"/>
                <a:cs typeface="Arial"/>
              </a:rPr>
              <a:t>3</a:t>
            </a:r>
            <a:r>
              <a:rPr lang="en-US" i="1" dirty="0">
                <a:solidFill>
                  <a:srgbClr val="156BAD"/>
                </a:solidFill>
                <a:latin typeface="Arial"/>
                <a:cs typeface="Arial"/>
              </a:rPr>
              <a:t>COO</a:t>
            </a:r>
            <a:r>
              <a:rPr lang="en-US" i="1" baseline="30000" dirty="0">
                <a:solidFill>
                  <a:srgbClr val="156BAD"/>
                </a:solidFill>
                <a:latin typeface="Arial"/>
                <a:cs typeface="Arial"/>
              </a:rPr>
              <a:t>-</a:t>
            </a:r>
            <a:r>
              <a:rPr lang="en-US" i="1" dirty="0">
                <a:solidFill>
                  <a:srgbClr val="156BAD"/>
                </a:solidFill>
                <a:latin typeface="Arial"/>
                <a:cs typeface="Arial"/>
              </a:rPr>
              <a:t>] (Remember to account for change in total volume!)</a:t>
            </a:r>
          </a:p>
          <a:p>
            <a:pPr algn="ctr">
              <a:spcBef>
                <a:spcPts val="300"/>
              </a:spcBef>
              <a:defRPr/>
            </a:pPr>
            <a:endParaRPr lang="en-US" i="1" dirty="0">
              <a:solidFill>
                <a:srgbClr val="156BAD"/>
              </a:solidFill>
              <a:latin typeface="Arial"/>
              <a:cs typeface="Arial"/>
            </a:endParaRPr>
          </a:p>
        </p:txBody>
      </p:sp>
      <p:sp>
        <p:nvSpPr>
          <p:cNvPr id="26" name="Rectangle 25"/>
          <p:cNvSpPr/>
          <p:nvPr/>
        </p:nvSpPr>
        <p:spPr>
          <a:xfrm>
            <a:off x="7069667" y="2503686"/>
            <a:ext cx="1981200" cy="1792798"/>
          </a:xfrm>
          <a:prstGeom prst="rect">
            <a:avLst/>
          </a:prstGeom>
        </p:spPr>
        <p:txBody>
          <a:bodyPr wrap="square">
            <a:spAutoFit/>
          </a:bodyPr>
          <a:lstStyle/>
          <a:p>
            <a:pPr algn="ctr">
              <a:spcBef>
                <a:spcPts val="300"/>
              </a:spcBef>
              <a:defRPr/>
            </a:pPr>
            <a:r>
              <a:rPr lang="en-US" i="1" dirty="0">
                <a:solidFill>
                  <a:srgbClr val="F32518"/>
                </a:solidFill>
                <a:latin typeface="Arial"/>
                <a:cs typeface="Arial"/>
              </a:rPr>
              <a:t>At equivalence point,</a:t>
            </a:r>
            <a:r>
              <a:rPr lang="en-US" sz="1000" i="1" dirty="0">
                <a:solidFill>
                  <a:srgbClr val="F32518"/>
                </a:solidFill>
                <a:latin typeface="Arial"/>
                <a:cs typeface="Arial"/>
              </a:rPr>
              <a:t> </a:t>
            </a:r>
            <a:r>
              <a:rPr lang="en-US" i="1" dirty="0">
                <a:solidFill>
                  <a:srgbClr val="F32518"/>
                </a:solidFill>
                <a:latin typeface="Arial"/>
                <a:cs typeface="Arial"/>
              </a:rPr>
              <a:t>all [CH</a:t>
            </a:r>
            <a:r>
              <a:rPr lang="en-US" i="1" baseline="-25000" dirty="0">
                <a:solidFill>
                  <a:srgbClr val="F32518"/>
                </a:solidFill>
                <a:latin typeface="Arial"/>
                <a:cs typeface="Arial"/>
              </a:rPr>
              <a:t>3</a:t>
            </a:r>
            <a:r>
              <a:rPr lang="en-US" i="1" dirty="0">
                <a:solidFill>
                  <a:srgbClr val="F32518"/>
                </a:solidFill>
                <a:latin typeface="Arial"/>
                <a:cs typeface="Arial"/>
              </a:rPr>
              <a:t>COO</a:t>
            </a:r>
            <a:r>
              <a:rPr lang="en-US" i="1" baseline="30000" dirty="0">
                <a:solidFill>
                  <a:srgbClr val="F32518"/>
                </a:solidFill>
                <a:latin typeface="Arial"/>
                <a:cs typeface="Arial"/>
              </a:rPr>
              <a:t>-</a:t>
            </a:r>
            <a:r>
              <a:rPr lang="en-US" i="1" dirty="0">
                <a:solidFill>
                  <a:srgbClr val="F32518"/>
                </a:solidFill>
                <a:latin typeface="Arial"/>
                <a:cs typeface="Arial"/>
              </a:rPr>
              <a:t>], </a:t>
            </a:r>
          </a:p>
          <a:p>
            <a:pPr algn="ctr">
              <a:spcBef>
                <a:spcPts val="300"/>
              </a:spcBef>
              <a:defRPr/>
            </a:pPr>
            <a:r>
              <a:rPr lang="en-US" i="1" dirty="0">
                <a:solidFill>
                  <a:srgbClr val="F32518"/>
                </a:solidFill>
                <a:latin typeface="Arial"/>
                <a:cs typeface="Arial"/>
              </a:rPr>
              <a:t>write new base equilibrium, calculate pH </a:t>
            </a:r>
          </a:p>
        </p:txBody>
      </p:sp>
    </p:spTree>
    <p:extLst>
      <p:ext uri="{BB962C8B-B14F-4D97-AF65-F5344CB8AC3E}">
        <p14:creationId xmlns:p14="http://schemas.microsoft.com/office/powerpoint/2010/main" val="477519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2" grpId="0"/>
      <p:bldP spid="23" grpId="0"/>
      <p:bldP spid="24" grpId="0"/>
      <p:bldP spid="25"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40" name="Rectangle 3"/>
          <p:cNvSpPr>
            <a:spLocks noGrp="1" noChangeArrowheads="1"/>
          </p:cNvSpPr>
          <p:nvPr>
            <p:ph type="body" idx="1"/>
          </p:nvPr>
        </p:nvSpPr>
        <p:spPr>
          <a:xfrm>
            <a:off x="76200" y="1143000"/>
            <a:ext cx="8991600" cy="1371600"/>
          </a:xfrm>
        </p:spPr>
        <p:txBody>
          <a:bodyPr/>
          <a:lstStyle/>
          <a:p>
            <a:pPr eaLnBrk="1" hangingPunct="1">
              <a:spcBef>
                <a:spcPts val="900"/>
              </a:spcBef>
            </a:pPr>
            <a:r>
              <a:rPr lang="en-US" i="1" dirty="0">
                <a:solidFill>
                  <a:srgbClr val="005BA9"/>
                </a:solidFill>
                <a:latin typeface="Arial" charset="0"/>
                <a:cs typeface="Arial" charset="0"/>
                <a:hlinkClick r:id="rId3"/>
              </a:rPr>
              <a:t>Polyprotic Acids</a:t>
            </a:r>
            <a:endParaRPr lang="en-US" i="1" dirty="0">
              <a:solidFill>
                <a:srgbClr val="005BA9"/>
              </a:solidFill>
              <a:latin typeface="Arial" charset="0"/>
              <a:cs typeface="Arial" charset="0"/>
            </a:endParaRPr>
          </a:p>
          <a:p>
            <a:pPr eaLnBrk="1" hangingPunct="1">
              <a:spcBef>
                <a:spcPts val="900"/>
              </a:spcBef>
            </a:pPr>
            <a:endParaRPr lang="en-US" i="1" dirty="0">
              <a:solidFill>
                <a:srgbClr val="005BA9"/>
              </a:solidFill>
              <a:latin typeface="Arial" charset="0"/>
              <a:cs typeface="Arial" charset="0"/>
            </a:endParaRPr>
          </a:p>
          <a:p>
            <a:pPr eaLnBrk="1" hangingPunct="1">
              <a:spcBef>
                <a:spcPts val="900"/>
              </a:spcBef>
            </a:pPr>
            <a:r>
              <a:rPr lang="en-US" i="1" dirty="0">
                <a:solidFill>
                  <a:srgbClr val="005BA9"/>
                </a:solidFill>
                <a:latin typeface="Arial" charset="0"/>
                <a:cs typeface="Arial" charset="0"/>
              </a:rPr>
              <a:t>The slides in the video do not exactly match the ones below but cover the same concepts.</a:t>
            </a:r>
          </a:p>
          <a:p>
            <a:pPr eaLnBrk="1" hangingPunct="1">
              <a:spcBef>
                <a:spcPts val="900"/>
              </a:spcBef>
            </a:pPr>
            <a:endParaRPr lang="en-US" i="1" dirty="0">
              <a:solidFill>
                <a:srgbClr val="005BA9"/>
              </a:solidFill>
              <a:latin typeface="Arial" charset="0"/>
              <a:cs typeface="Arial" charset="0"/>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Video of following slides:</a:t>
            </a:r>
            <a:endParaRPr lang="en-US" sz="4400" i="1"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18573426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07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07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4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3505" name="Picture 1"/>
          <p:cNvPicPr>
            <a:picLocks noChangeAspect="1"/>
          </p:cNvPicPr>
          <p:nvPr/>
        </p:nvPicPr>
        <p:blipFill>
          <a:blip r:embed="rId3"/>
          <a:srcRect/>
          <a:stretch>
            <a:fillRect/>
          </a:stretch>
        </p:blipFill>
        <p:spPr bwMode="auto">
          <a:xfrm>
            <a:off x="1298493" y="2373312"/>
            <a:ext cx="6550107" cy="4421689"/>
          </a:xfrm>
          <a:prstGeom prst="rect">
            <a:avLst/>
          </a:prstGeom>
          <a:noFill/>
          <a:ln w="9525">
            <a:noFill/>
            <a:miter lim="800000"/>
            <a:headEnd/>
            <a:tailEnd/>
          </a:ln>
        </p:spPr>
      </p:pic>
      <p:sp>
        <p:nvSpPr>
          <p:cNvPr id="82947" name="TextBox 4"/>
          <p:cNvSpPr txBox="1">
            <a:spLocks noChangeArrowheads="1"/>
          </p:cNvSpPr>
          <p:nvPr/>
        </p:nvSpPr>
        <p:spPr bwMode="auto">
          <a:xfrm>
            <a:off x="609600" y="1123156"/>
            <a:ext cx="7605713" cy="584200"/>
          </a:xfrm>
          <a:prstGeom prst="rect">
            <a:avLst/>
          </a:prstGeom>
          <a:noFill/>
          <a:ln>
            <a:noFill/>
          </a:ln>
        </p:spPr>
        <p:txBody>
          <a:bodyPr wrap="none">
            <a:spAutoFit/>
          </a:bodyPr>
          <a:lstStyle>
            <a:lvl1pPr>
              <a:defRPr sz="2400">
                <a:solidFill>
                  <a:schemeClr val="tx1"/>
                </a:solidFill>
                <a:latin typeface="Helvetica" charset="0"/>
                <a:ea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defRPr/>
            </a:pPr>
            <a:r>
              <a:rPr lang="en-US" sz="3200" dirty="0">
                <a:solidFill>
                  <a:schemeClr val="accent4"/>
                </a:solidFill>
                <a:latin typeface="Arial" panose="020B0604020202020204" pitchFamily="34" charset="0"/>
                <a:cs typeface="Arial" panose="020B0604020202020204" pitchFamily="34" charset="0"/>
              </a:rPr>
              <a:t>(1)  CO</a:t>
            </a:r>
            <a:r>
              <a:rPr lang="en-US" sz="3200" baseline="-25000" dirty="0">
                <a:solidFill>
                  <a:schemeClr val="accent4"/>
                </a:solidFill>
                <a:latin typeface="Arial" panose="020B0604020202020204" pitchFamily="34" charset="0"/>
                <a:cs typeface="Arial" panose="020B0604020202020204" pitchFamily="34" charset="0"/>
              </a:rPr>
              <a:t>3</a:t>
            </a:r>
            <a:r>
              <a:rPr lang="en-US" sz="3200" baseline="30000" dirty="0">
                <a:solidFill>
                  <a:schemeClr val="accent4"/>
                </a:solidFill>
                <a:latin typeface="Arial" panose="020B0604020202020204" pitchFamily="34" charset="0"/>
                <a:cs typeface="Arial" panose="020B0604020202020204" pitchFamily="34" charset="0"/>
              </a:rPr>
              <a:t>2-</a:t>
            </a:r>
            <a:r>
              <a:rPr lang="en-US" sz="3200" dirty="0">
                <a:solidFill>
                  <a:schemeClr val="accent4"/>
                </a:solidFill>
                <a:latin typeface="Arial" panose="020B0604020202020204" pitchFamily="34" charset="0"/>
                <a:cs typeface="Arial" panose="020B0604020202020204" pitchFamily="34" charset="0"/>
              </a:rPr>
              <a:t>(</a:t>
            </a:r>
            <a:r>
              <a:rPr lang="en-US" sz="3200" i="1" dirty="0" err="1">
                <a:solidFill>
                  <a:schemeClr val="accent4"/>
                </a:solidFill>
                <a:latin typeface="Arial" panose="020B0604020202020204" pitchFamily="34" charset="0"/>
                <a:cs typeface="Arial" panose="020B0604020202020204" pitchFamily="34" charset="0"/>
              </a:rPr>
              <a:t>aq</a:t>
            </a:r>
            <a:r>
              <a:rPr lang="en-US" sz="3200" dirty="0">
                <a:solidFill>
                  <a:schemeClr val="accent4"/>
                </a:solidFill>
                <a:latin typeface="Arial" panose="020B0604020202020204" pitchFamily="34" charset="0"/>
                <a:cs typeface="Arial" panose="020B0604020202020204" pitchFamily="34" charset="0"/>
              </a:rPr>
              <a:t>)  +  H</a:t>
            </a:r>
            <a:r>
              <a:rPr lang="en-US" sz="3200" baseline="30000" dirty="0">
                <a:solidFill>
                  <a:schemeClr val="accent4"/>
                </a:solidFill>
                <a:latin typeface="Arial" panose="020B0604020202020204" pitchFamily="34" charset="0"/>
                <a:cs typeface="Arial" panose="020B0604020202020204" pitchFamily="34" charset="0"/>
              </a:rPr>
              <a:t>+</a:t>
            </a:r>
            <a:r>
              <a:rPr lang="en-US" sz="3200" dirty="0">
                <a:solidFill>
                  <a:schemeClr val="accent4"/>
                </a:solidFill>
                <a:latin typeface="Arial" panose="020B0604020202020204" pitchFamily="34" charset="0"/>
                <a:cs typeface="Arial" panose="020B0604020202020204" pitchFamily="34" charset="0"/>
              </a:rPr>
              <a:t>(</a:t>
            </a:r>
            <a:r>
              <a:rPr lang="en-US" sz="3200" i="1" dirty="0" err="1">
                <a:solidFill>
                  <a:schemeClr val="accent4"/>
                </a:solidFill>
                <a:latin typeface="Arial" panose="020B0604020202020204" pitchFamily="34" charset="0"/>
                <a:cs typeface="Arial" panose="020B0604020202020204" pitchFamily="34" charset="0"/>
              </a:rPr>
              <a:t>aq</a:t>
            </a:r>
            <a:r>
              <a:rPr lang="en-US" sz="3200" dirty="0">
                <a:solidFill>
                  <a:schemeClr val="accent4"/>
                </a:solidFill>
                <a:latin typeface="Arial" panose="020B0604020202020204" pitchFamily="34" charset="0"/>
                <a:cs typeface="Arial" panose="020B0604020202020204" pitchFamily="34" charset="0"/>
              </a:rPr>
              <a:t>)    ⇌   HCO</a:t>
            </a:r>
            <a:r>
              <a:rPr lang="en-US" sz="3200" baseline="-25000" dirty="0">
                <a:solidFill>
                  <a:schemeClr val="accent4"/>
                </a:solidFill>
                <a:latin typeface="Arial" panose="020B0604020202020204" pitchFamily="34" charset="0"/>
                <a:cs typeface="Arial" panose="020B0604020202020204" pitchFamily="34" charset="0"/>
              </a:rPr>
              <a:t>3</a:t>
            </a:r>
            <a:r>
              <a:rPr lang="en-US" sz="3200" baseline="30000" dirty="0">
                <a:solidFill>
                  <a:schemeClr val="accent4"/>
                </a:solidFill>
                <a:latin typeface="Arial" panose="020B0604020202020204" pitchFamily="34" charset="0"/>
                <a:cs typeface="Arial" panose="020B0604020202020204" pitchFamily="34" charset="0"/>
              </a:rPr>
              <a:t>-</a:t>
            </a:r>
            <a:r>
              <a:rPr lang="en-US" sz="3200" dirty="0">
                <a:solidFill>
                  <a:schemeClr val="accent4"/>
                </a:solidFill>
                <a:latin typeface="Arial" panose="020B0604020202020204" pitchFamily="34" charset="0"/>
                <a:cs typeface="Arial" panose="020B0604020202020204" pitchFamily="34" charset="0"/>
              </a:rPr>
              <a:t>(</a:t>
            </a:r>
            <a:r>
              <a:rPr lang="en-US" sz="3200" i="1" dirty="0" err="1">
                <a:solidFill>
                  <a:schemeClr val="accent4"/>
                </a:solidFill>
                <a:latin typeface="Arial" panose="020B0604020202020204" pitchFamily="34" charset="0"/>
                <a:cs typeface="Arial" panose="020B0604020202020204" pitchFamily="34" charset="0"/>
              </a:rPr>
              <a:t>aq</a:t>
            </a:r>
            <a:r>
              <a:rPr lang="en-US" sz="3200" dirty="0">
                <a:solidFill>
                  <a:schemeClr val="accent4"/>
                </a:solidFill>
                <a:latin typeface="Arial" panose="020B0604020202020204" pitchFamily="34" charset="0"/>
                <a:cs typeface="Arial" panose="020B0604020202020204" pitchFamily="34" charset="0"/>
              </a:rPr>
              <a:t>)</a:t>
            </a:r>
          </a:p>
        </p:txBody>
      </p:sp>
      <p:sp>
        <p:nvSpPr>
          <p:cNvPr id="82948" name="TextBox 5"/>
          <p:cNvSpPr txBox="1">
            <a:spLocks noChangeArrowheads="1"/>
          </p:cNvSpPr>
          <p:nvPr/>
        </p:nvSpPr>
        <p:spPr bwMode="auto">
          <a:xfrm>
            <a:off x="609600" y="1732756"/>
            <a:ext cx="7772400" cy="584200"/>
          </a:xfrm>
          <a:prstGeom prst="rect">
            <a:avLst/>
          </a:prstGeom>
          <a:noFill/>
          <a:ln>
            <a:noFill/>
          </a:ln>
        </p:spPr>
        <p:txBody>
          <a:bodyPr>
            <a:spAutoFit/>
          </a:bodyPr>
          <a:lstStyle>
            <a:lvl1pPr>
              <a:defRPr sz="2400">
                <a:solidFill>
                  <a:schemeClr val="tx1"/>
                </a:solidFill>
                <a:latin typeface="Helvetica" charset="0"/>
                <a:ea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defRPr/>
            </a:pPr>
            <a:r>
              <a:rPr lang="en-US" sz="3200" dirty="0">
                <a:solidFill>
                  <a:schemeClr val="accent4"/>
                </a:solidFill>
                <a:latin typeface="Arial" panose="020B0604020202020204" pitchFamily="34" charset="0"/>
                <a:cs typeface="Arial" panose="020B0604020202020204" pitchFamily="34" charset="0"/>
              </a:rPr>
              <a:t>(2)  HCO</a:t>
            </a:r>
            <a:r>
              <a:rPr lang="en-US" sz="3200" baseline="-25000" dirty="0">
                <a:solidFill>
                  <a:schemeClr val="accent4"/>
                </a:solidFill>
                <a:latin typeface="Arial" panose="020B0604020202020204" pitchFamily="34" charset="0"/>
                <a:cs typeface="Arial" panose="020B0604020202020204" pitchFamily="34" charset="0"/>
              </a:rPr>
              <a:t>3</a:t>
            </a:r>
            <a:r>
              <a:rPr lang="en-US" sz="3200" baseline="30000" dirty="0">
                <a:solidFill>
                  <a:schemeClr val="accent4"/>
                </a:solidFill>
                <a:latin typeface="Arial" panose="020B0604020202020204" pitchFamily="34" charset="0"/>
                <a:cs typeface="Arial" panose="020B0604020202020204" pitchFamily="34" charset="0"/>
              </a:rPr>
              <a:t>-</a:t>
            </a:r>
            <a:r>
              <a:rPr lang="en-US" sz="3200" dirty="0">
                <a:solidFill>
                  <a:schemeClr val="accent4"/>
                </a:solidFill>
                <a:latin typeface="Arial" panose="020B0604020202020204" pitchFamily="34" charset="0"/>
                <a:cs typeface="Arial" panose="020B0604020202020204" pitchFamily="34" charset="0"/>
              </a:rPr>
              <a:t>(</a:t>
            </a:r>
            <a:r>
              <a:rPr lang="en-US" sz="3200" i="1" dirty="0" err="1">
                <a:solidFill>
                  <a:schemeClr val="accent4"/>
                </a:solidFill>
                <a:latin typeface="Arial" panose="020B0604020202020204" pitchFamily="34" charset="0"/>
                <a:cs typeface="Arial" panose="020B0604020202020204" pitchFamily="34" charset="0"/>
              </a:rPr>
              <a:t>aq</a:t>
            </a:r>
            <a:r>
              <a:rPr lang="en-US" sz="3200" dirty="0">
                <a:solidFill>
                  <a:schemeClr val="accent4"/>
                </a:solidFill>
                <a:latin typeface="Arial" panose="020B0604020202020204" pitchFamily="34" charset="0"/>
                <a:cs typeface="Arial" panose="020B0604020202020204" pitchFamily="34" charset="0"/>
              </a:rPr>
              <a:t>)  +  H</a:t>
            </a:r>
            <a:r>
              <a:rPr lang="en-US" sz="3200" baseline="30000" dirty="0">
                <a:solidFill>
                  <a:schemeClr val="accent4"/>
                </a:solidFill>
                <a:latin typeface="Arial" panose="020B0604020202020204" pitchFamily="34" charset="0"/>
                <a:cs typeface="Arial" panose="020B0604020202020204" pitchFamily="34" charset="0"/>
              </a:rPr>
              <a:t>+</a:t>
            </a:r>
            <a:r>
              <a:rPr lang="en-US" sz="3200" dirty="0">
                <a:solidFill>
                  <a:schemeClr val="accent4"/>
                </a:solidFill>
                <a:latin typeface="Arial" panose="020B0604020202020204" pitchFamily="34" charset="0"/>
                <a:cs typeface="Arial" panose="020B0604020202020204" pitchFamily="34" charset="0"/>
              </a:rPr>
              <a:t>(</a:t>
            </a:r>
            <a:r>
              <a:rPr lang="en-US" sz="3200" i="1" dirty="0" err="1">
                <a:solidFill>
                  <a:schemeClr val="accent4"/>
                </a:solidFill>
                <a:latin typeface="Arial" panose="020B0604020202020204" pitchFamily="34" charset="0"/>
                <a:cs typeface="Arial" panose="020B0604020202020204" pitchFamily="34" charset="0"/>
              </a:rPr>
              <a:t>aq</a:t>
            </a:r>
            <a:r>
              <a:rPr lang="en-US" sz="3200" dirty="0">
                <a:solidFill>
                  <a:schemeClr val="accent4"/>
                </a:solidFill>
                <a:latin typeface="Arial" panose="020B0604020202020204" pitchFamily="34" charset="0"/>
                <a:cs typeface="Arial" panose="020B0604020202020204" pitchFamily="34" charset="0"/>
              </a:rPr>
              <a:t>)   ⇌   H</a:t>
            </a:r>
            <a:r>
              <a:rPr lang="en-US" sz="3200" baseline="-25000" dirty="0">
                <a:solidFill>
                  <a:schemeClr val="accent4"/>
                </a:solidFill>
                <a:latin typeface="Arial" panose="020B0604020202020204" pitchFamily="34" charset="0"/>
                <a:cs typeface="Arial" panose="020B0604020202020204" pitchFamily="34" charset="0"/>
              </a:rPr>
              <a:t>2</a:t>
            </a:r>
            <a:r>
              <a:rPr lang="en-US" sz="3200" dirty="0">
                <a:solidFill>
                  <a:schemeClr val="accent4"/>
                </a:solidFill>
                <a:latin typeface="Arial" panose="020B0604020202020204" pitchFamily="34" charset="0"/>
                <a:cs typeface="Arial" panose="020B0604020202020204" pitchFamily="34" charset="0"/>
              </a:rPr>
              <a:t>CO</a:t>
            </a:r>
            <a:r>
              <a:rPr lang="en-US" sz="3200" baseline="-25000" dirty="0">
                <a:solidFill>
                  <a:schemeClr val="accent4"/>
                </a:solidFill>
                <a:latin typeface="Arial" panose="020B0604020202020204" pitchFamily="34" charset="0"/>
                <a:cs typeface="Arial" panose="020B0604020202020204" pitchFamily="34" charset="0"/>
              </a:rPr>
              <a:t>3</a:t>
            </a:r>
            <a:r>
              <a:rPr lang="en-US" sz="3200" dirty="0">
                <a:solidFill>
                  <a:schemeClr val="accent4"/>
                </a:solidFill>
                <a:latin typeface="Arial" panose="020B0604020202020204" pitchFamily="34" charset="0"/>
                <a:cs typeface="Arial" panose="020B0604020202020204" pitchFamily="34" charset="0"/>
              </a:rPr>
              <a:t>(</a:t>
            </a:r>
            <a:r>
              <a:rPr lang="en-US" sz="3200" i="1" dirty="0" err="1">
                <a:solidFill>
                  <a:schemeClr val="accent4"/>
                </a:solidFill>
                <a:latin typeface="Arial" panose="020B0604020202020204" pitchFamily="34" charset="0"/>
                <a:cs typeface="Arial" panose="020B0604020202020204" pitchFamily="34" charset="0"/>
              </a:rPr>
              <a:t>aq</a:t>
            </a:r>
            <a:r>
              <a:rPr lang="en-US" sz="3200" dirty="0">
                <a:solidFill>
                  <a:schemeClr val="accent4"/>
                </a:solidFill>
                <a:latin typeface="Arial" panose="020B0604020202020204" pitchFamily="34" charset="0"/>
                <a:cs typeface="Arial" panose="020B0604020202020204" pitchFamily="34" charset="0"/>
              </a:rPr>
              <a:t>)</a:t>
            </a:r>
          </a:p>
        </p:txBody>
      </p:sp>
      <p:sp>
        <p:nvSpPr>
          <p:cNvPr id="533511" name="Slide Number Placeholder 12"/>
          <p:cNvSpPr>
            <a:spLocks noGrp="1"/>
          </p:cNvSpPr>
          <p:nvPr>
            <p:ph type="sldNum" sz="quarter" idx="10"/>
          </p:nvPr>
        </p:nvSpPr>
        <p:spPr>
          <a:xfrm>
            <a:off x="685800" y="6248400"/>
            <a:ext cx="914400" cy="457200"/>
          </a:xfrm>
          <a:noFill/>
          <a:ln>
            <a:miter lim="800000"/>
            <a:headEnd/>
            <a:tailEnd/>
          </a:ln>
        </p:spPr>
        <p:txBody>
          <a:bodyPr/>
          <a:lstStyle/>
          <a:p>
            <a:r>
              <a:rPr lang="en-US" sz="1800">
                <a:solidFill>
                  <a:schemeClr val="bg1"/>
                </a:solidFill>
                <a:latin typeface="Calibri" pitchFamily="34" charset="0"/>
                <a:ea typeface="ＭＳ Ｐゴシック" charset="-128"/>
              </a:rPr>
              <a:t>16 - </a:t>
            </a:r>
            <a:fld id="{DB0BE2EE-E17F-4A4D-ABC6-88005D740F21}" type="slidenum">
              <a:rPr lang="en-US" sz="1800">
                <a:solidFill>
                  <a:schemeClr val="bg1"/>
                </a:solidFill>
                <a:latin typeface="Calibri" pitchFamily="34" charset="0"/>
                <a:ea typeface="ＭＳ Ｐゴシック" charset="-128"/>
              </a:rPr>
              <a:pPr/>
              <a:t>33</a:t>
            </a:fld>
            <a:endParaRPr lang="en-US" sz="1800">
              <a:solidFill>
                <a:schemeClr val="bg1"/>
              </a:solidFill>
              <a:latin typeface="Calibri" pitchFamily="34" charset="0"/>
              <a:ea typeface="ＭＳ Ｐゴシック" charset="-128"/>
            </a:endParaRPr>
          </a:p>
        </p:txBody>
      </p:sp>
      <p:sp>
        <p:nvSpPr>
          <p:cNvPr id="533512" name="TextBox 7"/>
          <p:cNvSpPr txBox="1">
            <a:spLocks noChangeArrowheads="1"/>
          </p:cNvSpPr>
          <p:nvPr/>
        </p:nvSpPr>
        <p:spPr bwMode="auto">
          <a:xfrm>
            <a:off x="6629400" y="4021666"/>
            <a:ext cx="1492250" cy="646113"/>
          </a:xfrm>
          <a:prstGeom prst="rect">
            <a:avLst/>
          </a:prstGeom>
          <a:noFill/>
          <a:ln w="9525">
            <a:noFill/>
            <a:miter lim="800000"/>
            <a:headEnd/>
            <a:tailEnd/>
          </a:ln>
        </p:spPr>
        <p:txBody>
          <a:bodyPr wrap="none">
            <a:spAutoFit/>
          </a:bodyPr>
          <a:lstStyle/>
          <a:p>
            <a:pPr algn="ctr"/>
            <a:r>
              <a:rPr lang="en-US">
                <a:solidFill>
                  <a:srgbClr val="525252"/>
                </a:solidFill>
                <a:latin typeface="Times New Roman" pitchFamily="18" charset="0"/>
                <a:ea typeface="ＭＳ Ｐゴシック" charset="-128"/>
                <a:cs typeface="Times New Roman" pitchFamily="18" charset="0"/>
              </a:rPr>
              <a:t>Second eq. pt.</a:t>
            </a:r>
          </a:p>
          <a:p>
            <a:pPr algn="ctr"/>
            <a:r>
              <a:rPr lang="en-US">
                <a:solidFill>
                  <a:srgbClr val="525252"/>
                </a:solidFill>
                <a:latin typeface="Times New Roman" pitchFamily="18" charset="0"/>
                <a:ea typeface="ＭＳ Ｐゴシック" charset="-128"/>
                <a:cs typeface="Times New Roman" pitchFamily="18" charset="0"/>
              </a:rPr>
              <a:t>pH = 4.0</a:t>
            </a:r>
          </a:p>
        </p:txBody>
      </p:sp>
      <p:sp>
        <p:nvSpPr>
          <p:cNvPr id="533513" name="TextBox 9"/>
          <p:cNvSpPr txBox="1">
            <a:spLocks noChangeArrowheads="1"/>
          </p:cNvSpPr>
          <p:nvPr/>
        </p:nvSpPr>
        <p:spPr bwMode="auto">
          <a:xfrm>
            <a:off x="76200" y="4038600"/>
            <a:ext cx="1570038" cy="646112"/>
          </a:xfrm>
          <a:prstGeom prst="rect">
            <a:avLst/>
          </a:prstGeom>
          <a:noFill/>
          <a:ln w="9525">
            <a:noFill/>
            <a:miter lim="800000"/>
            <a:headEnd/>
            <a:tailEnd/>
          </a:ln>
        </p:spPr>
        <p:txBody>
          <a:bodyPr>
            <a:spAutoFit/>
          </a:bodyPr>
          <a:lstStyle/>
          <a:p>
            <a:pPr algn="ctr"/>
            <a:r>
              <a:rPr lang="en-US" dirty="0">
                <a:solidFill>
                  <a:srgbClr val="525252"/>
                </a:solidFill>
                <a:latin typeface="Times New Roman" pitchFamily="18" charset="0"/>
                <a:ea typeface="ＭＳ Ｐゴシック" charset="-128"/>
                <a:cs typeface="Times New Roman" pitchFamily="18" charset="0"/>
              </a:rPr>
              <a:t>First eq. pt. </a:t>
            </a:r>
          </a:p>
          <a:p>
            <a:pPr algn="ctr"/>
            <a:r>
              <a:rPr lang="en-US" dirty="0">
                <a:solidFill>
                  <a:srgbClr val="525252"/>
                </a:solidFill>
                <a:latin typeface="Times New Roman" pitchFamily="18" charset="0"/>
                <a:ea typeface="ＭＳ Ｐゴシック" charset="-128"/>
                <a:cs typeface="Times New Roman" pitchFamily="18" charset="0"/>
              </a:rPr>
              <a:t>pH = 8.5</a:t>
            </a:r>
          </a:p>
        </p:txBody>
      </p:sp>
      <p:sp>
        <p:nvSpPr>
          <p:cNvPr id="10"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200" kern="0" dirty="0" err="1">
                <a:solidFill>
                  <a:srgbClr val="084333"/>
                </a:solidFill>
                <a:cs typeface="Arial" panose="020B0604020202020204" pitchFamily="34" charset="0"/>
              </a:rPr>
              <a:t>Polyprotic</a:t>
            </a:r>
            <a:r>
              <a:rPr lang="en-US" sz="4200" kern="0" dirty="0">
                <a:solidFill>
                  <a:srgbClr val="084333"/>
                </a:solidFill>
                <a:cs typeface="Arial" panose="020B0604020202020204" pitchFamily="34" charset="0"/>
              </a:rPr>
              <a:t> or Polybasic Acids/Bases</a:t>
            </a:r>
            <a:endParaRPr lang="en-US" sz="4200" kern="0" dirty="0">
              <a:solidFill>
                <a:srgbClr val="000000"/>
              </a:solidFill>
              <a:latin typeface="Arial" panose="020B0604020202020204" pitchFamily="34" charset="0"/>
              <a:cs typeface="Arial" panose="020B0604020202020204" pitchFamily="34" charset="0"/>
            </a:endParaRPr>
          </a:p>
        </p:txBody>
      </p:sp>
      <p:cxnSp>
        <p:nvCxnSpPr>
          <p:cNvPr id="11" name="Straight Connector 10"/>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12" name="Rectangle 11"/>
          <p:cNvSpPr/>
          <p:nvPr/>
        </p:nvSpPr>
        <p:spPr>
          <a:xfrm>
            <a:off x="5029200" y="2657668"/>
            <a:ext cx="3733800" cy="430887"/>
          </a:xfrm>
          <a:prstGeom prst="rect">
            <a:avLst/>
          </a:prstGeom>
        </p:spPr>
        <p:txBody>
          <a:bodyPr wrap="square">
            <a:spAutoFit/>
          </a:bodyPr>
          <a:lstStyle/>
          <a:p>
            <a:pPr>
              <a:spcBef>
                <a:spcPts val="300"/>
              </a:spcBef>
              <a:defRPr/>
            </a:pPr>
            <a:r>
              <a:rPr lang="en-US" sz="2200" i="1" dirty="0">
                <a:solidFill>
                  <a:srgbClr val="005BA9"/>
                </a:solidFill>
                <a:latin typeface="Arial"/>
                <a:cs typeface="Arial"/>
              </a:rPr>
              <a:t>Multiple equivalence points!</a:t>
            </a:r>
          </a:p>
        </p:txBody>
      </p:sp>
    </p:spTree>
    <p:extLst>
      <p:ext uri="{BB962C8B-B14F-4D97-AF65-F5344CB8AC3E}">
        <p14:creationId xmlns:p14="http://schemas.microsoft.com/office/powerpoint/2010/main" val="23564515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60" name="Rectangle 3"/>
          <p:cNvSpPr>
            <a:spLocks noGrp="1" noChangeArrowheads="1"/>
          </p:cNvSpPr>
          <p:nvPr>
            <p:ph type="body" idx="1"/>
          </p:nvPr>
        </p:nvSpPr>
        <p:spPr>
          <a:xfrm>
            <a:off x="76200" y="990600"/>
            <a:ext cx="8991600" cy="1981200"/>
          </a:xfrm>
        </p:spPr>
        <p:txBody>
          <a:bodyPr/>
          <a:lstStyle/>
          <a:p>
            <a:pPr marL="0" indent="0">
              <a:buNone/>
            </a:pPr>
            <a:r>
              <a:rPr lang="en-US" sz="2800" dirty="0">
                <a:solidFill>
                  <a:schemeClr val="accent4"/>
                </a:solidFill>
                <a:latin typeface="Arial" charset="0"/>
                <a:cs typeface="Arial" charset="0"/>
              </a:rPr>
              <a:t>A 40.0 mL solution of 0.100 </a:t>
            </a:r>
            <a:r>
              <a:rPr lang="en-US" sz="2800" i="1" dirty="0">
                <a:solidFill>
                  <a:schemeClr val="accent4"/>
                </a:solidFill>
                <a:latin typeface="Arial" charset="0"/>
                <a:cs typeface="Arial" charset="0"/>
              </a:rPr>
              <a:t>M</a:t>
            </a:r>
            <a:r>
              <a:rPr lang="en-US" sz="2800" dirty="0">
                <a:solidFill>
                  <a:schemeClr val="accent4"/>
                </a:solidFill>
                <a:latin typeface="Arial" charset="0"/>
                <a:cs typeface="Arial" charset="0"/>
              </a:rPr>
              <a:t> sodium hypochlorite </a:t>
            </a:r>
            <a:r>
              <a:rPr lang="en-US" sz="2400" dirty="0" err="1">
                <a:solidFill>
                  <a:schemeClr val="accent4"/>
                </a:solidFill>
              </a:rPr>
              <a:t>NaClO</a:t>
            </a:r>
            <a:r>
              <a:rPr lang="en-US" sz="2400" dirty="0">
                <a:solidFill>
                  <a:schemeClr val="accent4"/>
                </a:solidFill>
              </a:rPr>
              <a:t>(</a:t>
            </a:r>
            <a:r>
              <a:rPr lang="en-US" sz="2400" i="1" dirty="0">
                <a:solidFill>
                  <a:schemeClr val="accent4"/>
                </a:solidFill>
              </a:rPr>
              <a:t>s</a:t>
            </a:r>
            <a:r>
              <a:rPr lang="en-US" sz="2400" dirty="0">
                <a:solidFill>
                  <a:schemeClr val="accent4"/>
                </a:solidFill>
              </a:rPr>
              <a:t>) </a:t>
            </a:r>
            <a:r>
              <a:rPr lang="en-US" sz="2800" dirty="0">
                <a:solidFill>
                  <a:schemeClr val="accent4"/>
                </a:solidFill>
                <a:latin typeface="Arial" charset="0"/>
                <a:cs typeface="Arial" charset="0"/>
              </a:rPr>
              <a:t>is titrated with a 0.100 </a:t>
            </a:r>
            <a:r>
              <a:rPr lang="en-US" sz="2800" i="1" dirty="0">
                <a:solidFill>
                  <a:schemeClr val="accent4"/>
                </a:solidFill>
                <a:latin typeface="Arial" charset="0"/>
                <a:cs typeface="Arial" charset="0"/>
              </a:rPr>
              <a:t>M</a:t>
            </a:r>
            <a:r>
              <a:rPr lang="en-US" sz="2800" dirty="0">
                <a:solidFill>
                  <a:schemeClr val="accent4"/>
                </a:solidFill>
                <a:latin typeface="Arial" charset="0"/>
                <a:cs typeface="Arial" charset="0"/>
              </a:rPr>
              <a:t> HCl solution. Select an appropriate indicator to detect the equivalence point in this titration.</a:t>
            </a:r>
          </a:p>
        </p:txBody>
      </p:sp>
      <p:sp>
        <p:nvSpPr>
          <p:cNvPr id="531461" name="Slide Number Placeholder 4"/>
          <p:cNvSpPr>
            <a:spLocks noGrp="1"/>
          </p:cNvSpPr>
          <p:nvPr>
            <p:ph type="sldNum" sz="quarter" idx="10"/>
          </p:nvPr>
        </p:nvSpPr>
        <p:spPr>
          <a:xfrm>
            <a:off x="685800" y="6248400"/>
            <a:ext cx="914400" cy="457200"/>
          </a:xfrm>
          <a:noFill/>
          <a:ln>
            <a:miter lim="800000"/>
            <a:headEnd/>
            <a:tailEnd/>
          </a:ln>
        </p:spPr>
        <p:txBody>
          <a:bodyPr/>
          <a:lstStyle/>
          <a:p>
            <a:r>
              <a:rPr lang="en-US" sz="1800">
                <a:solidFill>
                  <a:schemeClr val="bg1"/>
                </a:solidFill>
                <a:latin typeface="Calibri" pitchFamily="34" charset="0"/>
                <a:ea typeface="ＭＳ Ｐゴシック" charset="-128"/>
              </a:rPr>
              <a:t>16 - </a:t>
            </a:r>
            <a:fld id="{DD726D9E-1081-46C0-8820-7FA485533D72}" type="slidenum">
              <a:rPr lang="en-US" sz="1800">
                <a:solidFill>
                  <a:schemeClr val="bg1"/>
                </a:solidFill>
                <a:latin typeface="Calibri" pitchFamily="34" charset="0"/>
                <a:ea typeface="ＭＳ Ｐゴシック" charset="-128"/>
              </a:rPr>
              <a:pPr/>
              <a:t>34</a:t>
            </a:fld>
            <a:endParaRPr lang="en-US" sz="1800">
              <a:solidFill>
                <a:schemeClr val="bg1"/>
              </a:solidFill>
              <a:latin typeface="Calibri" pitchFamily="34" charset="0"/>
              <a:ea typeface="ＭＳ Ｐゴシック" charset="-128"/>
            </a:endParaRPr>
          </a:p>
        </p:txBody>
      </p:sp>
      <p:sp>
        <p:nvSpPr>
          <p:cNvPr id="8"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200" kern="0" dirty="0">
                <a:solidFill>
                  <a:srgbClr val="084333"/>
                </a:solidFill>
                <a:cs typeface="Arial" panose="020B0604020202020204" pitchFamily="34" charset="0"/>
              </a:rPr>
              <a:t>Practice: pH Titration</a:t>
            </a:r>
            <a:endParaRPr lang="en-US" sz="4200" kern="0" dirty="0">
              <a:solidFill>
                <a:srgbClr val="000000"/>
              </a:solidFill>
              <a:latin typeface="Arial" panose="020B0604020202020204" pitchFamily="34" charset="0"/>
              <a:cs typeface="Arial" panose="020B0604020202020204" pitchFamily="34" charset="0"/>
            </a:endParaRPr>
          </a:p>
        </p:txBody>
      </p:sp>
      <p:cxnSp>
        <p:nvCxnSpPr>
          <p:cNvPr id="9" name="Straight Connector 8"/>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6" name="Rectangle 5"/>
          <p:cNvSpPr/>
          <p:nvPr/>
        </p:nvSpPr>
        <p:spPr>
          <a:xfrm>
            <a:off x="2995347" y="2935188"/>
            <a:ext cx="5153023" cy="615553"/>
          </a:xfrm>
          <a:prstGeom prst="rect">
            <a:avLst/>
          </a:prstGeom>
        </p:spPr>
        <p:txBody>
          <a:bodyPr wrap="none">
            <a:spAutoFit/>
          </a:bodyPr>
          <a:lstStyle/>
          <a:p>
            <a:pPr marL="0" lvl="1" algn="ctr">
              <a:spcBef>
                <a:spcPts val="200"/>
              </a:spcBef>
            </a:pPr>
            <a:r>
              <a:rPr lang="en-US" sz="2800" dirty="0" err="1">
                <a:solidFill>
                  <a:schemeClr val="accent4"/>
                </a:solidFill>
              </a:rPr>
              <a:t>NaClO</a:t>
            </a:r>
            <a:r>
              <a:rPr lang="en-US" sz="2800" dirty="0">
                <a:solidFill>
                  <a:schemeClr val="accent4"/>
                </a:solidFill>
              </a:rPr>
              <a:t>(</a:t>
            </a:r>
            <a:r>
              <a:rPr lang="en-US" sz="2800" i="1" dirty="0">
                <a:solidFill>
                  <a:schemeClr val="accent4"/>
                </a:solidFill>
              </a:rPr>
              <a:t>s</a:t>
            </a:r>
            <a:r>
              <a:rPr lang="en-US" sz="2800" dirty="0">
                <a:solidFill>
                  <a:schemeClr val="accent4"/>
                </a:solidFill>
              </a:rPr>
              <a:t>) </a:t>
            </a:r>
            <a:r>
              <a:rPr lang="en-US" sz="3400" dirty="0">
                <a:solidFill>
                  <a:schemeClr val="accent4"/>
                </a:solidFill>
              </a:rPr>
              <a:t>⇌</a:t>
            </a:r>
            <a:r>
              <a:rPr lang="en-US" sz="2800" dirty="0">
                <a:solidFill>
                  <a:schemeClr val="accent4"/>
                </a:solidFill>
              </a:rPr>
              <a:t> Na</a:t>
            </a:r>
            <a:r>
              <a:rPr lang="en-US" sz="2800" baseline="30000" dirty="0">
                <a:solidFill>
                  <a:schemeClr val="accent4"/>
                </a:solidFill>
              </a:rPr>
              <a:t>+</a:t>
            </a:r>
            <a:r>
              <a:rPr lang="en-US" sz="2800" dirty="0">
                <a:solidFill>
                  <a:schemeClr val="accent4"/>
                </a:solidFill>
              </a:rPr>
              <a:t>(</a:t>
            </a:r>
            <a:r>
              <a:rPr lang="en-US" sz="2800" i="1" dirty="0" err="1">
                <a:solidFill>
                  <a:schemeClr val="accent4"/>
                </a:solidFill>
              </a:rPr>
              <a:t>aq</a:t>
            </a:r>
            <a:r>
              <a:rPr lang="en-US" sz="2800" dirty="0">
                <a:solidFill>
                  <a:schemeClr val="accent4"/>
                </a:solidFill>
              </a:rPr>
              <a:t>) + </a:t>
            </a:r>
            <a:r>
              <a:rPr lang="en-US" sz="2800" dirty="0" err="1">
                <a:solidFill>
                  <a:schemeClr val="accent4"/>
                </a:solidFill>
              </a:rPr>
              <a:t>ClO</a:t>
            </a:r>
            <a:r>
              <a:rPr lang="en-US" sz="2800" baseline="30000" dirty="0">
                <a:solidFill>
                  <a:schemeClr val="accent4"/>
                </a:solidFill>
              </a:rPr>
              <a:t>-</a:t>
            </a:r>
            <a:r>
              <a:rPr lang="en-US" sz="2800" dirty="0">
                <a:solidFill>
                  <a:schemeClr val="accent4"/>
                </a:solidFill>
              </a:rPr>
              <a:t>(</a:t>
            </a:r>
            <a:r>
              <a:rPr lang="en-US" sz="2800" i="1" dirty="0" err="1">
                <a:solidFill>
                  <a:schemeClr val="accent4"/>
                </a:solidFill>
              </a:rPr>
              <a:t>aq</a:t>
            </a:r>
            <a:r>
              <a:rPr lang="en-US" sz="2800" dirty="0">
                <a:solidFill>
                  <a:schemeClr val="accent4"/>
                </a:solidFill>
              </a:rPr>
              <a:t>) </a:t>
            </a:r>
          </a:p>
        </p:txBody>
      </p:sp>
      <p:sp>
        <p:nvSpPr>
          <p:cNvPr id="7" name="Rectangle 6"/>
          <p:cNvSpPr/>
          <p:nvPr/>
        </p:nvSpPr>
        <p:spPr>
          <a:xfrm>
            <a:off x="1752600" y="3429000"/>
            <a:ext cx="6813084" cy="615553"/>
          </a:xfrm>
          <a:prstGeom prst="rect">
            <a:avLst/>
          </a:prstGeom>
        </p:spPr>
        <p:txBody>
          <a:bodyPr wrap="none">
            <a:spAutoFit/>
          </a:bodyPr>
          <a:lstStyle/>
          <a:p>
            <a:pPr marL="0" lvl="1" algn="ctr">
              <a:spcBef>
                <a:spcPts val="200"/>
              </a:spcBef>
            </a:pPr>
            <a:r>
              <a:rPr lang="en-US" sz="2800" dirty="0" err="1">
                <a:solidFill>
                  <a:schemeClr val="accent4"/>
                </a:solidFill>
              </a:rPr>
              <a:t>ClO</a:t>
            </a:r>
            <a:r>
              <a:rPr lang="en-US" sz="2800" baseline="30000" dirty="0">
                <a:solidFill>
                  <a:schemeClr val="accent4"/>
                </a:solidFill>
              </a:rPr>
              <a:t>-</a:t>
            </a:r>
            <a:r>
              <a:rPr lang="en-US" sz="2800" dirty="0">
                <a:solidFill>
                  <a:schemeClr val="accent4"/>
                </a:solidFill>
              </a:rPr>
              <a:t>(</a:t>
            </a:r>
            <a:r>
              <a:rPr lang="en-US" sz="2800" i="1" dirty="0" err="1">
                <a:solidFill>
                  <a:schemeClr val="accent4"/>
                </a:solidFill>
              </a:rPr>
              <a:t>aq</a:t>
            </a:r>
            <a:r>
              <a:rPr lang="en-US" sz="2800" dirty="0">
                <a:solidFill>
                  <a:schemeClr val="accent4"/>
                </a:solidFill>
              </a:rPr>
              <a:t>) + H</a:t>
            </a:r>
            <a:r>
              <a:rPr lang="en-US" sz="2800" baseline="-25000" dirty="0">
                <a:solidFill>
                  <a:schemeClr val="accent4"/>
                </a:solidFill>
              </a:rPr>
              <a:t>2</a:t>
            </a:r>
            <a:r>
              <a:rPr lang="en-US" sz="2800" dirty="0">
                <a:solidFill>
                  <a:schemeClr val="accent4"/>
                </a:solidFill>
              </a:rPr>
              <a:t>O(ℓ) </a:t>
            </a:r>
            <a:r>
              <a:rPr lang="en-US" sz="3400" dirty="0">
                <a:solidFill>
                  <a:schemeClr val="accent4"/>
                </a:solidFill>
              </a:rPr>
              <a:t>⇌</a:t>
            </a:r>
            <a:r>
              <a:rPr lang="en-US" sz="2800" dirty="0">
                <a:solidFill>
                  <a:schemeClr val="accent4"/>
                </a:solidFill>
              </a:rPr>
              <a:t> </a:t>
            </a:r>
            <a:r>
              <a:rPr lang="en-US" sz="2800" dirty="0" err="1">
                <a:solidFill>
                  <a:schemeClr val="accent4"/>
                </a:solidFill>
              </a:rPr>
              <a:t>HClO</a:t>
            </a:r>
            <a:r>
              <a:rPr lang="en-US" sz="2800" dirty="0">
                <a:solidFill>
                  <a:schemeClr val="accent4"/>
                </a:solidFill>
              </a:rPr>
              <a:t>(</a:t>
            </a:r>
            <a:r>
              <a:rPr lang="en-US" sz="2800" i="1" dirty="0" err="1">
                <a:solidFill>
                  <a:schemeClr val="accent4"/>
                </a:solidFill>
              </a:rPr>
              <a:t>aq</a:t>
            </a:r>
            <a:r>
              <a:rPr lang="en-US" sz="2800" dirty="0">
                <a:solidFill>
                  <a:schemeClr val="accent4"/>
                </a:solidFill>
              </a:rPr>
              <a:t>) + OH</a:t>
            </a:r>
            <a:r>
              <a:rPr lang="en-US" sz="2800" baseline="30000" dirty="0">
                <a:solidFill>
                  <a:schemeClr val="accent4"/>
                </a:solidFill>
              </a:rPr>
              <a:t>-</a:t>
            </a:r>
            <a:r>
              <a:rPr lang="en-US" sz="2800" dirty="0">
                <a:solidFill>
                  <a:schemeClr val="accent4"/>
                </a:solidFill>
              </a:rPr>
              <a:t>(</a:t>
            </a:r>
            <a:r>
              <a:rPr lang="en-US" sz="2800" i="1" dirty="0" err="1">
                <a:solidFill>
                  <a:schemeClr val="accent4"/>
                </a:solidFill>
              </a:rPr>
              <a:t>aq</a:t>
            </a:r>
            <a:r>
              <a:rPr lang="en-US" sz="2800" dirty="0">
                <a:solidFill>
                  <a:schemeClr val="accent4"/>
                </a:solidFill>
              </a:rPr>
              <a:t>) </a:t>
            </a:r>
          </a:p>
        </p:txBody>
      </p:sp>
      <p:sp>
        <p:nvSpPr>
          <p:cNvPr id="10" name="Rectangle 9"/>
          <p:cNvSpPr/>
          <p:nvPr/>
        </p:nvSpPr>
        <p:spPr>
          <a:xfrm>
            <a:off x="6400800" y="2426668"/>
            <a:ext cx="2075919" cy="707886"/>
          </a:xfrm>
          <a:prstGeom prst="rect">
            <a:avLst/>
          </a:prstGeom>
        </p:spPr>
        <p:txBody>
          <a:bodyPr wrap="square">
            <a:spAutoFit/>
          </a:bodyPr>
          <a:lstStyle/>
          <a:p>
            <a:pPr algn="ctr">
              <a:spcBef>
                <a:spcPts val="300"/>
              </a:spcBef>
              <a:defRPr/>
            </a:pPr>
            <a:r>
              <a:rPr lang="en-US" sz="2000" i="1" dirty="0">
                <a:solidFill>
                  <a:srgbClr val="F32518"/>
                </a:solidFill>
                <a:latin typeface="Arial"/>
                <a:cs typeface="Arial"/>
              </a:rPr>
              <a:t>conjugate base of a weak acid</a:t>
            </a:r>
          </a:p>
        </p:txBody>
      </p:sp>
      <p:sp>
        <p:nvSpPr>
          <p:cNvPr id="11" name="Rectangle 10"/>
          <p:cNvSpPr/>
          <p:nvPr/>
        </p:nvSpPr>
        <p:spPr>
          <a:xfrm>
            <a:off x="-152400" y="3281444"/>
            <a:ext cx="2075919" cy="707886"/>
          </a:xfrm>
          <a:prstGeom prst="rect">
            <a:avLst/>
          </a:prstGeom>
        </p:spPr>
        <p:txBody>
          <a:bodyPr wrap="square">
            <a:spAutoFit/>
          </a:bodyPr>
          <a:lstStyle/>
          <a:p>
            <a:pPr algn="ctr">
              <a:spcBef>
                <a:spcPts val="300"/>
              </a:spcBef>
              <a:defRPr/>
            </a:pPr>
            <a:r>
              <a:rPr lang="en-US" sz="2000" i="1" dirty="0">
                <a:solidFill>
                  <a:srgbClr val="F32518"/>
                </a:solidFill>
                <a:latin typeface="Arial"/>
                <a:cs typeface="Arial"/>
              </a:rPr>
              <a:t>weak base equilibrium</a:t>
            </a:r>
          </a:p>
        </p:txBody>
      </p:sp>
      <p:sp>
        <p:nvSpPr>
          <p:cNvPr id="12" name="Rectangle 11"/>
          <p:cNvSpPr/>
          <p:nvPr/>
        </p:nvSpPr>
        <p:spPr>
          <a:xfrm>
            <a:off x="1" y="4009032"/>
            <a:ext cx="9144000" cy="400110"/>
          </a:xfrm>
          <a:prstGeom prst="rect">
            <a:avLst/>
          </a:prstGeom>
        </p:spPr>
        <p:txBody>
          <a:bodyPr wrap="square">
            <a:spAutoFit/>
          </a:bodyPr>
          <a:lstStyle/>
          <a:p>
            <a:pPr>
              <a:spcBef>
                <a:spcPts val="300"/>
              </a:spcBef>
              <a:defRPr/>
            </a:pPr>
            <a:r>
              <a:rPr lang="en-US" sz="2000" i="1" dirty="0">
                <a:solidFill>
                  <a:srgbClr val="005BA9"/>
                </a:solidFill>
                <a:latin typeface="Arial"/>
                <a:cs typeface="Arial"/>
              </a:rPr>
              <a:t>Think about adding HCl(</a:t>
            </a:r>
            <a:r>
              <a:rPr lang="en-US" sz="2000" i="1" dirty="0" err="1">
                <a:solidFill>
                  <a:srgbClr val="005BA9"/>
                </a:solidFill>
                <a:latin typeface="Arial"/>
                <a:cs typeface="Arial"/>
              </a:rPr>
              <a:t>aq</a:t>
            </a:r>
            <a:r>
              <a:rPr lang="en-US" sz="2000" i="1" dirty="0">
                <a:solidFill>
                  <a:srgbClr val="005BA9"/>
                </a:solidFill>
                <a:latin typeface="Arial"/>
                <a:cs typeface="Arial"/>
              </a:rPr>
              <a:t>) as a way of “neutralizing” the generated OH</a:t>
            </a:r>
            <a:r>
              <a:rPr lang="en-US" sz="2000" i="1" baseline="30000" dirty="0">
                <a:solidFill>
                  <a:srgbClr val="005BA9"/>
                </a:solidFill>
                <a:latin typeface="Arial"/>
                <a:cs typeface="Arial"/>
              </a:rPr>
              <a:t>-</a:t>
            </a:r>
            <a:endParaRPr lang="en-US" sz="2000" i="1" dirty="0">
              <a:solidFill>
                <a:srgbClr val="005BA9"/>
              </a:solidFill>
              <a:latin typeface="Arial"/>
              <a:cs typeface="Arial"/>
            </a:endParaRPr>
          </a:p>
        </p:txBody>
      </p:sp>
      <p:sp>
        <p:nvSpPr>
          <p:cNvPr id="13" name="Rectangle 12"/>
          <p:cNvSpPr/>
          <p:nvPr/>
        </p:nvSpPr>
        <p:spPr>
          <a:xfrm>
            <a:off x="685800" y="4352130"/>
            <a:ext cx="6400800" cy="384721"/>
          </a:xfrm>
          <a:prstGeom prst="rect">
            <a:avLst/>
          </a:prstGeom>
        </p:spPr>
        <p:txBody>
          <a:bodyPr wrap="square">
            <a:spAutoFit/>
          </a:bodyPr>
          <a:lstStyle/>
          <a:p>
            <a:pPr algn="ctr">
              <a:spcBef>
                <a:spcPts val="300"/>
              </a:spcBef>
              <a:defRPr/>
            </a:pPr>
            <a:r>
              <a:rPr lang="en-US" sz="1900" i="1" dirty="0">
                <a:solidFill>
                  <a:srgbClr val="F32518"/>
                </a:solidFill>
                <a:latin typeface="Arial"/>
                <a:cs typeface="Arial"/>
              </a:rPr>
              <a:t>at equivalence point: [</a:t>
            </a:r>
            <a:r>
              <a:rPr lang="en-US" sz="1900" i="1" dirty="0" err="1">
                <a:solidFill>
                  <a:srgbClr val="F32518"/>
                </a:solidFill>
                <a:latin typeface="Arial"/>
                <a:cs typeface="Arial"/>
              </a:rPr>
              <a:t>HClO</a:t>
            </a:r>
            <a:r>
              <a:rPr lang="en-US" sz="1900" i="1" dirty="0">
                <a:solidFill>
                  <a:srgbClr val="F32518"/>
                </a:solidFill>
                <a:latin typeface="Arial"/>
                <a:cs typeface="Arial"/>
              </a:rPr>
              <a:t>] = max (100% conversion) </a:t>
            </a:r>
          </a:p>
        </p:txBody>
      </p:sp>
      <p:sp>
        <p:nvSpPr>
          <p:cNvPr id="14" name="Rectangle 13"/>
          <p:cNvSpPr/>
          <p:nvPr/>
        </p:nvSpPr>
        <p:spPr>
          <a:xfrm>
            <a:off x="3110957" y="4648200"/>
            <a:ext cx="3827477" cy="384721"/>
          </a:xfrm>
          <a:prstGeom prst="rect">
            <a:avLst/>
          </a:prstGeom>
        </p:spPr>
        <p:txBody>
          <a:bodyPr wrap="square">
            <a:spAutoFit/>
          </a:bodyPr>
          <a:lstStyle/>
          <a:p>
            <a:pPr>
              <a:spcBef>
                <a:spcPts val="300"/>
              </a:spcBef>
              <a:defRPr/>
            </a:pPr>
            <a:r>
              <a:rPr lang="en-US" sz="1900" i="1" dirty="0">
                <a:solidFill>
                  <a:srgbClr val="F32518"/>
                </a:solidFill>
                <a:latin typeface="Arial"/>
                <a:cs typeface="Arial"/>
              </a:rPr>
              <a:t>mol </a:t>
            </a:r>
            <a:r>
              <a:rPr lang="en-US" sz="1900" i="1" dirty="0" err="1">
                <a:solidFill>
                  <a:srgbClr val="F32518"/>
                </a:solidFill>
                <a:latin typeface="Arial"/>
                <a:cs typeface="Arial"/>
              </a:rPr>
              <a:t>ClO</a:t>
            </a:r>
            <a:r>
              <a:rPr lang="en-US" sz="1900" i="1" baseline="30000" dirty="0">
                <a:solidFill>
                  <a:srgbClr val="F32518"/>
                </a:solidFill>
                <a:latin typeface="Arial"/>
                <a:cs typeface="Arial"/>
              </a:rPr>
              <a:t>-</a:t>
            </a:r>
            <a:r>
              <a:rPr lang="en-US" sz="1900" i="1" dirty="0">
                <a:solidFill>
                  <a:srgbClr val="F32518"/>
                </a:solidFill>
                <a:latin typeface="Arial"/>
                <a:cs typeface="Arial"/>
              </a:rPr>
              <a:t> initial = mol HCl added</a:t>
            </a:r>
          </a:p>
        </p:txBody>
      </p:sp>
      <p:graphicFrame>
        <p:nvGraphicFramePr>
          <p:cNvPr id="15" name="Object 14"/>
          <p:cNvGraphicFramePr>
            <a:graphicFrameLocks noChangeAspect="1"/>
          </p:cNvGraphicFramePr>
          <p:nvPr>
            <p:extLst>
              <p:ext uri="{D42A27DB-BD31-4B8C-83A1-F6EECF244321}">
                <p14:modId xmlns:p14="http://schemas.microsoft.com/office/powerpoint/2010/main" val="2323575378"/>
              </p:ext>
            </p:extLst>
          </p:nvPr>
        </p:nvGraphicFramePr>
        <p:xfrm>
          <a:off x="-46038" y="5334000"/>
          <a:ext cx="9237663" cy="652463"/>
        </p:xfrm>
        <a:graphic>
          <a:graphicData uri="http://schemas.openxmlformats.org/presentationml/2006/ole">
            <mc:AlternateContent xmlns:mc="http://schemas.openxmlformats.org/markup-compatibility/2006">
              <mc:Choice xmlns:v="urn:schemas-microsoft-com:vml" Requires="v">
                <p:oleObj spid="_x0000_s15365" name="Equation" r:id="rId4" imgW="8801100" imgH="622300" progId="Equation.3">
                  <p:embed/>
                </p:oleObj>
              </mc:Choice>
              <mc:Fallback>
                <p:oleObj name="Equation" r:id="rId4" imgW="8801100" imgH="622300" progId="Equation.3">
                  <p:embed/>
                  <p:pic>
                    <p:nvPicPr>
                      <p:cNvPr id="15" name="Object 14"/>
                      <p:cNvPicPr/>
                      <p:nvPr/>
                    </p:nvPicPr>
                    <p:blipFill>
                      <a:blip r:embed="rId5"/>
                      <a:stretch>
                        <a:fillRect/>
                      </a:stretch>
                    </p:blipFill>
                    <p:spPr>
                      <a:xfrm>
                        <a:off x="-46038" y="5334000"/>
                        <a:ext cx="9237663" cy="652463"/>
                      </a:xfrm>
                      <a:prstGeom prst="rect">
                        <a:avLst/>
                      </a:prstGeom>
                    </p:spPr>
                  </p:pic>
                </p:oleObj>
              </mc:Fallback>
            </mc:AlternateContent>
          </a:graphicData>
        </a:graphic>
      </p:graphicFrame>
      <p:sp>
        <p:nvSpPr>
          <p:cNvPr id="16" name="Rectangle 15"/>
          <p:cNvSpPr/>
          <p:nvPr/>
        </p:nvSpPr>
        <p:spPr>
          <a:xfrm>
            <a:off x="-80434" y="4953000"/>
            <a:ext cx="9304867" cy="415498"/>
          </a:xfrm>
          <a:prstGeom prst="rect">
            <a:avLst/>
          </a:prstGeom>
        </p:spPr>
        <p:txBody>
          <a:bodyPr wrap="square">
            <a:spAutoFit/>
          </a:bodyPr>
          <a:lstStyle/>
          <a:p>
            <a:pPr>
              <a:spcBef>
                <a:spcPts val="300"/>
              </a:spcBef>
              <a:defRPr/>
            </a:pPr>
            <a:r>
              <a:rPr lang="en-US" sz="2000" i="1" dirty="0">
                <a:solidFill>
                  <a:srgbClr val="005BA9"/>
                </a:solidFill>
                <a:latin typeface="Arial"/>
                <a:cs typeface="Arial"/>
              </a:rPr>
              <a:t>Can use stoichiometry to calculate the moles at equivalence point: </a:t>
            </a:r>
          </a:p>
        </p:txBody>
      </p:sp>
      <p:sp>
        <p:nvSpPr>
          <p:cNvPr id="17" name="Rectangle 16"/>
          <p:cNvSpPr/>
          <p:nvPr/>
        </p:nvSpPr>
        <p:spPr>
          <a:xfrm>
            <a:off x="2764231" y="2336711"/>
            <a:ext cx="3045488" cy="738664"/>
          </a:xfrm>
          <a:prstGeom prst="rect">
            <a:avLst/>
          </a:prstGeom>
        </p:spPr>
        <p:txBody>
          <a:bodyPr wrap="square">
            <a:spAutoFit/>
          </a:bodyPr>
          <a:lstStyle/>
          <a:p>
            <a:pPr>
              <a:spcBef>
                <a:spcPts val="300"/>
              </a:spcBef>
              <a:defRPr/>
            </a:pPr>
            <a:r>
              <a:rPr lang="en-US" sz="2100" i="1" dirty="0">
                <a:solidFill>
                  <a:srgbClr val="005BA9"/>
                </a:solidFill>
                <a:latin typeface="Arial"/>
                <a:cs typeface="Arial"/>
              </a:rPr>
              <a:t>Need to determine pH at equivalence point!</a:t>
            </a:r>
          </a:p>
        </p:txBody>
      </p:sp>
      <p:sp>
        <p:nvSpPr>
          <p:cNvPr id="19" name="Rectangle 18"/>
          <p:cNvSpPr/>
          <p:nvPr/>
        </p:nvSpPr>
        <p:spPr>
          <a:xfrm>
            <a:off x="-80434" y="5943600"/>
            <a:ext cx="9304867" cy="415498"/>
          </a:xfrm>
          <a:prstGeom prst="rect">
            <a:avLst/>
          </a:prstGeom>
        </p:spPr>
        <p:txBody>
          <a:bodyPr wrap="square">
            <a:spAutoFit/>
          </a:bodyPr>
          <a:lstStyle/>
          <a:p>
            <a:pPr>
              <a:spcBef>
                <a:spcPts val="300"/>
              </a:spcBef>
              <a:defRPr/>
            </a:pPr>
            <a:r>
              <a:rPr lang="en-US" sz="2000" i="1" dirty="0">
                <a:solidFill>
                  <a:srgbClr val="005BA9"/>
                </a:solidFill>
                <a:latin typeface="Arial"/>
                <a:cs typeface="Arial"/>
              </a:rPr>
              <a:t>Can use stoichiometry to calculate the volume of 0.1 M HCl added:</a:t>
            </a:r>
          </a:p>
        </p:txBody>
      </p:sp>
      <p:graphicFrame>
        <p:nvGraphicFramePr>
          <p:cNvPr id="20" name="Object 19"/>
          <p:cNvGraphicFramePr>
            <a:graphicFrameLocks noChangeAspect="1"/>
          </p:cNvGraphicFramePr>
          <p:nvPr>
            <p:extLst>
              <p:ext uri="{D42A27DB-BD31-4B8C-83A1-F6EECF244321}">
                <p14:modId xmlns:p14="http://schemas.microsoft.com/office/powerpoint/2010/main" val="4097389020"/>
              </p:ext>
            </p:extLst>
          </p:nvPr>
        </p:nvGraphicFramePr>
        <p:xfrm>
          <a:off x="3035300" y="6248400"/>
          <a:ext cx="6108700" cy="631825"/>
        </p:xfrm>
        <a:graphic>
          <a:graphicData uri="http://schemas.openxmlformats.org/presentationml/2006/ole">
            <mc:AlternateContent xmlns:mc="http://schemas.openxmlformats.org/markup-compatibility/2006">
              <mc:Choice xmlns:v="urn:schemas-microsoft-com:vml" Requires="v">
                <p:oleObj spid="_x0000_s15366" name="Equation" r:id="rId6" imgW="3797280" imgH="393480" progId="Equation.3">
                  <p:embed/>
                </p:oleObj>
              </mc:Choice>
              <mc:Fallback>
                <p:oleObj name="Equation" r:id="rId6" imgW="3797280" imgH="393480" progId="Equation.3">
                  <p:embed/>
                  <p:pic>
                    <p:nvPicPr>
                      <p:cNvPr id="20" name="Object 19"/>
                      <p:cNvPicPr/>
                      <p:nvPr/>
                    </p:nvPicPr>
                    <p:blipFill>
                      <a:blip r:embed="rId7"/>
                      <a:stretch>
                        <a:fillRect/>
                      </a:stretch>
                    </p:blipFill>
                    <p:spPr>
                      <a:xfrm>
                        <a:off x="3035300" y="6248400"/>
                        <a:ext cx="6108700" cy="631825"/>
                      </a:xfrm>
                      <a:prstGeom prst="rect">
                        <a:avLst/>
                      </a:prstGeom>
                    </p:spPr>
                  </p:pic>
                </p:oleObj>
              </mc:Fallback>
            </mc:AlternateContent>
          </a:graphicData>
        </a:graphic>
      </p:graphicFrame>
    </p:spTree>
    <p:extLst>
      <p:ext uri="{BB962C8B-B14F-4D97-AF65-F5344CB8AC3E}">
        <p14:creationId xmlns:p14="http://schemas.microsoft.com/office/powerpoint/2010/main" val="420037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P spid="13" grpId="0"/>
      <p:bldP spid="14" grpId="0"/>
      <p:bldP spid="16" grpId="0"/>
      <p:bldP spid="17"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61" name="Slide Number Placeholder 4"/>
          <p:cNvSpPr>
            <a:spLocks noGrp="1"/>
          </p:cNvSpPr>
          <p:nvPr>
            <p:ph type="sldNum" sz="quarter" idx="10"/>
          </p:nvPr>
        </p:nvSpPr>
        <p:spPr>
          <a:xfrm>
            <a:off x="685800" y="6248400"/>
            <a:ext cx="914400" cy="457200"/>
          </a:xfrm>
          <a:noFill/>
          <a:ln>
            <a:miter lim="800000"/>
            <a:headEnd/>
            <a:tailEnd/>
          </a:ln>
        </p:spPr>
        <p:txBody>
          <a:bodyPr/>
          <a:lstStyle/>
          <a:p>
            <a:r>
              <a:rPr lang="en-US" sz="1800">
                <a:solidFill>
                  <a:schemeClr val="bg1"/>
                </a:solidFill>
                <a:latin typeface="Calibri" pitchFamily="34" charset="0"/>
                <a:ea typeface="ＭＳ Ｐゴシック" charset="-128"/>
              </a:rPr>
              <a:t>16 - </a:t>
            </a:r>
            <a:fld id="{DD726D9E-1081-46C0-8820-7FA485533D72}" type="slidenum">
              <a:rPr lang="en-US" sz="1800">
                <a:solidFill>
                  <a:schemeClr val="bg1"/>
                </a:solidFill>
                <a:latin typeface="Calibri" pitchFamily="34" charset="0"/>
                <a:ea typeface="ＭＳ Ｐゴシック" charset="-128"/>
              </a:rPr>
              <a:pPr/>
              <a:t>35</a:t>
            </a:fld>
            <a:endParaRPr lang="en-US" sz="1800">
              <a:solidFill>
                <a:schemeClr val="bg1"/>
              </a:solidFill>
              <a:latin typeface="Calibri" pitchFamily="34" charset="0"/>
              <a:ea typeface="ＭＳ Ｐゴシック" charset="-128"/>
            </a:endParaRPr>
          </a:p>
        </p:txBody>
      </p:sp>
      <p:sp>
        <p:nvSpPr>
          <p:cNvPr id="8"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200" kern="0" dirty="0">
                <a:solidFill>
                  <a:srgbClr val="084333"/>
                </a:solidFill>
                <a:cs typeface="Arial" panose="020B0604020202020204" pitchFamily="34" charset="0"/>
              </a:rPr>
              <a:t>Practice: pH Titration</a:t>
            </a:r>
            <a:endParaRPr lang="en-US" sz="4200" kern="0" dirty="0">
              <a:solidFill>
                <a:srgbClr val="000000"/>
              </a:solidFill>
              <a:latin typeface="Arial" panose="020B0604020202020204" pitchFamily="34" charset="0"/>
              <a:cs typeface="Arial" panose="020B0604020202020204" pitchFamily="34" charset="0"/>
            </a:endParaRPr>
          </a:p>
        </p:txBody>
      </p:sp>
      <p:cxnSp>
        <p:nvCxnSpPr>
          <p:cNvPr id="9" name="Straight Connector 8"/>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6" name="Rectangle 5"/>
          <p:cNvSpPr/>
          <p:nvPr/>
        </p:nvSpPr>
        <p:spPr>
          <a:xfrm>
            <a:off x="-76200" y="2916450"/>
            <a:ext cx="7315200" cy="400110"/>
          </a:xfrm>
          <a:prstGeom prst="rect">
            <a:avLst/>
          </a:prstGeom>
        </p:spPr>
        <p:txBody>
          <a:bodyPr wrap="square">
            <a:spAutoFit/>
          </a:bodyPr>
          <a:lstStyle/>
          <a:p>
            <a:pPr>
              <a:spcBef>
                <a:spcPts val="300"/>
              </a:spcBef>
              <a:defRPr/>
            </a:pPr>
            <a:r>
              <a:rPr lang="en-US" sz="2000" i="1" dirty="0">
                <a:solidFill>
                  <a:srgbClr val="005BA9"/>
                </a:solidFill>
                <a:latin typeface="Arial"/>
                <a:cs typeface="Arial"/>
              </a:rPr>
              <a:t>Can now calculate molarity of [</a:t>
            </a:r>
            <a:r>
              <a:rPr lang="en-US" sz="2000" i="1" dirty="0" err="1">
                <a:solidFill>
                  <a:srgbClr val="005BA9"/>
                </a:solidFill>
                <a:latin typeface="Arial"/>
                <a:cs typeface="Arial"/>
              </a:rPr>
              <a:t>HClO</a:t>
            </a:r>
            <a:r>
              <a:rPr lang="en-US" sz="2000" i="1" dirty="0">
                <a:solidFill>
                  <a:srgbClr val="005BA9"/>
                </a:solidFill>
                <a:latin typeface="Arial"/>
                <a:cs typeface="Arial"/>
              </a:rPr>
              <a:t>] at equivalence point:</a:t>
            </a:r>
          </a:p>
        </p:txBody>
      </p:sp>
      <p:graphicFrame>
        <p:nvGraphicFramePr>
          <p:cNvPr id="7" name="Object 6"/>
          <p:cNvGraphicFramePr>
            <a:graphicFrameLocks noChangeAspect="1"/>
          </p:cNvGraphicFramePr>
          <p:nvPr>
            <p:extLst>
              <p:ext uri="{D42A27DB-BD31-4B8C-83A1-F6EECF244321}">
                <p14:modId xmlns:p14="http://schemas.microsoft.com/office/powerpoint/2010/main" val="2158670191"/>
              </p:ext>
            </p:extLst>
          </p:nvPr>
        </p:nvGraphicFramePr>
        <p:xfrm>
          <a:off x="1143000" y="3286707"/>
          <a:ext cx="4860925" cy="673100"/>
        </p:xfrm>
        <a:graphic>
          <a:graphicData uri="http://schemas.openxmlformats.org/presentationml/2006/ole">
            <mc:AlternateContent xmlns:mc="http://schemas.openxmlformats.org/markup-compatibility/2006">
              <mc:Choice xmlns:v="urn:schemas-microsoft-com:vml" Requires="v">
                <p:oleObj spid="_x0000_s16401" name="Equation" r:id="rId4" imgW="3022560" imgH="419040" progId="Equation.3">
                  <p:embed/>
                </p:oleObj>
              </mc:Choice>
              <mc:Fallback>
                <p:oleObj name="Equation" r:id="rId4" imgW="3022560" imgH="419040" progId="Equation.3">
                  <p:embed/>
                  <p:pic>
                    <p:nvPicPr>
                      <p:cNvPr id="7" name="Object 6"/>
                      <p:cNvPicPr/>
                      <p:nvPr/>
                    </p:nvPicPr>
                    <p:blipFill>
                      <a:blip r:embed="rId5"/>
                      <a:stretch>
                        <a:fillRect/>
                      </a:stretch>
                    </p:blipFill>
                    <p:spPr>
                      <a:xfrm>
                        <a:off x="1143000" y="3286707"/>
                        <a:ext cx="4860925" cy="6731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776179405"/>
              </p:ext>
            </p:extLst>
          </p:nvPr>
        </p:nvGraphicFramePr>
        <p:xfrm>
          <a:off x="0" y="1417638"/>
          <a:ext cx="9151937" cy="673100"/>
        </p:xfrm>
        <a:graphic>
          <a:graphicData uri="http://schemas.openxmlformats.org/presentationml/2006/ole">
            <mc:AlternateContent xmlns:mc="http://schemas.openxmlformats.org/markup-compatibility/2006">
              <mc:Choice xmlns:v="urn:schemas-microsoft-com:vml" Requires="v">
                <p:oleObj spid="_x0000_s16402" name="Equation" r:id="rId6" imgW="5689440" imgH="419040" progId="Equation.3">
                  <p:embed/>
                </p:oleObj>
              </mc:Choice>
              <mc:Fallback>
                <p:oleObj name="Equation" r:id="rId6" imgW="5689440" imgH="419040" progId="Equation.3">
                  <p:embed/>
                  <p:pic>
                    <p:nvPicPr>
                      <p:cNvPr id="10" name="Object 9"/>
                      <p:cNvPicPr/>
                      <p:nvPr/>
                    </p:nvPicPr>
                    <p:blipFill>
                      <a:blip r:embed="rId7"/>
                      <a:stretch>
                        <a:fillRect/>
                      </a:stretch>
                    </p:blipFill>
                    <p:spPr>
                      <a:xfrm>
                        <a:off x="0" y="1417638"/>
                        <a:ext cx="9151937" cy="673100"/>
                      </a:xfrm>
                      <a:prstGeom prst="rect">
                        <a:avLst/>
                      </a:prstGeom>
                    </p:spPr>
                  </p:pic>
                </p:oleObj>
              </mc:Fallback>
            </mc:AlternateContent>
          </a:graphicData>
        </a:graphic>
      </p:graphicFrame>
      <p:sp>
        <p:nvSpPr>
          <p:cNvPr id="11" name="Rectangle 10"/>
          <p:cNvSpPr/>
          <p:nvPr/>
        </p:nvSpPr>
        <p:spPr>
          <a:xfrm>
            <a:off x="-76200" y="1077410"/>
            <a:ext cx="9304867" cy="415498"/>
          </a:xfrm>
          <a:prstGeom prst="rect">
            <a:avLst/>
          </a:prstGeom>
        </p:spPr>
        <p:txBody>
          <a:bodyPr wrap="square">
            <a:spAutoFit/>
          </a:bodyPr>
          <a:lstStyle/>
          <a:p>
            <a:pPr>
              <a:spcBef>
                <a:spcPts val="300"/>
              </a:spcBef>
              <a:defRPr/>
            </a:pPr>
            <a:r>
              <a:rPr lang="en-US" sz="2000" i="1" dirty="0">
                <a:solidFill>
                  <a:srgbClr val="005BA9"/>
                </a:solidFill>
                <a:latin typeface="Arial"/>
                <a:cs typeface="Arial"/>
              </a:rPr>
              <a:t>Can use stoichiometry to calculate the moles of </a:t>
            </a:r>
            <a:r>
              <a:rPr lang="en-US" sz="2000" i="1" dirty="0" err="1">
                <a:solidFill>
                  <a:srgbClr val="005BA9"/>
                </a:solidFill>
                <a:latin typeface="Arial"/>
                <a:cs typeface="Arial"/>
              </a:rPr>
              <a:t>ClO</a:t>
            </a:r>
            <a:r>
              <a:rPr lang="en-US" sz="2000" i="1" baseline="30000" dirty="0">
                <a:solidFill>
                  <a:srgbClr val="005BA9"/>
                </a:solidFill>
                <a:latin typeface="Arial"/>
                <a:cs typeface="Arial"/>
              </a:rPr>
              <a:t>-</a:t>
            </a:r>
            <a:r>
              <a:rPr lang="en-US" sz="2000" i="1" dirty="0">
                <a:solidFill>
                  <a:srgbClr val="005BA9"/>
                </a:solidFill>
                <a:latin typeface="Arial"/>
                <a:cs typeface="Arial"/>
              </a:rPr>
              <a:t> at equivalence point: </a:t>
            </a:r>
          </a:p>
        </p:txBody>
      </p:sp>
      <p:sp>
        <p:nvSpPr>
          <p:cNvPr id="12" name="Rectangle 11"/>
          <p:cNvSpPr/>
          <p:nvPr/>
        </p:nvSpPr>
        <p:spPr>
          <a:xfrm>
            <a:off x="-76200" y="2068010"/>
            <a:ext cx="9304867" cy="415498"/>
          </a:xfrm>
          <a:prstGeom prst="rect">
            <a:avLst/>
          </a:prstGeom>
        </p:spPr>
        <p:txBody>
          <a:bodyPr wrap="square">
            <a:spAutoFit/>
          </a:bodyPr>
          <a:lstStyle/>
          <a:p>
            <a:pPr>
              <a:spcBef>
                <a:spcPts val="300"/>
              </a:spcBef>
              <a:defRPr/>
            </a:pPr>
            <a:r>
              <a:rPr lang="en-US" sz="2000" i="1" dirty="0">
                <a:solidFill>
                  <a:srgbClr val="005BA9"/>
                </a:solidFill>
                <a:latin typeface="Arial"/>
                <a:cs typeface="Arial"/>
              </a:rPr>
              <a:t>Can use stoichiometry to calculate the volume of 0.1 M HCl added:</a:t>
            </a:r>
          </a:p>
        </p:txBody>
      </p:sp>
      <p:graphicFrame>
        <p:nvGraphicFramePr>
          <p:cNvPr id="13" name="Object 12"/>
          <p:cNvGraphicFramePr>
            <a:graphicFrameLocks noChangeAspect="1"/>
          </p:cNvGraphicFramePr>
          <p:nvPr>
            <p:extLst>
              <p:ext uri="{D42A27DB-BD31-4B8C-83A1-F6EECF244321}">
                <p14:modId xmlns:p14="http://schemas.microsoft.com/office/powerpoint/2010/main" val="3193681363"/>
              </p:ext>
            </p:extLst>
          </p:nvPr>
        </p:nvGraphicFramePr>
        <p:xfrm>
          <a:off x="3039534" y="2372810"/>
          <a:ext cx="6108700" cy="631825"/>
        </p:xfrm>
        <a:graphic>
          <a:graphicData uri="http://schemas.openxmlformats.org/presentationml/2006/ole">
            <mc:AlternateContent xmlns:mc="http://schemas.openxmlformats.org/markup-compatibility/2006">
              <mc:Choice xmlns:v="urn:schemas-microsoft-com:vml" Requires="v">
                <p:oleObj spid="_x0000_s16403" name="Equation" r:id="rId8" imgW="3797280" imgH="393480" progId="Equation.3">
                  <p:embed/>
                </p:oleObj>
              </mc:Choice>
              <mc:Fallback>
                <p:oleObj name="Equation" r:id="rId8" imgW="3797280" imgH="393480" progId="Equation.3">
                  <p:embed/>
                  <p:pic>
                    <p:nvPicPr>
                      <p:cNvPr id="13" name="Object 12"/>
                      <p:cNvPicPr/>
                      <p:nvPr/>
                    </p:nvPicPr>
                    <p:blipFill>
                      <a:blip r:embed="rId9"/>
                      <a:stretch>
                        <a:fillRect/>
                      </a:stretch>
                    </p:blipFill>
                    <p:spPr>
                      <a:xfrm>
                        <a:off x="3039534" y="2372810"/>
                        <a:ext cx="6108700" cy="631825"/>
                      </a:xfrm>
                      <a:prstGeom prst="rect">
                        <a:avLst/>
                      </a:prstGeom>
                    </p:spPr>
                  </p:pic>
                </p:oleObj>
              </mc:Fallback>
            </mc:AlternateContent>
          </a:graphicData>
        </a:graphic>
      </p:graphicFrame>
      <p:sp>
        <p:nvSpPr>
          <p:cNvPr id="14" name="Rectangle 13"/>
          <p:cNvSpPr/>
          <p:nvPr/>
        </p:nvSpPr>
        <p:spPr>
          <a:xfrm>
            <a:off x="-16934" y="3959807"/>
            <a:ext cx="9084733" cy="707886"/>
          </a:xfrm>
          <a:prstGeom prst="rect">
            <a:avLst/>
          </a:prstGeom>
        </p:spPr>
        <p:txBody>
          <a:bodyPr wrap="square">
            <a:spAutoFit/>
          </a:bodyPr>
          <a:lstStyle/>
          <a:p>
            <a:pPr>
              <a:spcBef>
                <a:spcPts val="300"/>
              </a:spcBef>
              <a:defRPr/>
            </a:pPr>
            <a:r>
              <a:rPr lang="en-US" sz="2000" i="1" dirty="0">
                <a:solidFill>
                  <a:srgbClr val="005BA9"/>
                </a:solidFill>
                <a:latin typeface="Arial"/>
                <a:cs typeface="Arial"/>
              </a:rPr>
              <a:t>Hypochlorous acid is a weak acid, can write an acid dissociation equation that is operative:</a:t>
            </a:r>
          </a:p>
        </p:txBody>
      </p:sp>
      <p:sp>
        <p:nvSpPr>
          <p:cNvPr id="15" name="Rectangle 14"/>
          <p:cNvSpPr/>
          <p:nvPr/>
        </p:nvSpPr>
        <p:spPr>
          <a:xfrm>
            <a:off x="1732620" y="4241879"/>
            <a:ext cx="7005443" cy="615553"/>
          </a:xfrm>
          <a:prstGeom prst="rect">
            <a:avLst/>
          </a:prstGeom>
        </p:spPr>
        <p:txBody>
          <a:bodyPr wrap="none">
            <a:spAutoFit/>
          </a:bodyPr>
          <a:lstStyle/>
          <a:p>
            <a:pPr marL="0" lvl="1" algn="ctr">
              <a:spcBef>
                <a:spcPts val="200"/>
              </a:spcBef>
            </a:pPr>
            <a:r>
              <a:rPr lang="en-US" sz="2800" dirty="0" err="1">
                <a:solidFill>
                  <a:schemeClr val="accent4"/>
                </a:solidFill>
              </a:rPr>
              <a:t>HClO</a:t>
            </a:r>
            <a:r>
              <a:rPr lang="en-US" sz="2800" dirty="0">
                <a:solidFill>
                  <a:schemeClr val="accent4"/>
                </a:solidFill>
              </a:rPr>
              <a:t>(</a:t>
            </a:r>
            <a:r>
              <a:rPr lang="en-US" sz="2800" i="1" dirty="0" err="1">
                <a:solidFill>
                  <a:schemeClr val="accent4"/>
                </a:solidFill>
              </a:rPr>
              <a:t>aq</a:t>
            </a:r>
            <a:r>
              <a:rPr lang="en-US" sz="2800" dirty="0">
                <a:solidFill>
                  <a:schemeClr val="accent4"/>
                </a:solidFill>
              </a:rPr>
              <a:t>) + H</a:t>
            </a:r>
            <a:r>
              <a:rPr lang="en-US" sz="2800" baseline="-25000" dirty="0">
                <a:solidFill>
                  <a:schemeClr val="accent4"/>
                </a:solidFill>
              </a:rPr>
              <a:t>2</a:t>
            </a:r>
            <a:r>
              <a:rPr lang="en-US" sz="2800" dirty="0">
                <a:solidFill>
                  <a:schemeClr val="accent4"/>
                </a:solidFill>
              </a:rPr>
              <a:t>O(ℓ) </a:t>
            </a:r>
            <a:r>
              <a:rPr lang="en-US" sz="3400" dirty="0">
                <a:solidFill>
                  <a:schemeClr val="accent4"/>
                </a:solidFill>
              </a:rPr>
              <a:t>⇌</a:t>
            </a:r>
            <a:r>
              <a:rPr lang="en-US" sz="2800" dirty="0">
                <a:solidFill>
                  <a:schemeClr val="accent4"/>
                </a:solidFill>
              </a:rPr>
              <a:t> </a:t>
            </a:r>
            <a:r>
              <a:rPr lang="en-US" sz="2800" dirty="0" err="1">
                <a:solidFill>
                  <a:schemeClr val="accent4"/>
                </a:solidFill>
              </a:rPr>
              <a:t>ClO</a:t>
            </a:r>
            <a:r>
              <a:rPr lang="en-US" sz="2800" baseline="30000" dirty="0">
                <a:solidFill>
                  <a:schemeClr val="accent4"/>
                </a:solidFill>
              </a:rPr>
              <a:t>-</a:t>
            </a:r>
            <a:r>
              <a:rPr lang="en-US" sz="2800" dirty="0">
                <a:solidFill>
                  <a:schemeClr val="accent4"/>
                </a:solidFill>
              </a:rPr>
              <a:t>(</a:t>
            </a:r>
            <a:r>
              <a:rPr lang="en-US" sz="2800" i="1" dirty="0" err="1">
                <a:solidFill>
                  <a:schemeClr val="accent4"/>
                </a:solidFill>
              </a:rPr>
              <a:t>aq</a:t>
            </a:r>
            <a:r>
              <a:rPr lang="en-US" sz="2800" dirty="0">
                <a:solidFill>
                  <a:schemeClr val="accent4"/>
                </a:solidFill>
              </a:rPr>
              <a:t>) + H</a:t>
            </a:r>
            <a:r>
              <a:rPr lang="en-US" sz="2800" baseline="-25000" dirty="0">
                <a:solidFill>
                  <a:schemeClr val="accent4"/>
                </a:solidFill>
              </a:rPr>
              <a:t>3</a:t>
            </a:r>
            <a:r>
              <a:rPr lang="en-US" sz="2800" dirty="0">
                <a:solidFill>
                  <a:schemeClr val="accent4"/>
                </a:solidFill>
              </a:rPr>
              <a:t>O</a:t>
            </a:r>
            <a:r>
              <a:rPr lang="en-US" sz="2800" baseline="30000" dirty="0">
                <a:solidFill>
                  <a:schemeClr val="accent4"/>
                </a:solidFill>
              </a:rPr>
              <a:t>+</a:t>
            </a:r>
            <a:r>
              <a:rPr lang="en-US" sz="2800" dirty="0">
                <a:solidFill>
                  <a:schemeClr val="accent4"/>
                </a:solidFill>
              </a:rPr>
              <a:t>(</a:t>
            </a:r>
            <a:r>
              <a:rPr lang="en-US" sz="2800" i="1" dirty="0" err="1">
                <a:solidFill>
                  <a:schemeClr val="accent4"/>
                </a:solidFill>
              </a:rPr>
              <a:t>aq</a:t>
            </a:r>
            <a:r>
              <a:rPr lang="en-US" sz="2800" dirty="0">
                <a:solidFill>
                  <a:schemeClr val="accent4"/>
                </a:solidFill>
              </a:rPr>
              <a:t>) </a:t>
            </a:r>
          </a:p>
        </p:txBody>
      </p:sp>
      <p:sp>
        <p:nvSpPr>
          <p:cNvPr id="16" name="Rectangle 15"/>
          <p:cNvSpPr/>
          <p:nvPr/>
        </p:nvSpPr>
        <p:spPr>
          <a:xfrm>
            <a:off x="0" y="4671509"/>
            <a:ext cx="1828800" cy="1015663"/>
          </a:xfrm>
          <a:prstGeom prst="rect">
            <a:avLst/>
          </a:prstGeom>
        </p:spPr>
        <p:txBody>
          <a:bodyPr wrap="square">
            <a:spAutoFit/>
          </a:bodyPr>
          <a:lstStyle/>
          <a:p>
            <a:pPr>
              <a:spcBef>
                <a:spcPts val="300"/>
              </a:spcBef>
              <a:defRPr/>
            </a:pPr>
            <a:r>
              <a:rPr lang="en-US" sz="2000" i="1" dirty="0">
                <a:solidFill>
                  <a:srgbClr val="005BA9"/>
                </a:solidFill>
                <a:latin typeface="Arial"/>
                <a:cs typeface="Arial"/>
              </a:rPr>
              <a:t>And an equilibrium expression, K</a:t>
            </a:r>
            <a:r>
              <a:rPr lang="en-US" sz="2000" i="1" baseline="-25000" dirty="0">
                <a:solidFill>
                  <a:srgbClr val="005BA9"/>
                </a:solidFill>
                <a:latin typeface="Arial"/>
                <a:cs typeface="Arial"/>
              </a:rPr>
              <a:t>a</a:t>
            </a:r>
            <a:endParaRPr lang="en-US" sz="2000" i="1" dirty="0">
              <a:solidFill>
                <a:srgbClr val="005BA9"/>
              </a:solidFill>
              <a:latin typeface="Arial"/>
              <a:cs typeface="Arial"/>
            </a:endParaRPr>
          </a:p>
        </p:txBody>
      </p:sp>
      <p:graphicFrame>
        <p:nvGraphicFramePr>
          <p:cNvPr id="17" name="Object 16"/>
          <p:cNvGraphicFramePr>
            <a:graphicFrameLocks noChangeAspect="1"/>
          </p:cNvGraphicFramePr>
          <p:nvPr>
            <p:extLst>
              <p:ext uri="{D42A27DB-BD31-4B8C-83A1-F6EECF244321}">
                <p14:modId xmlns:p14="http://schemas.microsoft.com/office/powerpoint/2010/main" val="779042358"/>
              </p:ext>
            </p:extLst>
          </p:nvPr>
        </p:nvGraphicFramePr>
        <p:xfrm>
          <a:off x="2048693" y="5064717"/>
          <a:ext cx="3513907" cy="802683"/>
        </p:xfrm>
        <a:graphic>
          <a:graphicData uri="http://schemas.openxmlformats.org/presentationml/2006/ole">
            <mc:AlternateContent xmlns:mc="http://schemas.openxmlformats.org/markup-compatibility/2006">
              <mc:Choice xmlns:v="urn:schemas-microsoft-com:vml" Requires="v">
                <p:oleObj spid="_x0000_s16404" name="Equation" r:id="rId10" imgW="1942920" imgH="444240" progId="Equation.3">
                  <p:embed/>
                </p:oleObj>
              </mc:Choice>
              <mc:Fallback>
                <p:oleObj name="Equation" r:id="rId10" imgW="1942920" imgH="444240" progId="Equation.3">
                  <p:embed/>
                  <p:pic>
                    <p:nvPicPr>
                      <p:cNvPr id="17" name="Object 16"/>
                      <p:cNvPicPr/>
                      <p:nvPr/>
                    </p:nvPicPr>
                    <p:blipFill>
                      <a:blip r:embed="rId11"/>
                      <a:stretch>
                        <a:fillRect/>
                      </a:stretch>
                    </p:blipFill>
                    <p:spPr>
                      <a:xfrm>
                        <a:off x="2048693" y="5064717"/>
                        <a:ext cx="3513907" cy="802683"/>
                      </a:xfrm>
                      <a:prstGeom prst="rect">
                        <a:avLst/>
                      </a:prstGeom>
                      <a:noFill/>
                    </p:spPr>
                  </p:pic>
                </p:oleObj>
              </mc:Fallback>
            </mc:AlternateContent>
          </a:graphicData>
        </a:graphic>
      </p:graphicFrame>
      <p:sp>
        <p:nvSpPr>
          <p:cNvPr id="18" name="Rectangle 17"/>
          <p:cNvSpPr/>
          <p:nvPr/>
        </p:nvSpPr>
        <p:spPr>
          <a:xfrm>
            <a:off x="219971" y="5970588"/>
            <a:ext cx="2760458" cy="707886"/>
          </a:xfrm>
          <a:prstGeom prst="rect">
            <a:avLst/>
          </a:prstGeom>
        </p:spPr>
        <p:txBody>
          <a:bodyPr wrap="square">
            <a:spAutoFit/>
          </a:bodyPr>
          <a:lstStyle/>
          <a:p>
            <a:pPr>
              <a:spcBef>
                <a:spcPts val="300"/>
              </a:spcBef>
              <a:defRPr/>
            </a:pPr>
            <a:r>
              <a:rPr lang="en-US" sz="2000" i="1" dirty="0">
                <a:solidFill>
                  <a:srgbClr val="005BA9"/>
                </a:solidFill>
                <a:latin typeface="Arial"/>
                <a:cs typeface="Arial"/>
              </a:rPr>
              <a:t>Substitute for equilibrium quantities:</a:t>
            </a:r>
          </a:p>
        </p:txBody>
      </p:sp>
      <p:graphicFrame>
        <p:nvGraphicFramePr>
          <p:cNvPr id="19" name="Object 18"/>
          <p:cNvGraphicFramePr>
            <a:graphicFrameLocks noChangeAspect="1"/>
          </p:cNvGraphicFramePr>
          <p:nvPr>
            <p:extLst>
              <p:ext uri="{D42A27DB-BD31-4B8C-83A1-F6EECF244321}">
                <p14:modId xmlns:p14="http://schemas.microsoft.com/office/powerpoint/2010/main" val="1984073322"/>
              </p:ext>
            </p:extLst>
          </p:nvPr>
        </p:nvGraphicFramePr>
        <p:xfrm>
          <a:off x="3255860" y="5970588"/>
          <a:ext cx="2320925" cy="735012"/>
        </p:xfrm>
        <a:graphic>
          <a:graphicData uri="http://schemas.openxmlformats.org/presentationml/2006/ole">
            <mc:AlternateContent xmlns:mc="http://schemas.openxmlformats.org/markup-compatibility/2006">
              <mc:Choice xmlns:v="urn:schemas-microsoft-com:vml" Requires="v">
                <p:oleObj spid="_x0000_s16405" name="Equation" r:id="rId12" imgW="1244520" imgH="393480" progId="Equation.3">
                  <p:embed/>
                </p:oleObj>
              </mc:Choice>
              <mc:Fallback>
                <p:oleObj name="Equation" r:id="rId12" imgW="1244520" imgH="393480" progId="Equation.3">
                  <p:embed/>
                  <p:pic>
                    <p:nvPicPr>
                      <p:cNvPr id="19" name="Object 18"/>
                      <p:cNvPicPr/>
                      <p:nvPr/>
                    </p:nvPicPr>
                    <p:blipFill>
                      <a:blip r:embed="rId13"/>
                      <a:stretch>
                        <a:fillRect/>
                      </a:stretch>
                    </p:blipFill>
                    <p:spPr>
                      <a:xfrm>
                        <a:off x="3255860" y="5970588"/>
                        <a:ext cx="2320925" cy="735012"/>
                      </a:xfrm>
                      <a:prstGeom prst="rect">
                        <a:avLst/>
                      </a:prstGeom>
                      <a:noFill/>
                    </p:spPr>
                  </p:pic>
                </p:oleObj>
              </mc:Fallback>
            </mc:AlternateContent>
          </a:graphicData>
        </a:graphic>
      </p:graphicFrame>
      <p:sp>
        <p:nvSpPr>
          <p:cNvPr id="20" name="Rectangle 19"/>
          <p:cNvSpPr/>
          <p:nvPr/>
        </p:nvSpPr>
        <p:spPr>
          <a:xfrm>
            <a:off x="5334001" y="4800600"/>
            <a:ext cx="3886199" cy="400110"/>
          </a:xfrm>
          <a:prstGeom prst="rect">
            <a:avLst/>
          </a:prstGeom>
        </p:spPr>
        <p:txBody>
          <a:bodyPr wrap="square">
            <a:spAutoFit/>
          </a:bodyPr>
          <a:lstStyle/>
          <a:p>
            <a:pPr>
              <a:spcBef>
                <a:spcPts val="300"/>
              </a:spcBef>
              <a:defRPr/>
            </a:pPr>
            <a:r>
              <a:rPr lang="en-US" sz="2000" i="1" dirty="0">
                <a:solidFill>
                  <a:srgbClr val="F32518"/>
                </a:solidFill>
                <a:latin typeface="Arial"/>
                <a:cs typeface="Arial"/>
              </a:rPr>
              <a:t>K</a:t>
            </a:r>
            <a:r>
              <a:rPr lang="en-US" sz="2000" i="1" baseline="-25000" dirty="0">
                <a:solidFill>
                  <a:srgbClr val="F32518"/>
                </a:solidFill>
                <a:latin typeface="Arial"/>
                <a:cs typeface="Arial"/>
              </a:rPr>
              <a:t>a</a:t>
            </a:r>
            <a:r>
              <a:rPr lang="en-US" sz="2000" i="1" dirty="0">
                <a:solidFill>
                  <a:srgbClr val="F32518"/>
                </a:solidFill>
                <a:latin typeface="Arial"/>
                <a:cs typeface="Arial"/>
              </a:rPr>
              <a:t> is small, assume: x &lt;&lt; 0.05 M</a:t>
            </a:r>
          </a:p>
        </p:txBody>
      </p:sp>
      <p:graphicFrame>
        <p:nvGraphicFramePr>
          <p:cNvPr id="21" name="Object 20"/>
          <p:cNvGraphicFramePr>
            <a:graphicFrameLocks noChangeAspect="1"/>
          </p:cNvGraphicFramePr>
          <p:nvPr>
            <p:extLst>
              <p:ext uri="{D42A27DB-BD31-4B8C-83A1-F6EECF244321}">
                <p14:modId xmlns:p14="http://schemas.microsoft.com/office/powerpoint/2010/main" val="2330213541"/>
              </p:ext>
            </p:extLst>
          </p:nvPr>
        </p:nvGraphicFramePr>
        <p:xfrm>
          <a:off x="6477000" y="5105400"/>
          <a:ext cx="1917700" cy="782638"/>
        </p:xfrm>
        <a:graphic>
          <a:graphicData uri="http://schemas.openxmlformats.org/presentationml/2006/ole">
            <mc:AlternateContent xmlns:mc="http://schemas.openxmlformats.org/markup-compatibility/2006">
              <mc:Choice xmlns:v="urn:schemas-microsoft-com:vml" Requires="v">
                <p:oleObj spid="_x0000_s16406" name="Equation" r:id="rId14" imgW="1028520" imgH="419040" progId="Equation.3">
                  <p:embed/>
                </p:oleObj>
              </mc:Choice>
              <mc:Fallback>
                <p:oleObj name="Equation" r:id="rId14" imgW="1028520" imgH="419040" progId="Equation.3">
                  <p:embed/>
                  <p:pic>
                    <p:nvPicPr>
                      <p:cNvPr id="21" name="Object 20"/>
                      <p:cNvPicPr/>
                      <p:nvPr/>
                    </p:nvPicPr>
                    <p:blipFill>
                      <a:blip r:embed="rId15"/>
                      <a:stretch>
                        <a:fillRect/>
                      </a:stretch>
                    </p:blipFill>
                    <p:spPr>
                      <a:xfrm>
                        <a:off x="6477000" y="5105400"/>
                        <a:ext cx="1917700" cy="782638"/>
                      </a:xfrm>
                      <a:prstGeom prst="rect">
                        <a:avLst/>
                      </a:prstGeom>
                      <a:noFill/>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111048596"/>
              </p:ext>
            </p:extLst>
          </p:nvPr>
        </p:nvGraphicFramePr>
        <p:xfrm>
          <a:off x="6928378" y="5867400"/>
          <a:ext cx="1965325" cy="379412"/>
        </p:xfrm>
        <a:graphic>
          <a:graphicData uri="http://schemas.openxmlformats.org/presentationml/2006/ole">
            <mc:AlternateContent xmlns:mc="http://schemas.openxmlformats.org/markup-compatibility/2006">
              <mc:Choice xmlns:v="urn:schemas-microsoft-com:vml" Requires="v">
                <p:oleObj spid="_x0000_s16407" name="Equation" r:id="rId16" imgW="1054080" imgH="203040" progId="Equation.3">
                  <p:embed/>
                </p:oleObj>
              </mc:Choice>
              <mc:Fallback>
                <p:oleObj name="Equation" r:id="rId16" imgW="1054080" imgH="203040" progId="Equation.3">
                  <p:embed/>
                  <p:pic>
                    <p:nvPicPr>
                      <p:cNvPr id="22" name="Object 21"/>
                      <p:cNvPicPr/>
                      <p:nvPr/>
                    </p:nvPicPr>
                    <p:blipFill>
                      <a:blip r:embed="rId17"/>
                      <a:stretch>
                        <a:fillRect/>
                      </a:stretch>
                    </p:blipFill>
                    <p:spPr>
                      <a:xfrm>
                        <a:off x="6928378" y="5867400"/>
                        <a:ext cx="1965325" cy="379412"/>
                      </a:xfrm>
                      <a:prstGeom prst="rect">
                        <a:avLst/>
                      </a:prstGeom>
                      <a:noFill/>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3991652308"/>
              </p:ext>
            </p:extLst>
          </p:nvPr>
        </p:nvGraphicFramePr>
        <p:xfrm>
          <a:off x="6248400" y="6248400"/>
          <a:ext cx="2698750" cy="560388"/>
        </p:xfrm>
        <a:graphic>
          <a:graphicData uri="http://schemas.openxmlformats.org/presentationml/2006/ole">
            <mc:AlternateContent xmlns:mc="http://schemas.openxmlformats.org/markup-compatibility/2006">
              <mc:Choice xmlns:v="urn:schemas-microsoft-com:vml" Requires="v">
                <p:oleObj spid="_x0000_s16408" name="Equation" r:id="rId18" imgW="2082800" imgH="431800" progId="Equation.3">
                  <p:embed/>
                </p:oleObj>
              </mc:Choice>
              <mc:Fallback>
                <p:oleObj name="Equation" r:id="rId18" imgW="2082800" imgH="431800" progId="Equation.3">
                  <p:embed/>
                  <p:pic>
                    <p:nvPicPr>
                      <p:cNvPr id="23" name="Object 22"/>
                      <p:cNvPicPr/>
                      <p:nvPr/>
                    </p:nvPicPr>
                    <p:blipFill>
                      <a:blip r:embed="rId19"/>
                      <a:stretch>
                        <a:fillRect/>
                      </a:stretch>
                    </p:blipFill>
                    <p:spPr>
                      <a:xfrm>
                        <a:off x="6248400" y="6248400"/>
                        <a:ext cx="2698750" cy="560388"/>
                      </a:xfrm>
                      <a:prstGeom prst="rect">
                        <a:avLst/>
                      </a:prstGeom>
                      <a:noFill/>
                    </p:spPr>
                  </p:pic>
                </p:oleObj>
              </mc:Fallback>
            </mc:AlternateContent>
          </a:graphicData>
        </a:graphic>
      </p:graphicFrame>
    </p:spTree>
    <p:extLst>
      <p:ext uri="{BB962C8B-B14F-4D97-AF65-F5344CB8AC3E}">
        <p14:creationId xmlns:p14="http://schemas.microsoft.com/office/powerpoint/2010/main" val="16643743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P spid="16" grpId="0"/>
      <p:bldP spid="18" grpId="0"/>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200" kern="0" dirty="0">
                <a:solidFill>
                  <a:srgbClr val="084333"/>
                </a:solidFill>
                <a:cs typeface="Arial" panose="020B0604020202020204" pitchFamily="34" charset="0"/>
              </a:rPr>
              <a:t>Practice: pH Titration</a:t>
            </a:r>
            <a:endParaRPr lang="en-US" sz="4200" kern="0" dirty="0">
              <a:solidFill>
                <a:srgbClr val="000000"/>
              </a:solidFill>
              <a:latin typeface="Arial" panose="020B0604020202020204" pitchFamily="34" charset="0"/>
              <a:cs typeface="Arial" panose="020B0604020202020204" pitchFamily="34" charset="0"/>
            </a:endParaRPr>
          </a:p>
        </p:txBody>
      </p:sp>
      <p:cxnSp>
        <p:nvCxnSpPr>
          <p:cNvPr id="9" name="Straight Connector 8"/>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24" name="Rectangle 23"/>
          <p:cNvSpPr/>
          <p:nvPr/>
        </p:nvSpPr>
        <p:spPr>
          <a:xfrm>
            <a:off x="76200" y="4058040"/>
            <a:ext cx="9084733" cy="400110"/>
          </a:xfrm>
          <a:prstGeom prst="rect">
            <a:avLst/>
          </a:prstGeom>
        </p:spPr>
        <p:txBody>
          <a:bodyPr wrap="square">
            <a:spAutoFit/>
          </a:bodyPr>
          <a:lstStyle/>
          <a:p>
            <a:pPr>
              <a:spcBef>
                <a:spcPts val="300"/>
              </a:spcBef>
              <a:defRPr/>
            </a:pPr>
            <a:r>
              <a:rPr lang="en-US" sz="2000" i="1" dirty="0">
                <a:solidFill>
                  <a:srgbClr val="005BA9"/>
                </a:solidFill>
                <a:latin typeface="Arial"/>
                <a:cs typeface="Arial"/>
              </a:rPr>
              <a:t>Now, (finally!), can calculate pH at equivalence point:</a:t>
            </a:r>
          </a:p>
        </p:txBody>
      </p:sp>
      <p:graphicFrame>
        <p:nvGraphicFramePr>
          <p:cNvPr id="25" name="Object 24"/>
          <p:cNvGraphicFramePr>
            <a:graphicFrameLocks noChangeAspect="1"/>
          </p:cNvGraphicFramePr>
          <p:nvPr>
            <p:extLst>
              <p:ext uri="{D42A27DB-BD31-4B8C-83A1-F6EECF244321}">
                <p14:modId xmlns:p14="http://schemas.microsoft.com/office/powerpoint/2010/main" val="2515161415"/>
              </p:ext>
            </p:extLst>
          </p:nvPr>
        </p:nvGraphicFramePr>
        <p:xfrm>
          <a:off x="423862" y="4495800"/>
          <a:ext cx="5291138" cy="561701"/>
        </p:xfrm>
        <a:graphic>
          <a:graphicData uri="http://schemas.openxmlformats.org/presentationml/2006/ole">
            <mc:AlternateContent xmlns:mc="http://schemas.openxmlformats.org/markup-compatibility/2006">
              <mc:Choice xmlns:v="urn:schemas-microsoft-com:vml" Requires="v">
                <p:oleObj spid="_x0000_s17421" name="Equation" r:id="rId4" imgW="4051300" imgH="431800" progId="Equation.3">
                  <p:embed/>
                </p:oleObj>
              </mc:Choice>
              <mc:Fallback>
                <p:oleObj name="Equation" r:id="rId4" imgW="4051300" imgH="431800" progId="Equation.3">
                  <p:embed/>
                  <p:pic>
                    <p:nvPicPr>
                      <p:cNvPr id="25" name="Object 24"/>
                      <p:cNvPicPr/>
                      <p:nvPr/>
                    </p:nvPicPr>
                    <p:blipFill>
                      <a:blip r:embed="rId5"/>
                      <a:stretch>
                        <a:fillRect/>
                      </a:stretch>
                    </p:blipFill>
                    <p:spPr>
                      <a:xfrm>
                        <a:off x="423862" y="4495800"/>
                        <a:ext cx="5291138" cy="561701"/>
                      </a:xfrm>
                      <a:prstGeom prst="rect">
                        <a:avLst/>
                      </a:prstGeom>
                      <a:noFill/>
                    </p:spPr>
                  </p:pic>
                </p:oleObj>
              </mc:Fallback>
            </mc:AlternateContent>
          </a:graphicData>
        </a:graphic>
      </p:graphicFrame>
      <p:sp>
        <p:nvSpPr>
          <p:cNvPr id="26" name="Rectangle 25"/>
          <p:cNvSpPr/>
          <p:nvPr/>
        </p:nvSpPr>
        <p:spPr>
          <a:xfrm>
            <a:off x="5969427" y="4411209"/>
            <a:ext cx="3174573" cy="584775"/>
          </a:xfrm>
          <a:prstGeom prst="rect">
            <a:avLst/>
          </a:prstGeom>
        </p:spPr>
        <p:txBody>
          <a:bodyPr wrap="square">
            <a:spAutoFit/>
          </a:bodyPr>
          <a:lstStyle/>
          <a:p>
            <a:pPr>
              <a:spcBef>
                <a:spcPts val="300"/>
              </a:spcBef>
              <a:defRPr/>
            </a:pPr>
            <a:r>
              <a:rPr lang="en-US" sz="1600" i="1" dirty="0">
                <a:solidFill>
                  <a:srgbClr val="F32518"/>
                </a:solidFill>
                <a:latin typeface="Arial"/>
                <a:cs typeface="Arial"/>
              </a:rPr>
              <a:t>Makes sense, we have the conjugate acid dissociating here.</a:t>
            </a:r>
          </a:p>
        </p:txBody>
      </p:sp>
      <p:sp>
        <p:nvSpPr>
          <p:cNvPr id="27" name="Rectangle 26"/>
          <p:cNvSpPr/>
          <p:nvPr/>
        </p:nvSpPr>
        <p:spPr>
          <a:xfrm>
            <a:off x="59267" y="5079091"/>
            <a:ext cx="9084733" cy="400110"/>
          </a:xfrm>
          <a:prstGeom prst="rect">
            <a:avLst/>
          </a:prstGeom>
        </p:spPr>
        <p:txBody>
          <a:bodyPr wrap="square">
            <a:spAutoFit/>
          </a:bodyPr>
          <a:lstStyle/>
          <a:p>
            <a:pPr>
              <a:spcBef>
                <a:spcPts val="300"/>
              </a:spcBef>
              <a:defRPr/>
            </a:pPr>
            <a:r>
              <a:rPr lang="en-US" sz="2000" i="1" dirty="0">
                <a:solidFill>
                  <a:srgbClr val="005BA9"/>
                </a:solidFill>
                <a:latin typeface="Arial"/>
                <a:cs typeface="Arial"/>
              </a:rPr>
              <a:t>Problem asks…what indicator would be appropriate?</a:t>
            </a:r>
          </a:p>
        </p:txBody>
      </p:sp>
      <p:sp>
        <p:nvSpPr>
          <p:cNvPr id="28" name="Rectangle 27"/>
          <p:cNvSpPr/>
          <p:nvPr/>
        </p:nvSpPr>
        <p:spPr>
          <a:xfrm>
            <a:off x="799418" y="5628046"/>
            <a:ext cx="7430182" cy="430887"/>
          </a:xfrm>
          <a:prstGeom prst="rect">
            <a:avLst/>
          </a:prstGeom>
        </p:spPr>
        <p:txBody>
          <a:bodyPr wrap="square">
            <a:spAutoFit/>
          </a:bodyPr>
          <a:lstStyle/>
          <a:p>
            <a:pPr>
              <a:spcBef>
                <a:spcPts val="300"/>
              </a:spcBef>
              <a:defRPr/>
            </a:pPr>
            <a:r>
              <a:rPr lang="en-US" sz="2200" i="1" dirty="0">
                <a:solidFill>
                  <a:srgbClr val="F32518"/>
                </a:solidFill>
                <a:latin typeface="Arial"/>
                <a:cs typeface="Arial"/>
              </a:rPr>
              <a:t>Any one that changes color around our equivalence point</a:t>
            </a:r>
          </a:p>
        </p:txBody>
      </p:sp>
      <p:sp>
        <p:nvSpPr>
          <p:cNvPr id="29" name="Slide Number Placeholder 4"/>
          <p:cNvSpPr>
            <a:spLocks noGrp="1"/>
          </p:cNvSpPr>
          <p:nvPr>
            <p:ph type="sldNum" sz="quarter" idx="10"/>
          </p:nvPr>
        </p:nvSpPr>
        <p:spPr>
          <a:xfrm>
            <a:off x="723054" y="3429000"/>
            <a:ext cx="914400" cy="457200"/>
          </a:xfrm>
          <a:noFill/>
          <a:ln>
            <a:miter lim="800000"/>
            <a:headEnd/>
            <a:tailEnd/>
          </a:ln>
        </p:spPr>
        <p:txBody>
          <a:bodyPr/>
          <a:lstStyle/>
          <a:p>
            <a:r>
              <a:rPr lang="en-US" sz="1800">
                <a:solidFill>
                  <a:schemeClr val="bg1"/>
                </a:solidFill>
                <a:latin typeface="Calibri" pitchFamily="34" charset="0"/>
                <a:ea typeface="ＭＳ Ｐゴシック" charset="-128"/>
              </a:rPr>
              <a:t>16 - </a:t>
            </a:r>
            <a:fld id="{DD726D9E-1081-46C0-8820-7FA485533D72}" type="slidenum">
              <a:rPr lang="en-US" sz="1800">
                <a:solidFill>
                  <a:schemeClr val="bg1"/>
                </a:solidFill>
                <a:latin typeface="Calibri" pitchFamily="34" charset="0"/>
                <a:ea typeface="ＭＳ Ｐゴシック" charset="-128"/>
              </a:rPr>
              <a:pPr/>
              <a:t>36</a:t>
            </a:fld>
            <a:endParaRPr lang="en-US" sz="1800">
              <a:solidFill>
                <a:schemeClr val="bg1"/>
              </a:solidFill>
              <a:latin typeface="Calibri" pitchFamily="34" charset="0"/>
              <a:ea typeface="ＭＳ Ｐゴシック" charset="-128"/>
            </a:endParaRPr>
          </a:p>
        </p:txBody>
      </p:sp>
      <p:sp>
        <p:nvSpPr>
          <p:cNvPr id="30" name="Rectangle 29"/>
          <p:cNvSpPr/>
          <p:nvPr/>
        </p:nvSpPr>
        <p:spPr>
          <a:xfrm>
            <a:off x="20320" y="1140407"/>
            <a:ext cx="9084733" cy="707886"/>
          </a:xfrm>
          <a:prstGeom prst="rect">
            <a:avLst/>
          </a:prstGeom>
        </p:spPr>
        <p:txBody>
          <a:bodyPr wrap="square">
            <a:spAutoFit/>
          </a:bodyPr>
          <a:lstStyle/>
          <a:p>
            <a:pPr>
              <a:spcBef>
                <a:spcPts val="300"/>
              </a:spcBef>
              <a:defRPr/>
            </a:pPr>
            <a:r>
              <a:rPr lang="en-US" sz="2000" i="1" dirty="0">
                <a:solidFill>
                  <a:srgbClr val="005BA9"/>
                </a:solidFill>
                <a:latin typeface="Arial"/>
                <a:cs typeface="Arial"/>
              </a:rPr>
              <a:t>Hypochlorous acid is a weak acid, can write an acid dissociation equation that is operative:</a:t>
            </a:r>
          </a:p>
        </p:txBody>
      </p:sp>
      <p:sp>
        <p:nvSpPr>
          <p:cNvPr id="31" name="Rectangle 30"/>
          <p:cNvSpPr/>
          <p:nvPr/>
        </p:nvSpPr>
        <p:spPr>
          <a:xfrm>
            <a:off x="1769874" y="1422479"/>
            <a:ext cx="7005443" cy="615553"/>
          </a:xfrm>
          <a:prstGeom prst="rect">
            <a:avLst/>
          </a:prstGeom>
        </p:spPr>
        <p:txBody>
          <a:bodyPr wrap="none">
            <a:spAutoFit/>
          </a:bodyPr>
          <a:lstStyle/>
          <a:p>
            <a:pPr marL="0" lvl="1" algn="ctr">
              <a:spcBef>
                <a:spcPts val="200"/>
              </a:spcBef>
            </a:pPr>
            <a:r>
              <a:rPr lang="en-US" sz="2800" dirty="0" err="1">
                <a:solidFill>
                  <a:schemeClr val="accent4"/>
                </a:solidFill>
              </a:rPr>
              <a:t>HClO</a:t>
            </a:r>
            <a:r>
              <a:rPr lang="en-US" sz="2800" dirty="0">
                <a:solidFill>
                  <a:schemeClr val="accent4"/>
                </a:solidFill>
              </a:rPr>
              <a:t>(</a:t>
            </a:r>
            <a:r>
              <a:rPr lang="en-US" sz="2800" i="1" dirty="0" err="1">
                <a:solidFill>
                  <a:schemeClr val="accent4"/>
                </a:solidFill>
              </a:rPr>
              <a:t>aq</a:t>
            </a:r>
            <a:r>
              <a:rPr lang="en-US" sz="2800" dirty="0">
                <a:solidFill>
                  <a:schemeClr val="accent4"/>
                </a:solidFill>
              </a:rPr>
              <a:t>) + H</a:t>
            </a:r>
            <a:r>
              <a:rPr lang="en-US" sz="2800" baseline="-25000" dirty="0">
                <a:solidFill>
                  <a:schemeClr val="accent4"/>
                </a:solidFill>
              </a:rPr>
              <a:t>2</a:t>
            </a:r>
            <a:r>
              <a:rPr lang="en-US" sz="2800" dirty="0">
                <a:solidFill>
                  <a:schemeClr val="accent4"/>
                </a:solidFill>
              </a:rPr>
              <a:t>O(ℓ) </a:t>
            </a:r>
            <a:r>
              <a:rPr lang="en-US" sz="3400" dirty="0">
                <a:solidFill>
                  <a:schemeClr val="accent4"/>
                </a:solidFill>
              </a:rPr>
              <a:t>⇌</a:t>
            </a:r>
            <a:r>
              <a:rPr lang="en-US" sz="2800" dirty="0">
                <a:solidFill>
                  <a:schemeClr val="accent4"/>
                </a:solidFill>
              </a:rPr>
              <a:t> </a:t>
            </a:r>
            <a:r>
              <a:rPr lang="en-US" sz="2800" dirty="0" err="1">
                <a:solidFill>
                  <a:schemeClr val="accent4"/>
                </a:solidFill>
              </a:rPr>
              <a:t>ClO</a:t>
            </a:r>
            <a:r>
              <a:rPr lang="en-US" sz="2800" baseline="30000" dirty="0">
                <a:solidFill>
                  <a:schemeClr val="accent4"/>
                </a:solidFill>
              </a:rPr>
              <a:t>-</a:t>
            </a:r>
            <a:r>
              <a:rPr lang="en-US" sz="2800" dirty="0">
                <a:solidFill>
                  <a:schemeClr val="accent4"/>
                </a:solidFill>
              </a:rPr>
              <a:t>(</a:t>
            </a:r>
            <a:r>
              <a:rPr lang="en-US" sz="2800" i="1" dirty="0" err="1">
                <a:solidFill>
                  <a:schemeClr val="accent4"/>
                </a:solidFill>
              </a:rPr>
              <a:t>aq</a:t>
            </a:r>
            <a:r>
              <a:rPr lang="en-US" sz="2800" dirty="0">
                <a:solidFill>
                  <a:schemeClr val="accent4"/>
                </a:solidFill>
              </a:rPr>
              <a:t>) + H</a:t>
            </a:r>
            <a:r>
              <a:rPr lang="en-US" sz="2800" baseline="-25000" dirty="0">
                <a:solidFill>
                  <a:schemeClr val="accent4"/>
                </a:solidFill>
              </a:rPr>
              <a:t>3</a:t>
            </a:r>
            <a:r>
              <a:rPr lang="en-US" sz="2800" dirty="0">
                <a:solidFill>
                  <a:schemeClr val="accent4"/>
                </a:solidFill>
              </a:rPr>
              <a:t>O</a:t>
            </a:r>
            <a:r>
              <a:rPr lang="en-US" sz="2800" baseline="30000" dirty="0">
                <a:solidFill>
                  <a:schemeClr val="accent4"/>
                </a:solidFill>
              </a:rPr>
              <a:t>+</a:t>
            </a:r>
            <a:r>
              <a:rPr lang="en-US" sz="2800" dirty="0">
                <a:solidFill>
                  <a:schemeClr val="accent4"/>
                </a:solidFill>
              </a:rPr>
              <a:t>(</a:t>
            </a:r>
            <a:r>
              <a:rPr lang="en-US" sz="2800" i="1" dirty="0" err="1">
                <a:solidFill>
                  <a:schemeClr val="accent4"/>
                </a:solidFill>
              </a:rPr>
              <a:t>aq</a:t>
            </a:r>
            <a:r>
              <a:rPr lang="en-US" sz="2800" dirty="0">
                <a:solidFill>
                  <a:schemeClr val="accent4"/>
                </a:solidFill>
              </a:rPr>
              <a:t>) </a:t>
            </a:r>
          </a:p>
        </p:txBody>
      </p:sp>
      <p:sp>
        <p:nvSpPr>
          <p:cNvPr id="32" name="Rectangle 31"/>
          <p:cNvSpPr/>
          <p:nvPr/>
        </p:nvSpPr>
        <p:spPr>
          <a:xfrm>
            <a:off x="37254" y="1852109"/>
            <a:ext cx="1828800" cy="1015663"/>
          </a:xfrm>
          <a:prstGeom prst="rect">
            <a:avLst/>
          </a:prstGeom>
        </p:spPr>
        <p:txBody>
          <a:bodyPr wrap="square">
            <a:spAutoFit/>
          </a:bodyPr>
          <a:lstStyle/>
          <a:p>
            <a:pPr>
              <a:spcBef>
                <a:spcPts val="300"/>
              </a:spcBef>
              <a:defRPr/>
            </a:pPr>
            <a:r>
              <a:rPr lang="en-US" sz="2000" i="1" dirty="0">
                <a:solidFill>
                  <a:srgbClr val="005BA9"/>
                </a:solidFill>
                <a:latin typeface="Arial"/>
                <a:cs typeface="Arial"/>
              </a:rPr>
              <a:t>And an equilibrium expression, K</a:t>
            </a:r>
            <a:r>
              <a:rPr lang="en-US" sz="2000" i="1" baseline="-25000" dirty="0">
                <a:solidFill>
                  <a:srgbClr val="005BA9"/>
                </a:solidFill>
                <a:latin typeface="Arial"/>
                <a:cs typeface="Arial"/>
              </a:rPr>
              <a:t>a</a:t>
            </a:r>
            <a:endParaRPr lang="en-US" sz="2000" i="1" dirty="0">
              <a:solidFill>
                <a:srgbClr val="005BA9"/>
              </a:solidFill>
              <a:latin typeface="Arial"/>
              <a:cs typeface="Arial"/>
            </a:endParaRPr>
          </a:p>
        </p:txBody>
      </p:sp>
      <p:graphicFrame>
        <p:nvGraphicFramePr>
          <p:cNvPr id="33" name="Object 32"/>
          <p:cNvGraphicFramePr>
            <a:graphicFrameLocks noChangeAspect="1"/>
          </p:cNvGraphicFramePr>
          <p:nvPr>
            <p:extLst>
              <p:ext uri="{D42A27DB-BD31-4B8C-83A1-F6EECF244321}">
                <p14:modId xmlns:p14="http://schemas.microsoft.com/office/powerpoint/2010/main" val="3538793005"/>
              </p:ext>
            </p:extLst>
          </p:nvPr>
        </p:nvGraphicFramePr>
        <p:xfrm>
          <a:off x="2133600" y="2150427"/>
          <a:ext cx="3512625" cy="801795"/>
        </p:xfrm>
        <a:graphic>
          <a:graphicData uri="http://schemas.openxmlformats.org/presentationml/2006/ole">
            <mc:AlternateContent xmlns:mc="http://schemas.openxmlformats.org/markup-compatibility/2006">
              <mc:Choice xmlns:v="urn:schemas-microsoft-com:vml" Requires="v">
                <p:oleObj spid="_x0000_s17422" name="Equation" r:id="rId6" imgW="1942920" imgH="444240" progId="Equation.3">
                  <p:embed/>
                </p:oleObj>
              </mc:Choice>
              <mc:Fallback>
                <p:oleObj name="Equation" r:id="rId6" imgW="1942920" imgH="444240" progId="Equation.3">
                  <p:embed/>
                  <p:pic>
                    <p:nvPicPr>
                      <p:cNvPr id="33" name="Object 32"/>
                      <p:cNvPicPr/>
                      <p:nvPr/>
                    </p:nvPicPr>
                    <p:blipFill>
                      <a:blip r:embed="rId7"/>
                      <a:stretch>
                        <a:fillRect/>
                      </a:stretch>
                    </p:blipFill>
                    <p:spPr>
                      <a:xfrm>
                        <a:off x="2133600" y="2150427"/>
                        <a:ext cx="3512625" cy="801795"/>
                      </a:xfrm>
                      <a:prstGeom prst="rect">
                        <a:avLst/>
                      </a:prstGeom>
                      <a:noFill/>
                    </p:spPr>
                  </p:pic>
                </p:oleObj>
              </mc:Fallback>
            </mc:AlternateContent>
          </a:graphicData>
        </a:graphic>
      </p:graphicFrame>
      <p:sp>
        <p:nvSpPr>
          <p:cNvPr id="34" name="Rectangle 33"/>
          <p:cNvSpPr/>
          <p:nvPr/>
        </p:nvSpPr>
        <p:spPr>
          <a:xfrm>
            <a:off x="257225" y="3151188"/>
            <a:ext cx="2760458" cy="707886"/>
          </a:xfrm>
          <a:prstGeom prst="rect">
            <a:avLst/>
          </a:prstGeom>
        </p:spPr>
        <p:txBody>
          <a:bodyPr wrap="square">
            <a:spAutoFit/>
          </a:bodyPr>
          <a:lstStyle/>
          <a:p>
            <a:pPr>
              <a:spcBef>
                <a:spcPts val="300"/>
              </a:spcBef>
              <a:defRPr/>
            </a:pPr>
            <a:r>
              <a:rPr lang="en-US" sz="2000" i="1" dirty="0">
                <a:solidFill>
                  <a:srgbClr val="005BA9"/>
                </a:solidFill>
                <a:latin typeface="Arial"/>
                <a:cs typeface="Arial"/>
              </a:rPr>
              <a:t>Substitute for equilibrium quantities:</a:t>
            </a:r>
          </a:p>
        </p:txBody>
      </p:sp>
      <p:graphicFrame>
        <p:nvGraphicFramePr>
          <p:cNvPr id="35" name="Object 34"/>
          <p:cNvGraphicFramePr>
            <a:graphicFrameLocks noChangeAspect="1"/>
          </p:cNvGraphicFramePr>
          <p:nvPr>
            <p:extLst>
              <p:ext uri="{D42A27DB-BD31-4B8C-83A1-F6EECF244321}">
                <p14:modId xmlns:p14="http://schemas.microsoft.com/office/powerpoint/2010/main" val="788538952"/>
              </p:ext>
            </p:extLst>
          </p:nvPr>
        </p:nvGraphicFramePr>
        <p:xfrm>
          <a:off x="3293114" y="3151188"/>
          <a:ext cx="2320925" cy="735012"/>
        </p:xfrm>
        <a:graphic>
          <a:graphicData uri="http://schemas.openxmlformats.org/presentationml/2006/ole">
            <mc:AlternateContent xmlns:mc="http://schemas.openxmlformats.org/markup-compatibility/2006">
              <mc:Choice xmlns:v="urn:schemas-microsoft-com:vml" Requires="v">
                <p:oleObj spid="_x0000_s17423" name="Equation" r:id="rId8" imgW="1244520" imgH="393480" progId="Equation.3">
                  <p:embed/>
                </p:oleObj>
              </mc:Choice>
              <mc:Fallback>
                <p:oleObj name="Equation" r:id="rId8" imgW="1244520" imgH="393480" progId="Equation.3">
                  <p:embed/>
                  <p:pic>
                    <p:nvPicPr>
                      <p:cNvPr id="35" name="Object 34"/>
                      <p:cNvPicPr/>
                      <p:nvPr/>
                    </p:nvPicPr>
                    <p:blipFill>
                      <a:blip r:embed="rId9"/>
                      <a:stretch>
                        <a:fillRect/>
                      </a:stretch>
                    </p:blipFill>
                    <p:spPr>
                      <a:xfrm>
                        <a:off x="3293114" y="3151188"/>
                        <a:ext cx="2320925" cy="735012"/>
                      </a:xfrm>
                      <a:prstGeom prst="rect">
                        <a:avLst/>
                      </a:prstGeom>
                      <a:noFill/>
                    </p:spPr>
                  </p:pic>
                </p:oleObj>
              </mc:Fallback>
            </mc:AlternateContent>
          </a:graphicData>
        </a:graphic>
      </p:graphicFrame>
      <p:sp>
        <p:nvSpPr>
          <p:cNvPr id="36" name="Rectangle 35"/>
          <p:cNvSpPr/>
          <p:nvPr/>
        </p:nvSpPr>
        <p:spPr>
          <a:xfrm>
            <a:off x="6066579" y="1981200"/>
            <a:ext cx="3000477" cy="400110"/>
          </a:xfrm>
          <a:prstGeom prst="rect">
            <a:avLst/>
          </a:prstGeom>
        </p:spPr>
        <p:txBody>
          <a:bodyPr wrap="square">
            <a:spAutoFit/>
          </a:bodyPr>
          <a:lstStyle/>
          <a:p>
            <a:pPr>
              <a:spcBef>
                <a:spcPts val="300"/>
              </a:spcBef>
              <a:defRPr/>
            </a:pPr>
            <a:r>
              <a:rPr lang="en-US" sz="2000" i="1" dirty="0">
                <a:solidFill>
                  <a:srgbClr val="F32518"/>
                </a:solidFill>
                <a:latin typeface="Arial"/>
                <a:cs typeface="Arial"/>
              </a:rPr>
              <a:t>Assume: x &lt;&lt; 0.05 M</a:t>
            </a:r>
          </a:p>
        </p:txBody>
      </p:sp>
      <p:graphicFrame>
        <p:nvGraphicFramePr>
          <p:cNvPr id="37" name="Object 36"/>
          <p:cNvGraphicFramePr>
            <a:graphicFrameLocks noChangeAspect="1"/>
          </p:cNvGraphicFramePr>
          <p:nvPr>
            <p:extLst>
              <p:ext uri="{D42A27DB-BD31-4B8C-83A1-F6EECF244321}">
                <p14:modId xmlns:p14="http://schemas.microsoft.com/office/powerpoint/2010/main" val="2593473650"/>
              </p:ext>
            </p:extLst>
          </p:nvPr>
        </p:nvGraphicFramePr>
        <p:xfrm>
          <a:off x="6514254" y="2286000"/>
          <a:ext cx="1917700" cy="782638"/>
        </p:xfrm>
        <a:graphic>
          <a:graphicData uri="http://schemas.openxmlformats.org/presentationml/2006/ole">
            <mc:AlternateContent xmlns:mc="http://schemas.openxmlformats.org/markup-compatibility/2006">
              <mc:Choice xmlns:v="urn:schemas-microsoft-com:vml" Requires="v">
                <p:oleObj spid="_x0000_s17424" name="Equation" r:id="rId10" imgW="1028520" imgH="419040" progId="Equation.3">
                  <p:embed/>
                </p:oleObj>
              </mc:Choice>
              <mc:Fallback>
                <p:oleObj name="Equation" r:id="rId10" imgW="1028520" imgH="419040" progId="Equation.3">
                  <p:embed/>
                  <p:pic>
                    <p:nvPicPr>
                      <p:cNvPr id="37" name="Object 36"/>
                      <p:cNvPicPr/>
                      <p:nvPr/>
                    </p:nvPicPr>
                    <p:blipFill>
                      <a:blip r:embed="rId11"/>
                      <a:stretch>
                        <a:fillRect/>
                      </a:stretch>
                    </p:blipFill>
                    <p:spPr>
                      <a:xfrm>
                        <a:off x="6514254" y="2286000"/>
                        <a:ext cx="1917700" cy="782638"/>
                      </a:xfrm>
                      <a:prstGeom prst="rect">
                        <a:avLst/>
                      </a:prstGeom>
                      <a:noFill/>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2867333593"/>
              </p:ext>
            </p:extLst>
          </p:nvPr>
        </p:nvGraphicFramePr>
        <p:xfrm>
          <a:off x="6965632" y="3048000"/>
          <a:ext cx="1965325" cy="379412"/>
        </p:xfrm>
        <a:graphic>
          <a:graphicData uri="http://schemas.openxmlformats.org/presentationml/2006/ole">
            <mc:AlternateContent xmlns:mc="http://schemas.openxmlformats.org/markup-compatibility/2006">
              <mc:Choice xmlns:v="urn:schemas-microsoft-com:vml" Requires="v">
                <p:oleObj spid="_x0000_s17425" name="Equation" r:id="rId12" imgW="1054080" imgH="203040" progId="Equation.3">
                  <p:embed/>
                </p:oleObj>
              </mc:Choice>
              <mc:Fallback>
                <p:oleObj name="Equation" r:id="rId12" imgW="1054080" imgH="203040" progId="Equation.3">
                  <p:embed/>
                  <p:pic>
                    <p:nvPicPr>
                      <p:cNvPr id="38" name="Object 37"/>
                      <p:cNvPicPr/>
                      <p:nvPr/>
                    </p:nvPicPr>
                    <p:blipFill>
                      <a:blip r:embed="rId13"/>
                      <a:stretch>
                        <a:fillRect/>
                      </a:stretch>
                    </p:blipFill>
                    <p:spPr>
                      <a:xfrm>
                        <a:off x="6965632" y="3048000"/>
                        <a:ext cx="1965325" cy="379412"/>
                      </a:xfrm>
                      <a:prstGeom prst="rect">
                        <a:avLst/>
                      </a:prstGeom>
                      <a:noFill/>
                    </p:spPr>
                  </p:pic>
                </p:oleObj>
              </mc:Fallback>
            </mc:AlternateContent>
          </a:graphicData>
        </a:graphic>
      </p:graphicFrame>
      <p:graphicFrame>
        <p:nvGraphicFramePr>
          <p:cNvPr id="39" name="Object 38"/>
          <p:cNvGraphicFramePr>
            <a:graphicFrameLocks noChangeAspect="1"/>
          </p:cNvGraphicFramePr>
          <p:nvPr>
            <p:extLst>
              <p:ext uri="{D42A27DB-BD31-4B8C-83A1-F6EECF244321}">
                <p14:modId xmlns:p14="http://schemas.microsoft.com/office/powerpoint/2010/main" val="3831195294"/>
              </p:ext>
            </p:extLst>
          </p:nvPr>
        </p:nvGraphicFramePr>
        <p:xfrm>
          <a:off x="6285654" y="3429000"/>
          <a:ext cx="2698750" cy="560493"/>
        </p:xfrm>
        <a:graphic>
          <a:graphicData uri="http://schemas.openxmlformats.org/presentationml/2006/ole">
            <mc:AlternateContent xmlns:mc="http://schemas.openxmlformats.org/markup-compatibility/2006">
              <mc:Choice xmlns:v="urn:schemas-microsoft-com:vml" Requires="v">
                <p:oleObj spid="_x0000_s17426" name="Equation" r:id="rId14" imgW="2082800" imgH="431800" progId="Equation.3">
                  <p:embed/>
                </p:oleObj>
              </mc:Choice>
              <mc:Fallback>
                <p:oleObj name="Equation" r:id="rId14" imgW="2082800" imgH="431800" progId="Equation.3">
                  <p:embed/>
                  <p:pic>
                    <p:nvPicPr>
                      <p:cNvPr id="39" name="Object 38"/>
                      <p:cNvPicPr/>
                      <p:nvPr/>
                    </p:nvPicPr>
                    <p:blipFill>
                      <a:blip r:embed="rId15"/>
                      <a:stretch>
                        <a:fillRect/>
                      </a:stretch>
                    </p:blipFill>
                    <p:spPr>
                      <a:xfrm>
                        <a:off x="6285654" y="3429000"/>
                        <a:ext cx="2698750" cy="560493"/>
                      </a:xfrm>
                      <a:prstGeom prst="rect">
                        <a:avLst/>
                      </a:prstGeom>
                      <a:noFill/>
                    </p:spPr>
                  </p:pic>
                </p:oleObj>
              </mc:Fallback>
            </mc:AlternateContent>
          </a:graphicData>
        </a:graphic>
      </p:graphicFrame>
    </p:spTree>
    <p:extLst>
      <p:ext uri="{BB962C8B-B14F-4D97-AF65-F5344CB8AC3E}">
        <p14:creationId xmlns:p14="http://schemas.microsoft.com/office/powerpoint/2010/main" val="11974500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7" grpId="0"/>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41" name="Picture 5"/>
          <p:cNvPicPr>
            <a:picLocks noGrp="1" noChangeAspect="1" noChangeArrowheads="1"/>
          </p:cNvPicPr>
          <p:nvPr>
            <p:ph/>
          </p:nvPr>
        </p:nvPicPr>
        <p:blipFill>
          <a:blip r:embed="rId3"/>
          <a:srcRect/>
          <a:stretch>
            <a:fillRect/>
          </a:stretch>
        </p:blipFill>
        <p:spPr>
          <a:xfrm>
            <a:off x="8467" y="1371600"/>
            <a:ext cx="9096929" cy="4952999"/>
          </a:xfrm>
        </p:spPr>
      </p:pic>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pH Indicators</a:t>
            </a:r>
            <a:endParaRPr lang="en-US" sz="4400" kern="0" dirty="0">
              <a:solidFill>
                <a:srgbClr val="000000"/>
              </a:solidFill>
              <a:latin typeface="Arial" panose="020B0604020202020204" pitchFamily="34" charset="0"/>
              <a:cs typeface="Arial" panose="020B0604020202020204" pitchFamily="34" charset="0"/>
            </a:endParaRPr>
          </a:p>
          <a:p>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2" name="Rectangle 1"/>
          <p:cNvSpPr/>
          <p:nvPr/>
        </p:nvSpPr>
        <p:spPr bwMode="auto">
          <a:xfrm>
            <a:off x="3810000" y="2057400"/>
            <a:ext cx="990600" cy="2057400"/>
          </a:xfrm>
          <a:prstGeom prst="rect">
            <a:avLst/>
          </a:prstGeom>
          <a:noFill/>
          <a:ln w="28575" cap="flat" cmpd="sng" algn="ctr">
            <a:solidFill>
              <a:srgbClr val="156BA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6" name="Rectangle 5"/>
          <p:cNvSpPr/>
          <p:nvPr/>
        </p:nvSpPr>
        <p:spPr>
          <a:xfrm>
            <a:off x="4876800" y="2701379"/>
            <a:ext cx="1905000" cy="430887"/>
          </a:xfrm>
          <a:prstGeom prst="rect">
            <a:avLst/>
          </a:prstGeom>
        </p:spPr>
        <p:txBody>
          <a:bodyPr wrap="square">
            <a:spAutoFit/>
          </a:bodyPr>
          <a:lstStyle/>
          <a:p>
            <a:pPr>
              <a:spcBef>
                <a:spcPts val="300"/>
              </a:spcBef>
              <a:defRPr/>
            </a:pPr>
            <a:r>
              <a:rPr lang="en-US" sz="2200" i="1" dirty="0">
                <a:solidFill>
                  <a:srgbClr val="156BAD"/>
                </a:solidFill>
                <a:latin typeface="Arial"/>
                <a:cs typeface="Arial"/>
              </a:rPr>
              <a:t>One of these.</a:t>
            </a:r>
          </a:p>
        </p:txBody>
      </p:sp>
    </p:spTree>
    <p:extLst>
      <p:ext uri="{BB962C8B-B14F-4D97-AF65-F5344CB8AC3E}">
        <p14:creationId xmlns:p14="http://schemas.microsoft.com/office/powerpoint/2010/main" val="2653625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bg>
      <p:bgPr>
        <a:solidFill>
          <a:schemeClr val="accent5"/>
        </a:solidFill>
        <a:effectLst/>
      </p:bgPr>
    </p:bg>
    <p:spTree>
      <p:nvGrpSpPr>
        <p:cNvPr id="1" name=""/>
        <p:cNvGrpSpPr/>
        <p:nvPr/>
      </p:nvGrpSpPr>
      <p:grpSpPr>
        <a:xfrm>
          <a:off x="0" y="0"/>
          <a:ext cx="0" cy="0"/>
          <a:chOff x="0" y="0"/>
          <a:chExt cx="0" cy="0"/>
        </a:xfrm>
      </p:grpSpPr>
      <p:sp>
        <p:nvSpPr>
          <p:cNvPr id="2050" name="TPQuestion"/>
          <p:cNvSpPr>
            <a:spLocks noGrp="1"/>
          </p:cNvSpPr>
          <p:nvPr>
            <p:ph type="title"/>
          </p:nvPr>
        </p:nvSpPr>
        <p:spPr>
          <a:xfrm>
            <a:off x="76200" y="1061520"/>
            <a:ext cx="9018007" cy="1834080"/>
          </a:xfrm>
        </p:spPr>
        <p:txBody>
          <a:bodyPr/>
          <a:lstStyle/>
          <a:p>
            <a:pPr algn="l"/>
            <a:r>
              <a:rPr lang="en-US" altLang="en-US" dirty="0">
                <a:solidFill>
                  <a:schemeClr val="accent4"/>
                </a:solidFill>
                <a:latin typeface="Arial"/>
                <a:cs typeface="Arial"/>
              </a:rPr>
              <a:t>A 200.0 mL solution of 0.40 </a:t>
            </a:r>
            <a:r>
              <a:rPr lang="en-US" altLang="en-US" i="1" dirty="0">
                <a:solidFill>
                  <a:schemeClr val="accent4"/>
                </a:solidFill>
                <a:latin typeface="Arial"/>
                <a:cs typeface="Arial"/>
              </a:rPr>
              <a:t>M</a:t>
            </a:r>
            <a:r>
              <a:rPr lang="en-US" altLang="en-US" dirty="0">
                <a:solidFill>
                  <a:schemeClr val="accent4"/>
                </a:solidFill>
                <a:latin typeface="Arial"/>
                <a:cs typeface="Arial"/>
              </a:rPr>
              <a:t> ammonium chloride was titrated with 0.80 </a:t>
            </a:r>
            <a:r>
              <a:rPr lang="en-US" altLang="en-US" i="1" dirty="0">
                <a:solidFill>
                  <a:schemeClr val="accent4"/>
                </a:solidFill>
                <a:latin typeface="Arial"/>
                <a:cs typeface="Arial"/>
              </a:rPr>
              <a:t>M</a:t>
            </a:r>
            <a:r>
              <a:rPr lang="en-US" altLang="en-US" dirty="0">
                <a:solidFill>
                  <a:schemeClr val="accent4"/>
                </a:solidFill>
                <a:latin typeface="Arial"/>
                <a:cs typeface="Arial"/>
              </a:rPr>
              <a:t> sodium hydroxide. What was the pH of the solution after 50.0 mL of the </a:t>
            </a:r>
            <a:r>
              <a:rPr lang="en-US" altLang="en-US" dirty="0" err="1">
                <a:solidFill>
                  <a:schemeClr val="accent4"/>
                </a:solidFill>
                <a:latin typeface="Arial"/>
                <a:cs typeface="Arial"/>
              </a:rPr>
              <a:t>NaOH</a:t>
            </a:r>
            <a:r>
              <a:rPr lang="en-US" altLang="en-US" dirty="0">
                <a:solidFill>
                  <a:schemeClr val="accent4"/>
                </a:solidFill>
                <a:latin typeface="Arial"/>
                <a:cs typeface="Arial"/>
              </a:rPr>
              <a:t> solution were added? The </a:t>
            </a:r>
            <a:r>
              <a:rPr lang="en-US" altLang="en-US" i="1" dirty="0">
                <a:solidFill>
                  <a:schemeClr val="accent4"/>
                </a:solidFill>
                <a:latin typeface="Arial"/>
                <a:cs typeface="Arial"/>
              </a:rPr>
              <a:t>K</a:t>
            </a:r>
            <a:r>
              <a:rPr lang="en-US" altLang="en-US" baseline="-25000" dirty="0">
                <a:solidFill>
                  <a:schemeClr val="accent4"/>
                </a:solidFill>
                <a:latin typeface="Arial"/>
                <a:cs typeface="Arial"/>
              </a:rPr>
              <a:t>b</a:t>
            </a:r>
            <a:r>
              <a:rPr lang="en-US" altLang="en-US" dirty="0">
                <a:solidFill>
                  <a:schemeClr val="accent4"/>
                </a:solidFill>
                <a:latin typeface="Arial"/>
                <a:cs typeface="Arial"/>
              </a:rPr>
              <a:t> of ammonia is 1.76×10</a:t>
            </a:r>
            <a:r>
              <a:rPr lang="en-US" altLang="en-US" baseline="30000" dirty="0">
                <a:solidFill>
                  <a:schemeClr val="accent4"/>
                </a:solidFill>
                <a:latin typeface="Arial"/>
                <a:cs typeface="Arial"/>
              </a:rPr>
              <a:t>-5</a:t>
            </a:r>
            <a:r>
              <a:rPr lang="en-US" altLang="en-US" dirty="0">
                <a:solidFill>
                  <a:schemeClr val="accent4"/>
                </a:solidFill>
                <a:latin typeface="Arial"/>
                <a:cs typeface="Arial"/>
              </a:rPr>
              <a:t>.</a:t>
            </a:r>
            <a:br>
              <a:rPr lang="en-US" altLang="en-US" dirty="0">
                <a:solidFill>
                  <a:schemeClr val="accent4"/>
                </a:solidFill>
                <a:latin typeface="Arial"/>
                <a:cs typeface="Arial"/>
              </a:rPr>
            </a:br>
            <a:r>
              <a:rPr lang="en-US" altLang="en-US" dirty="0">
                <a:solidFill>
                  <a:srgbClr val="FF0000"/>
                </a:solidFill>
                <a:latin typeface="Arial"/>
                <a:cs typeface="Arial"/>
              </a:rPr>
              <a:t>What do we have to pick out to identify this problem?</a:t>
            </a:r>
            <a:endParaRPr lang="en-US" altLang="en-US" dirty="0">
              <a:solidFill>
                <a:schemeClr val="accent4"/>
              </a:solidFill>
              <a:latin typeface="Arial"/>
              <a:cs typeface="Arial"/>
            </a:endParaRPr>
          </a:p>
        </p:txBody>
      </p:sp>
      <p:sp>
        <p:nvSpPr>
          <p:cNvPr id="2051" name="TPAnswers"/>
          <p:cNvSpPr>
            <a:spLocks noGrp="1"/>
          </p:cNvSpPr>
          <p:nvPr>
            <p:ph idx="1"/>
            <p:custDataLst>
              <p:tags r:id="rId2"/>
            </p:custDataLst>
          </p:nvPr>
        </p:nvSpPr>
        <p:spPr>
          <a:xfrm>
            <a:off x="457200" y="3200400"/>
            <a:ext cx="3200400" cy="3048000"/>
          </a:xfrm>
        </p:spPr>
        <p:txBody>
          <a:bodyPr>
            <a:normAutofit/>
          </a:bodyPr>
          <a:lstStyle/>
          <a:p>
            <a:pPr marL="514350" indent="-514350">
              <a:spcAft>
                <a:spcPts val="0"/>
              </a:spcAft>
              <a:buFont typeface="Arial" charset="0"/>
              <a:buAutoNum type="alphaUcPeriod"/>
            </a:pPr>
            <a:r>
              <a:rPr lang="en-US" dirty="0">
                <a:solidFill>
                  <a:srgbClr val="000000"/>
                </a:solidFill>
                <a:latin typeface="Arial"/>
                <a:ea typeface="MS PGothic" charset="0"/>
                <a:cs typeface="Arial"/>
              </a:rPr>
              <a:t>9.25</a:t>
            </a:r>
            <a:endParaRPr lang="en-US" i="1" dirty="0">
              <a:solidFill>
                <a:srgbClr val="000000"/>
              </a:solidFill>
              <a:latin typeface="Arial"/>
              <a:ea typeface="MS PGothic" charset="0"/>
              <a:cs typeface="Arial"/>
            </a:endParaRPr>
          </a:p>
          <a:p>
            <a:pPr marL="514350" indent="-514350">
              <a:spcAft>
                <a:spcPts val="0"/>
              </a:spcAft>
              <a:buFont typeface="Arial" charset="0"/>
              <a:buAutoNum type="alphaUcPeriod"/>
            </a:pPr>
            <a:r>
              <a:rPr lang="en-US" dirty="0">
                <a:solidFill>
                  <a:srgbClr val="000000"/>
                </a:solidFill>
                <a:latin typeface="Arial"/>
                <a:ea typeface="MS PGothic" charset="0"/>
                <a:cs typeface="Arial"/>
              </a:rPr>
              <a:t>4.75</a:t>
            </a:r>
            <a:endParaRPr lang="en-US" i="1" dirty="0">
              <a:solidFill>
                <a:srgbClr val="000000"/>
              </a:solidFill>
              <a:latin typeface="Arial"/>
              <a:ea typeface="MS PGothic" charset="0"/>
              <a:cs typeface="Arial"/>
            </a:endParaRPr>
          </a:p>
          <a:p>
            <a:pPr marL="514350" indent="-514350">
              <a:spcAft>
                <a:spcPts val="0"/>
              </a:spcAft>
              <a:buFont typeface="Arial" charset="0"/>
              <a:buAutoNum type="alphaUcPeriod"/>
            </a:pPr>
            <a:r>
              <a:rPr lang="en-US" dirty="0">
                <a:solidFill>
                  <a:srgbClr val="000000"/>
                </a:solidFill>
                <a:latin typeface="Arial"/>
                <a:ea typeface="MS PGothic" charset="0"/>
                <a:cs typeface="Arial"/>
              </a:rPr>
              <a:t>11.22</a:t>
            </a:r>
            <a:endParaRPr lang="en-US" i="1" dirty="0">
              <a:solidFill>
                <a:srgbClr val="000000"/>
              </a:solidFill>
              <a:latin typeface="Arial"/>
              <a:ea typeface="MS PGothic" charset="0"/>
              <a:cs typeface="Arial"/>
            </a:endParaRPr>
          </a:p>
          <a:p>
            <a:pPr marL="514350" indent="-514350">
              <a:spcAft>
                <a:spcPts val="0"/>
              </a:spcAft>
              <a:buFont typeface="Arial" charset="0"/>
              <a:buAutoNum type="alphaUcPeriod"/>
            </a:pPr>
            <a:r>
              <a:rPr lang="en-US" dirty="0">
                <a:solidFill>
                  <a:srgbClr val="000000"/>
                </a:solidFill>
                <a:latin typeface="Arial"/>
                <a:ea typeface="MS PGothic" charset="0"/>
                <a:cs typeface="Arial"/>
              </a:rPr>
              <a:t>5.02</a:t>
            </a:r>
            <a:endParaRPr lang="en-US" i="1" dirty="0">
              <a:solidFill>
                <a:srgbClr val="000000"/>
              </a:solidFill>
              <a:latin typeface="Arial"/>
              <a:ea typeface="MS PGothic" charset="0"/>
              <a:cs typeface="Arial"/>
            </a:endParaRPr>
          </a:p>
          <a:p>
            <a:pPr marL="514350" indent="-514350">
              <a:spcAft>
                <a:spcPts val="0"/>
              </a:spcAft>
              <a:buFont typeface="Arial" charset="0"/>
              <a:buAutoNum type="alphaUcPeriod"/>
            </a:pPr>
            <a:r>
              <a:rPr lang="en-US" dirty="0">
                <a:solidFill>
                  <a:srgbClr val="000000"/>
                </a:solidFill>
                <a:latin typeface="Arial"/>
                <a:ea typeface="MS PGothic" charset="0"/>
                <a:cs typeface="Arial"/>
              </a:rPr>
              <a:t>8.98</a:t>
            </a:r>
            <a:endParaRPr lang="en-US" i="1" dirty="0">
              <a:solidFill>
                <a:srgbClr val="000000"/>
              </a:solidFill>
              <a:latin typeface="Arial"/>
              <a:ea typeface="MS PGothic" charset="0"/>
              <a:cs typeface="Arial"/>
            </a:endParaRPr>
          </a:p>
          <a:p>
            <a:pPr marL="514350" indent="-514350">
              <a:spcAft>
                <a:spcPts val="0"/>
              </a:spcAft>
              <a:buFont typeface="Arial" charset="0"/>
              <a:buAutoNum type="alphaUcPeriod"/>
            </a:pPr>
            <a:endParaRPr lang="en-US" i="1" dirty="0">
              <a:solidFill>
                <a:srgbClr val="000000"/>
              </a:solidFill>
              <a:latin typeface="Arial"/>
              <a:ea typeface="MS PGothic" charset="0"/>
              <a:cs typeface="Arial"/>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3600" kern="0" dirty="0">
                <a:solidFill>
                  <a:srgbClr val="084333"/>
                </a:solidFill>
                <a:cs typeface="Georgia"/>
              </a:rPr>
              <a:t>Your turn </a:t>
            </a:r>
            <a:r>
              <a:rPr lang="en-US" sz="3600" kern="0" dirty="0" err="1">
                <a:solidFill>
                  <a:srgbClr val="084333"/>
                </a:solidFill>
                <a:cs typeface="Georgia"/>
              </a:rPr>
              <a:t>TopHat</a:t>
            </a:r>
            <a:r>
              <a:rPr lang="en-US" sz="3600" kern="0" dirty="0">
                <a:solidFill>
                  <a:srgbClr val="084333"/>
                </a:solidFill>
                <a:cs typeface="Georgia"/>
              </a:rPr>
              <a:t>: Titration Calculations</a:t>
            </a:r>
            <a:endParaRPr lang="en-US" sz="36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3" name="TPStartPoll"/>
          <p:cNvSpPr/>
          <p:nvPr/>
        </p:nvSpPr>
        <p:spPr bwMode="auto">
          <a:xfrm>
            <a:off x="0" y="0"/>
            <a:ext cx="12700" cy="12700"/>
          </a:xfrm>
          <a:prstGeom prst="rect">
            <a:avLst/>
          </a:prstGeom>
          <a:solidFill>
            <a:schemeClr val="accent1">
              <a:alpha val="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4" name="TPPolling">
            <a:extLst>
              <a:ext uri="{FF2B5EF4-FFF2-40B4-BE49-F238E27FC236}">
                <a16:creationId xmlns:a16="http://schemas.microsoft.com/office/drawing/2014/main" id="{43DB6122-9AC8-4A27-8E9B-C2415A5FEE4A}"/>
              </a:ext>
            </a:extLst>
          </p:cNvPr>
          <p:cNvSpPr/>
          <p:nvPr/>
        </p:nvSpPr>
        <p:spPr bwMode="auto">
          <a:xfrm>
            <a:off x="0" y="0"/>
            <a:ext cx="12700" cy="12700"/>
          </a:xfrm>
          <a:prstGeom prst="rect">
            <a:avLst/>
          </a:prstGeom>
          <a:solidFill>
            <a:schemeClr val="accent1">
              <a:alpha val="1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custDataLst>
      <p:tags r:id="rId1"/>
    </p:custDataLst>
    <p:extLst>
      <p:ext uri="{BB962C8B-B14F-4D97-AF65-F5344CB8AC3E}">
        <p14:creationId xmlns:p14="http://schemas.microsoft.com/office/powerpoint/2010/main" val="11592523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autoUpdateAnimBg="0"/>
      <p:bldP spid="3"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050" name="TPQuestion"/>
          <p:cNvSpPr>
            <a:spLocks noGrp="1"/>
          </p:cNvSpPr>
          <p:nvPr>
            <p:ph type="title"/>
          </p:nvPr>
        </p:nvSpPr>
        <p:spPr>
          <a:xfrm>
            <a:off x="1200151" y="1653390"/>
            <a:ext cx="6763505" cy="1375560"/>
          </a:xfrm>
        </p:spPr>
        <p:txBody>
          <a:bodyPr/>
          <a:lstStyle/>
          <a:p>
            <a:pPr algn="l"/>
            <a:r>
              <a:rPr lang="en-US" altLang="en-US" dirty="0">
                <a:solidFill>
                  <a:schemeClr val="accent4"/>
                </a:solidFill>
                <a:latin typeface="Arial"/>
                <a:cs typeface="Arial"/>
              </a:rPr>
              <a:t>A 200.0 mL solution of 0.40 </a:t>
            </a:r>
            <a:r>
              <a:rPr lang="en-US" altLang="en-US" i="1" dirty="0">
                <a:solidFill>
                  <a:schemeClr val="accent4"/>
                </a:solidFill>
                <a:latin typeface="Arial"/>
                <a:cs typeface="Arial"/>
              </a:rPr>
              <a:t>M</a:t>
            </a:r>
            <a:r>
              <a:rPr lang="en-US" altLang="en-US" dirty="0">
                <a:solidFill>
                  <a:schemeClr val="accent4"/>
                </a:solidFill>
                <a:latin typeface="Arial"/>
                <a:cs typeface="Arial"/>
              </a:rPr>
              <a:t> ammonium chloride was titrated with 0.80 </a:t>
            </a:r>
            <a:r>
              <a:rPr lang="en-US" altLang="en-US" i="1" dirty="0">
                <a:solidFill>
                  <a:schemeClr val="accent4"/>
                </a:solidFill>
                <a:latin typeface="Arial"/>
                <a:cs typeface="Arial"/>
              </a:rPr>
              <a:t>M</a:t>
            </a:r>
            <a:r>
              <a:rPr lang="en-US" altLang="en-US" dirty="0">
                <a:solidFill>
                  <a:schemeClr val="accent4"/>
                </a:solidFill>
                <a:latin typeface="Arial"/>
                <a:cs typeface="Arial"/>
              </a:rPr>
              <a:t> sodium hydroxide. What was the pH of the solution after 50.0 mL of the </a:t>
            </a:r>
            <a:r>
              <a:rPr lang="en-US" altLang="en-US" dirty="0" err="1">
                <a:solidFill>
                  <a:schemeClr val="accent4"/>
                </a:solidFill>
                <a:latin typeface="Arial"/>
                <a:cs typeface="Arial"/>
              </a:rPr>
              <a:t>NaOH</a:t>
            </a:r>
            <a:r>
              <a:rPr lang="en-US" altLang="en-US" dirty="0">
                <a:solidFill>
                  <a:schemeClr val="accent4"/>
                </a:solidFill>
                <a:latin typeface="Arial"/>
                <a:cs typeface="Arial"/>
              </a:rPr>
              <a:t> solution were added? The </a:t>
            </a:r>
            <a:r>
              <a:rPr lang="en-US" altLang="en-US" i="1" dirty="0">
                <a:solidFill>
                  <a:schemeClr val="accent4"/>
                </a:solidFill>
                <a:latin typeface="Arial"/>
                <a:cs typeface="Arial"/>
              </a:rPr>
              <a:t>K</a:t>
            </a:r>
            <a:r>
              <a:rPr lang="en-US" altLang="en-US" baseline="-25000" dirty="0">
                <a:solidFill>
                  <a:schemeClr val="accent4"/>
                </a:solidFill>
                <a:latin typeface="Arial"/>
                <a:cs typeface="Arial"/>
              </a:rPr>
              <a:t>b</a:t>
            </a:r>
            <a:r>
              <a:rPr lang="en-US" altLang="en-US" dirty="0">
                <a:solidFill>
                  <a:schemeClr val="accent4"/>
                </a:solidFill>
                <a:latin typeface="Arial"/>
                <a:cs typeface="Arial"/>
              </a:rPr>
              <a:t> of ammonia is 1.76×10</a:t>
            </a:r>
            <a:r>
              <a:rPr lang="en-US" altLang="en-US" baseline="30000" dirty="0">
                <a:solidFill>
                  <a:schemeClr val="accent4"/>
                </a:solidFill>
                <a:latin typeface="Arial"/>
                <a:cs typeface="Arial"/>
              </a:rPr>
              <a:t>-5</a:t>
            </a:r>
            <a:r>
              <a:rPr lang="en-US" altLang="en-US" dirty="0">
                <a:solidFill>
                  <a:schemeClr val="accent4"/>
                </a:solidFill>
                <a:latin typeface="Arial"/>
                <a:cs typeface="Arial"/>
              </a:rPr>
              <a:t>.</a:t>
            </a:r>
          </a:p>
        </p:txBody>
      </p:sp>
      <p:pic>
        <p:nvPicPr>
          <p:cNvPr id="2" name="TPChart" descr="458C99500EF14A9C90278F14F5584E7EChart20150327122750740.png" hidden="1"/>
          <p:cNvPicPr>
            <a:picLocks/>
          </p:cNvPicPr>
          <p:nvPr>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a:xfrm>
            <a:off x="5534424" y="3143251"/>
            <a:ext cx="2407657" cy="2708615"/>
          </a:xfrm>
          <a:prstGeom prst="rect">
            <a:avLst/>
          </a:prstGeom>
        </p:spPr>
      </p:pic>
      <p:cxnSp>
        <p:nvCxnSpPr>
          <p:cNvPr id="6" name="Straight Connector 5"/>
          <p:cNvCxnSpPr/>
          <p:nvPr/>
        </p:nvCxnSpPr>
        <p:spPr bwMode="auto">
          <a:xfrm>
            <a:off x="1200150" y="1600200"/>
            <a:ext cx="67437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7" name="Rectangle 6"/>
          <p:cNvSpPr/>
          <p:nvPr/>
        </p:nvSpPr>
        <p:spPr>
          <a:xfrm>
            <a:off x="1911936" y="2914651"/>
            <a:ext cx="5189242" cy="484748"/>
          </a:xfrm>
          <a:prstGeom prst="rect">
            <a:avLst/>
          </a:prstGeom>
        </p:spPr>
        <p:txBody>
          <a:bodyPr wrap="none">
            <a:spAutoFit/>
          </a:bodyPr>
          <a:lstStyle/>
          <a:p>
            <a:pPr marL="0" lvl="1" algn="ctr" defTabSz="685800">
              <a:spcBef>
                <a:spcPts val="150"/>
              </a:spcBef>
            </a:pPr>
            <a:r>
              <a:rPr lang="en-US" sz="2100" dirty="0">
                <a:solidFill>
                  <a:srgbClr val="000000"/>
                </a:solidFill>
              </a:rPr>
              <a:t>NH</a:t>
            </a:r>
            <a:r>
              <a:rPr lang="en-US" sz="2100" baseline="-25000" dirty="0">
                <a:solidFill>
                  <a:srgbClr val="000000"/>
                </a:solidFill>
              </a:rPr>
              <a:t>4</a:t>
            </a:r>
            <a:r>
              <a:rPr lang="en-US" sz="2100" baseline="30000" dirty="0">
                <a:solidFill>
                  <a:srgbClr val="000000"/>
                </a:solidFill>
              </a:rPr>
              <a:t>+</a:t>
            </a:r>
            <a:r>
              <a:rPr lang="en-US" sz="2100" dirty="0">
                <a:solidFill>
                  <a:srgbClr val="000000"/>
                </a:solidFill>
              </a:rPr>
              <a:t>(</a:t>
            </a:r>
            <a:r>
              <a:rPr lang="en-US" sz="2100" i="1" dirty="0" err="1">
                <a:solidFill>
                  <a:srgbClr val="000000"/>
                </a:solidFill>
              </a:rPr>
              <a:t>aq</a:t>
            </a:r>
            <a:r>
              <a:rPr lang="en-US" sz="2100" dirty="0">
                <a:solidFill>
                  <a:srgbClr val="000000"/>
                </a:solidFill>
              </a:rPr>
              <a:t>) + H</a:t>
            </a:r>
            <a:r>
              <a:rPr lang="en-US" sz="2100" baseline="-25000" dirty="0">
                <a:solidFill>
                  <a:srgbClr val="000000"/>
                </a:solidFill>
              </a:rPr>
              <a:t>2</a:t>
            </a:r>
            <a:r>
              <a:rPr lang="en-US" sz="2100" dirty="0">
                <a:solidFill>
                  <a:srgbClr val="000000"/>
                </a:solidFill>
              </a:rPr>
              <a:t>O(ℓ) </a:t>
            </a:r>
            <a:r>
              <a:rPr lang="en-US" sz="2550" dirty="0">
                <a:solidFill>
                  <a:srgbClr val="000000"/>
                </a:solidFill>
              </a:rPr>
              <a:t>⇌</a:t>
            </a:r>
            <a:r>
              <a:rPr lang="en-US" sz="2100" dirty="0">
                <a:solidFill>
                  <a:srgbClr val="000000"/>
                </a:solidFill>
              </a:rPr>
              <a:t> NH</a:t>
            </a:r>
            <a:r>
              <a:rPr lang="en-US" sz="2100" baseline="-25000" dirty="0">
                <a:solidFill>
                  <a:srgbClr val="000000"/>
                </a:solidFill>
              </a:rPr>
              <a:t>3</a:t>
            </a:r>
            <a:r>
              <a:rPr lang="en-US" sz="2100" dirty="0">
                <a:solidFill>
                  <a:srgbClr val="000000"/>
                </a:solidFill>
              </a:rPr>
              <a:t>(</a:t>
            </a:r>
            <a:r>
              <a:rPr lang="en-US" sz="2100" i="1" dirty="0" err="1">
                <a:solidFill>
                  <a:srgbClr val="000000"/>
                </a:solidFill>
              </a:rPr>
              <a:t>aq</a:t>
            </a:r>
            <a:r>
              <a:rPr lang="en-US" sz="2100" dirty="0">
                <a:solidFill>
                  <a:srgbClr val="000000"/>
                </a:solidFill>
              </a:rPr>
              <a:t>) + H</a:t>
            </a:r>
            <a:r>
              <a:rPr lang="en-US" sz="2100" baseline="-25000" dirty="0">
                <a:solidFill>
                  <a:srgbClr val="000000"/>
                </a:solidFill>
              </a:rPr>
              <a:t>3</a:t>
            </a:r>
            <a:r>
              <a:rPr lang="en-US" sz="2100" dirty="0">
                <a:solidFill>
                  <a:srgbClr val="000000"/>
                </a:solidFill>
              </a:rPr>
              <a:t>O</a:t>
            </a:r>
            <a:r>
              <a:rPr lang="en-US" sz="2100" baseline="30000" dirty="0">
                <a:solidFill>
                  <a:srgbClr val="000000"/>
                </a:solidFill>
              </a:rPr>
              <a:t>+</a:t>
            </a:r>
            <a:r>
              <a:rPr lang="en-US" sz="2100" dirty="0">
                <a:solidFill>
                  <a:srgbClr val="000000"/>
                </a:solidFill>
              </a:rPr>
              <a:t>(</a:t>
            </a:r>
            <a:r>
              <a:rPr lang="en-US" sz="2100" i="1" dirty="0" err="1">
                <a:solidFill>
                  <a:srgbClr val="000000"/>
                </a:solidFill>
              </a:rPr>
              <a:t>aq</a:t>
            </a:r>
            <a:r>
              <a:rPr lang="en-US" sz="2100" dirty="0">
                <a:solidFill>
                  <a:srgbClr val="000000"/>
                </a:solidFill>
              </a:rPr>
              <a:t>) </a:t>
            </a:r>
          </a:p>
        </p:txBody>
      </p:sp>
      <p:graphicFrame>
        <p:nvGraphicFramePr>
          <p:cNvPr id="8" name="Object 7"/>
          <p:cNvGraphicFramePr>
            <a:graphicFrameLocks noChangeAspect="1"/>
          </p:cNvGraphicFramePr>
          <p:nvPr/>
        </p:nvGraphicFramePr>
        <p:xfrm>
          <a:off x="1257301" y="3371850"/>
          <a:ext cx="1792172" cy="719573"/>
        </p:xfrm>
        <a:graphic>
          <a:graphicData uri="http://schemas.openxmlformats.org/presentationml/2006/ole">
            <mc:AlternateContent xmlns:mc="http://schemas.openxmlformats.org/markup-compatibility/2006">
              <mc:Choice xmlns:v="urn:schemas-microsoft-com:vml" Requires="v">
                <p:oleObj spid="_x0000_s18439" name="Equation" r:id="rId6" imgW="2057400" imgH="825500" progId="Equation.3">
                  <p:embed/>
                </p:oleObj>
              </mc:Choice>
              <mc:Fallback>
                <p:oleObj name="Equation" r:id="rId6" imgW="2057400" imgH="825500" progId="Equation.3">
                  <p:embed/>
                  <p:pic>
                    <p:nvPicPr>
                      <p:cNvPr id="8" name="Object 7"/>
                      <p:cNvPicPr/>
                      <p:nvPr/>
                    </p:nvPicPr>
                    <p:blipFill>
                      <a:blip r:embed="rId7"/>
                      <a:stretch>
                        <a:fillRect/>
                      </a:stretch>
                    </p:blipFill>
                    <p:spPr>
                      <a:xfrm>
                        <a:off x="1257301" y="3371850"/>
                        <a:ext cx="1792172" cy="719573"/>
                      </a:xfrm>
                      <a:prstGeom prst="rect">
                        <a:avLst/>
                      </a:prstGeom>
                      <a:noFill/>
                    </p:spPr>
                  </p:pic>
                </p:oleObj>
              </mc:Fallback>
            </mc:AlternateContent>
          </a:graphicData>
        </a:graphic>
      </p:graphicFrame>
      <p:graphicFrame>
        <p:nvGraphicFramePr>
          <p:cNvPr id="9" name="Object 8"/>
          <p:cNvGraphicFramePr>
            <a:graphicFrameLocks noChangeAspect="1"/>
          </p:cNvGraphicFramePr>
          <p:nvPr/>
        </p:nvGraphicFramePr>
        <p:xfrm>
          <a:off x="1243755" y="4288632"/>
          <a:ext cx="6700095" cy="626269"/>
        </p:xfrm>
        <a:graphic>
          <a:graphicData uri="http://schemas.openxmlformats.org/presentationml/2006/ole">
            <mc:AlternateContent xmlns:mc="http://schemas.openxmlformats.org/markup-compatibility/2006">
              <mc:Choice xmlns:v="urn:schemas-microsoft-com:vml" Requires="v">
                <p:oleObj spid="_x0000_s18440" name="Equation" r:id="rId8" imgW="7454900" imgH="698500" progId="Equation.3">
                  <p:embed/>
                </p:oleObj>
              </mc:Choice>
              <mc:Fallback>
                <p:oleObj name="Equation" r:id="rId8" imgW="7454900" imgH="698500" progId="Equation.3">
                  <p:embed/>
                  <p:pic>
                    <p:nvPicPr>
                      <p:cNvPr id="9" name="Object 8"/>
                      <p:cNvPicPr/>
                      <p:nvPr/>
                    </p:nvPicPr>
                    <p:blipFill>
                      <a:blip r:embed="rId9"/>
                      <a:stretch>
                        <a:fillRect/>
                      </a:stretch>
                    </p:blipFill>
                    <p:spPr>
                      <a:xfrm>
                        <a:off x="1243755" y="4288632"/>
                        <a:ext cx="6700095" cy="626269"/>
                      </a:xfrm>
                      <a:prstGeom prst="rect">
                        <a:avLst/>
                      </a:prstGeom>
                    </p:spPr>
                  </p:pic>
                </p:oleObj>
              </mc:Fallback>
            </mc:AlternateContent>
          </a:graphicData>
        </a:graphic>
      </p:graphicFrame>
      <p:graphicFrame>
        <p:nvGraphicFramePr>
          <p:cNvPr id="10" name="Object 9"/>
          <p:cNvGraphicFramePr>
            <a:graphicFrameLocks noChangeAspect="1"/>
          </p:cNvGraphicFramePr>
          <p:nvPr/>
        </p:nvGraphicFramePr>
        <p:xfrm>
          <a:off x="1314451" y="5054203"/>
          <a:ext cx="6459140" cy="546497"/>
        </p:xfrm>
        <a:graphic>
          <a:graphicData uri="http://schemas.openxmlformats.org/presentationml/2006/ole">
            <mc:AlternateContent xmlns:mc="http://schemas.openxmlformats.org/markup-compatibility/2006">
              <mc:Choice xmlns:v="urn:schemas-microsoft-com:vml" Requires="v">
                <p:oleObj spid="_x0000_s18441" name="Equation" r:id="rId10" imgW="7188200" imgH="609600" progId="Equation.3">
                  <p:embed/>
                </p:oleObj>
              </mc:Choice>
              <mc:Fallback>
                <p:oleObj name="Equation" r:id="rId10" imgW="7188200" imgH="609600" progId="Equation.3">
                  <p:embed/>
                  <p:pic>
                    <p:nvPicPr>
                      <p:cNvPr id="10" name="Object 9"/>
                      <p:cNvPicPr/>
                      <p:nvPr/>
                    </p:nvPicPr>
                    <p:blipFill>
                      <a:blip r:embed="rId11"/>
                      <a:stretch>
                        <a:fillRect/>
                      </a:stretch>
                    </p:blipFill>
                    <p:spPr>
                      <a:xfrm>
                        <a:off x="1314451" y="5054203"/>
                        <a:ext cx="6459140" cy="546497"/>
                      </a:xfrm>
                      <a:prstGeom prst="rect">
                        <a:avLst/>
                      </a:prstGeom>
                    </p:spPr>
                  </p:pic>
                </p:oleObj>
              </mc:Fallback>
            </mc:AlternateContent>
          </a:graphicData>
        </a:graphic>
      </p:graphicFrame>
      <p:sp>
        <p:nvSpPr>
          <p:cNvPr id="12" name="Rectangle 11"/>
          <p:cNvSpPr/>
          <p:nvPr/>
        </p:nvSpPr>
        <p:spPr>
          <a:xfrm>
            <a:off x="3244215" y="3473395"/>
            <a:ext cx="4171950" cy="553998"/>
          </a:xfrm>
          <a:prstGeom prst="rect">
            <a:avLst/>
          </a:prstGeom>
        </p:spPr>
        <p:txBody>
          <a:bodyPr wrap="square">
            <a:spAutoFit/>
          </a:bodyPr>
          <a:lstStyle/>
          <a:p>
            <a:pPr defTabSz="685800">
              <a:spcBef>
                <a:spcPts val="225"/>
              </a:spcBef>
              <a:defRPr/>
            </a:pPr>
            <a:r>
              <a:rPr lang="en-US" sz="1500" i="1" dirty="0">
                <a:solidFill>
                  <a:srgbClr val="005BA9"/>
                </a:solidFill>
                <a:latin typeface="Arial"/>
                <a:cs typeface="Arial"/>
              </a:rPr>
              <a:t>Can use to calculate pH at any point of titration except start </a:t>
            </a:r>
            <a:r>
              <a:rPr lang="en-US" sz="1500" i="1">
                <a:solidFill>
                  <a:srgbClr val="005BA9"/>
                </a:solidFill>
                <a:latin typeface="Arial"/>
                <a:cs typeface="Arial"/>
              </a:rPr>
              <a:t>and equivalence point </a:t>
            </a:r>
            <a:endParaRPr lang="en-US" sz="1500" i="1" dirty="0">
              <a:solidFill>
                <a:srgbClr val="005BA9"/>
              </a:solidFill>
              <a:latin typeface="Arial"/>
              <a:cs typeface="Arial"/>
            </a:endParaRPr>
          </a:p>
        </p:txBody>
      </p:sp>
      <p:sp>
        <p:nvSpPr>
          <p:cNvPr id="13" name="Rectangle 12"/>
          <p:cNvSpPr/>
          <p:nvPr/>
        </p:nvSpPr>
        <p:spPr>
          <a:xfrm>
            <a:off x="1143000" y="4000500"/>
            <a:ext cx="4171950" cy="323165"/>
          </a:xfrm>
          <a:prstGeom prst="rect">
            <a:avLst/>
          </a:prstGeom>
        </p:spPr>
        <p:txBody>
          <a:bodyPr wrap="square">
            <a:spAutoFit/>
          </a:bodyPr>
          <a:lstStyle/>
          <a:p>
            <a:pPr defTabSz="685800">
              <a:spcBef>
                <a:spcPts val="225"/>
              </a:spcBef>
              <a:defRPr/>
            </a:pPr>
            <a:r>
              <a:rPr lang="en-US" sz="1500" i="1" dirty="0">
                <a:solidFill>
                  <a:srgbClr val="005BA9"/>
                </a:solidFill>
                <a:latin typeface="Arial"/>
                <a:cs typeface="Arial"/>
              </a:rPr>
              <a:t>Need to calculate molar amounts of acid/base:</a:t>
            </a:r>
          </a:p>
        </p:txBody>
      </p:sp>
      <p:sp>
        <p:nvSpPr>
          <p:cNvPr id="14" name="Title 1">
            <a:extLst>
              <a:ext uri="{FF2B5EF4-FFF2-40B4-BE49-F238E27FC236}">
                <a16:creationId xmlns:a16="http://schemas.microsoft.com/office/drawing/2014/main" id="{FE37D704-D0F0-C541-B860-20FFD281CE98}"/>
              </a:ext>
            </a:extLst>
          </p:cNvPr>
          <p:cNvSpPr txBox="1">
            <a:spLocks/>
          </p:cNvSpPr>
          <p:nvPr/>
        </p:nvSpPr>
        <p:spPr>
          <a:xfrm>
            <a:off x="1180345" y="1054442"/>
            <a:ext cx="6858000" cy="6858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pPr defTabSz="685800"/>
            <a:r>
              <a:rPr lang="en-US" sz="2700" kern="0" dirty="0">
                <a:solidFill>
                  <a:srgbClr val="084333"/>
                </a:solidFill>
                <a:latin typeface="Georgia"/>
                <a:cs typeface="Georgia"/>
              </a:rPr>
              <a:t>Your turn </a:t>
            </a:r>
            <a:r>
              <a:rPr lang="en-US" sz="2700" kern="0" dirty="0" err="1">
                <a:solidFill>
                  <a:srgbClr val="084333"/>
                </a:solidFill>
                <a:latin typeface="Georgia"/>
                <a:cs typeface="Georgia"/>
              </a:rPr>
              <a:t>TopHat</a:t>
            </a:r>
            <a:r>
              <a:rPr lang="en-US" sz="2700" kern="0" dirty="0">
                <a:solidFill>
                  <a:srgbClr val="084333"/>
                </a:solidFill>
                <a:latin typeface="Georgia"/>
                <a:cs typeface="Georgia"/>
              </a:rPr>
              <a:t>: Titration Calculations</a:t>
            </a:r>
            <a:endParaRPr lang="en-US" sz="2700" kern="0" dirty="0">
              <a:solidFill>
                <a:srgbClr val="000000"/>
              </a:solidFill>
              <a:latin typeface="Arial" panose="020B0604020202020204" pitchFamily="34" charset="0"/>
              <a:cs typeface="Arial" panose="020B0604020202020204" pitchFamily="34" charset="0"/>
            </a:endParaRPr>
          </a:p>
        </p:txBody>
      </p:sp>
    </p:spTree>
    <p:custDataLst>
      <p:tags r:id="rId2"/>
    </p:custDataLst>
    <p:extLst>
      <p:ext uri="{BB962C8B-B14F-4D97-AF65-F5344CB8AC3E}">
        <p14:creationId xmlns:p14="http://schemas.microsoft.com/office/powerpoint/2010/main" val="38193780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40" name="Rectangle 3"/>
          <p:cNvSpPr>
            <a:spLocks noGrp="1" noChangeArrowheads="1"/>
          </p:cNvSpPr>
          <p:nvPr>
            <p:ph type="body" idx="1"/>
          </p:nvPr>
        </p:nvSpPr>
        <p:spPr>
          <a:xfrm>
            <a:off x="76200" y="1143000"/>
            <a:ext cx="8991600" cy="2895600"/>
          </a:xfrm>
        </p:spPr>
        <p:txBody>
          <a:bodyPr/>
          <a:lstStyle/>
          <a:p>
            <a:pPr eaLnBrk="1" hangingPunct="1">
              <a:spcBef>
                <a:spcPts val="900"/>
              </a:spcBef>
            </a:pPr>
            <a:r>
              <a:rPr lang="en-US" b="1" dirty="0">
                <a:solidFill>
                  <a:schemeClr val="accent4"/>
                </a:solidFill>
                <a:latin typeface="Arial" charset="0"/>
                <a:cs typeface="Arial" charset="0"/>
              </a:rPr>
              <a:t>Common-Ion Effect: </a:t>
            </a:r>
            <a:r>
              <a:rPr lang="en-US" dirty="0">
                <a:solidFill>
                  <a:schemeClr val="accent4"/>
                </a:solidFill>
                <a:latin typeface="Arial" charset="0"/>
                <a:cs typeface="Arial" charset="0"/>
              </a:rPr>
              <a:t>Shift in position of an equilibrium caused by the addition of an ion taking part in the reaction</a:t>
            </a:r>
          </a:p>
          <a:p>
            <a:pPr marL="0" indent="0" eaLnBrk="1" hangingPunct="1">
              <a:spcBef>
                <a:spcPts val="900"/>
              </a:spcBef>
              <a:buNone/>
            </a:pPr>
            <a:r>
              <a:rPr lang="en-US" i="1" dirty="0">
                <a:latin typeface="Arial" charset="0"/>
                <a:cs typeface="Arial" charset="0"/>
              </a:rPr>
              <a:t>Example:</a:t>
            </a:r>
          </a:p>
          <a:p>
            <a:pPr marL="457200" lvl="1" indent="0">
              <a:spcBef>
                <a:spcPts val="900"/>
              </a:spcBef>
              <a:buNone/>
            </a:pPr>
            <a:r>
              <a:rPr lang="en-US" dirty="0">
                <a:solidFill>
                  <a:schemeClr val="accent4"/>
                </a:solidFill>
                <a:latin typeface="Arial" charset="0"/>
                <a:cs typeface="Arial" charset="0"/>
              </a:rPr>
              <a:t>	</a:t>
            </a:r>
            <a:r>
              <a:rPr lang="en-US" sz="3200" dirty="0">
                <a:solidFill>
                  <a:schemeClr val="accent4"/>
                </a:solidFill>
                <a:latin typeface="Arial" charset="0"/>
                <a:cs typeface="Arial" charset="0"/>
              </a:rPr>
              <a:t>H</a:t>
            </a:r>
            <a:r>
              <a:rPr lang="en-US" sz="3200" baseline="-25000" dirty="0">
                <a:solidFill>
                  <a:schemeClr val="accent4"/>
                </a:solidFill>
                <a:latin typeface="Arial" charset="0"/>
                <a:cs typeface="Arial" charset="0"/>
              </a:rPr>
              <a:t>2</a:t>
            </a:r>
            <a:r>
              <a:rPr lang="en-US" sz="3200" dirty="0">
                <a:solidFill>
                  <a:schemeClr val="accent4"/>
                </a:solidFill>
                <a:latin typeface="Arial" charset="0"/>
                <a:cs typeface="Arial" charset="0"/>
              </a:rPr>
              <a:t>CO</a:t>
            </a:r>
            <a:r>
              <a:rPr lang="en-US" sz="3200" baseline="-25000" dirty="0">
                <a:solidFill>
                  <a:schemeClr val="accent4"/>
                </a:solidFill>
                <a:latin typeface="Arial" charset="0"/>
                <a:cs typeface="Arial" charset="0"/>
              </a:rPr>
              <a:t>3</a:t>
            </a:r>
            <a:r>
              <a:rPr lang="en-US" sz="3200" dirty="0">
                <a:solidFill>
                  <a:schemeClr val="accent4"/>
                </a:solidFill>
                <a:latin typeface="Arial" charset="0"/>
                <a:cs typeface="Arial" charset="0"/>
              </a:rPr>
              <a:t> (</a:t>
            </a:r>
            <a:r>
              <a:rPr lang="en-US" sz="3200" i="1" dirty="0">
                <a:solidFill>
                  <a:schemeClr val="accent4"/>
                </a:solidFill>
                <a:latin typeface="Arial" charset="0"/>
                <a:cs typeface="Arial" charset="0"/>
              </a:rPr>
              <a:t>aq</a:t>
            </a:r>
            <a:r>
              <a:rPr lang="en-US" sz="3200" dirty="0">
                <a:solidFill>
                  <a:schemeClr val="accent4"/>
                </a:solidFill>
                <a:latin typeface="Arial" charset="0"/>
                <a:cs typeface="Arial" charset="0"/>
              </a:rPr>
              <a:t>)  ⇌  H</a:t>
            </a:r>
            <a:r>
              <a:rPr lang="en-US" sz="3200" baseline="30000" dirty="0">
                <a:solidFill>
                  <a:schemeClr val="accent4"/>
                </a:solidFill>
                <a:latin typeface="Arial" charset="0"/>
                <a:cs typeface="Arial" charset="0"/>
              </a:rPr>
              <a:t>+</a:t>
            </a:r>
            <a:r>
              <a:rPr lang="en-US" sz="3200" dirty="0">
                <a:solidFill>
                  <a:schemeClr val="accent4"/>
                </a:solidFill>
                <a:latin typeface="Arial" charset="0"/>
                <a:cs typeface="Arial" charset="0"/>
              </a:rPr>
              <a:t>(</a:t>
            </a:r>
            <a:r>
              <a:rPr lang="en-US" sz="3200" i="1" dirty="0">
                <a:solidFill>
                  <a:schemeClr val="accent4"/>
                </a:solidFill>
                <a:latin typeface="Arial" charset="0"/>
                <a:cs typeface="Arial" charset="0"/>
              </a:rPr>
              <a:t>aq</a:t>
            </a:r>
            <a:r>
              <a:rPr lang="en-US" sz="3200" dirty="0">
                <a:solidFill>
                  <a:schemeClr val="accent4"/>
                </a:solidFill>
                <a:latin typeface="Arial" charset="0"/>
                <a:cs typeface="Arial" charset="0"/>
              </a:rPr>
              <a:t>)  +  HCO</a:t>
            </a:r>
            <a:r>
              <a:rPr lang="en-US" sz="3200" baseline="-25000" dirty="0">
                <a:solidFill>
                  <a:schemeClr val="accent4"/>
                </a:solidFill>
                <a:latin typeface="Arial" charset="0"/>
                <a:cs typeface="Arial" charset="0"/>
              </a:rPr>
              <a:t>3</a:t>
            </a:r>
            <a:r>
              <a:rPr lang="en-US" sz="3200" baseline="30000" dirty="0">
                <a:solidFill>
                  <a:schemeClr val="accent4"/>
                </a:solidFill>
                <a:latin typeface="Arial" charset="0"/>
                <a:cs typeface="Arial" charset="0"/>
              </a:rPr>
              <a:t>-</a:t>
            </a:r>
            <a:r>
              <a:rPr lang="en-US" sz="3200" dirty="0">
                <a:solidFill>
                  <a:schemeClr val="accent4"/>
                </a:solidFill>
                <a:latin typeface="Arial" charset="0"/>
                <a:cs typeface="Arial" charset="0"/>
              </a:rPr>
              <a:t>(</a:t>
            </a:r>
            <a:r>
              <a:rPr lang="en-US" sz="3200" i="1" dirty="0">
                <a:solidFill>
                  <a:schemeClr val="accent4"/>
                </a:solidFill>
                <a:latin typeface="Arial" charset="0"/>
                <a:cs typeface="Arial" charset="0"/>
              </a:rPr>
              <a:t>aq</a:t>
            </a:r>
            <a:r>
              <a:rPr lang="en-US" sz="3200" dirty="0">
                <a:solidFill>
                  <a:schemeClr val="accent4"/>
                </a:solidFill>
                <a:latin typeface="Arial" charset="0"/>
                <a:cs typeface="Arial" charset="0"/>
              </a:rPr>
              <a:t>) </a:t>
            </a:r>
          </a:p>
          <a:p>
            <a:pPr marL="457200" lvl="1" indent="0" eaLnBrk="1" hangingPunct="1">
              <a:spcBef>
                <a:spcPts val="900"/>
              </a:spcBef>
              <a:buNone/>
            </a:pPr>
            <a:r>
              <a:rPr lang="en-US" sz="3200" i="1" dirty="0">
                <a:solidFill>
                  <a:schemeClr val="accent4"/>
                </a:solidFill>
                <a:latin typeface="Arial" charset="0"/>
                <a:cs typeface="Arial" charset="0"/>
              </a:rPr>
              <a:t>       </a:t>
            </a:r>
            <a:r>
              <a:rPr lang="en-US" i="1" dirty="0">
                <a:solidFill>
                  <a:srgbClr val="005BA9"/>
                </a:solidFill>
                <a:latin typeface="Arial" charset="0"/>
                <a:cs typeface="Arial" charset="0"/>
              </a:rPr>
              <a:t>What happens if NaHCO</a:t>
            </a:r>
            <a:r>
              <a:rPr lang="en-US" i="1" baseline="-25000" dirty="0">
                <a:solidFill>
                  <a:srgbClr val="005BA9"/>
                </a:solidFill>
                <a:latin typeface="Arial" charset="0"/>
                <a:cs typeface="Arial" charset="0"/>
              </a:rPr>
              <a:t>3</a:t>
            </a:r>
            <a:r>
              <a:rPr lang="en-US" i="1" dirty="0">
                <a:solidFill>
                  <a:srgbClr val="005BA9"/>
                </a:solidFill>
                <a:latin typeface="Arial" charset="0"/>
                <a:cs typeface="Arial" charset="0"/>
              </a:rPr>
              <a:t> is added?</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Common-Ion Effect</a:t>
            </a:r>
            <a:endParaRPr lang="en-US" sz="4400" i="1"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2" name="Rectangle 1"/>
          <p:cNvSpPr/>
          <p:nvPr/>
        </p:nvSpPr>
        <p:spPr>
          <a:xfrm>
            <a:off x="228600" y="5943600"/>
            <a:ext cx="8077200" cy="769441"/>
          </a:xfrm>
          <a:prstGeom prst="rect">
            <a:avLst/>
          </a:prstGeom>
        </p:spPr>
        <p:txBody>
          <a:bodyPr wrap="square">
            <a:spAutoFit/>
          </a:bodyPr>
          <a:lstStyle/>
          <a:p>
            <a:pPr marL="0" lvl="2" eaLnBrk="1" hangingPunct="1">
              <a:spcBef>
                <a:spcPts val="900"/>
              </a:spcBef>
            </a:pPr>
            <a:r>
              <a:rPr lang="en-US" sz="2200" i="1" dirty="0">
                <a:solidFill>
                  <a:srgbClr val="F32518"/>
                </a:solidFill>
              </a:rPr>
              <a:t>The presence of additional HCO</a:t>
            </a:r>
            <a:r>
              <a:rPr lang="en-US" sz="2200" i="1" baseline="-25000" dirty="0">
                <a:solidFill>
                  <a:srgbClr val="F32518"/>
                </a:solidFill>
              </a:rPr>
              <a:t>3</a:t>
            </a:r>
            <a:r>
              <a:rPr lang="en-US" sz="2200" i="1" baseline="30000" dirty="0">
                <a:solidFill>
                  <a:srgbClr val="F32518"/>
                </a:solidFill>
              </a:rPr>
              <a:t>-</a:t>
            </a:r>
            <a:r>
              <a:rPr lang="en-US" sz="2200" i="1" dirty="0">
                <a:solidFill>
                  <a:srgbClr val="F32518"/>
                </a:solidFill>
              </a:rPr>
              <a:t>(aq) would shift carbonic acid equilibrium to the left, decreasing ionization</a:t>
            </a:r>
          </a:p>
        </p:txBody>
      </p:sp>
      <p:sp>
        <p:nvSpPr>
          <p:cNvPr id="3" name="Rectangle 2"/>
          <p:cNvSpPr/>
          <p:nvPr/>
        </p:nvSpPr>
        <p:spPr>
          <a:xfrm>
            <a:off x="533400" y="5257800"/>
            <a:ext cx="8382000" cy="584776"/>
          </a:xfrm>
          <a:prstGeom prst="rect">
            <a:avLst/>
          </a:prstGeom>
        </p:spPr>
        <p:txBody>
          <a:bodyPr wrap="square">
            <a:spAutoFit/>
          </a:bodyPr>
          <a:lstStyle/>
          <a:p>
            <a:pPr lvl="1">
              <a:spcBef>
                <a:spcPts val="900"/>
              </a:spcBef>
            </a:pPr>
            <a:r>
              <a:rPr lang="en-US" sz="3200" dirty="0">
                <a:solidFill>
                  <a:schemeClr val="accent4"/>
                </a:solidFill>
              </a:rPr>
              <a:t>NaHCO</a:t>
            </a:r>
            <a:r>
              <a:rPr lang="en-US" sz="3200" baseline="-25000" dirty="0">
                <a:solidFill>
                  <a:schemeClr val="accent4"/>
                </a:solidFill>
              </a:rPr>
              <a:t>3</a:t>
            </a:r>
            <a:r>
              <a:rPr lang="en-US" sz="3200" dirty="0">
                <a:solidFill>
                  <a:schemeClr val="accent4"/>
                </a:solidFill>
              </a:rPr>
              <a:t>(</a:t>
            </a:r>
            <a:r>
              <a:rPr lang="en-US" sz="3200" i="1" dirty="0">
                <a:solidFill>
                  <a:schemeClr val="accent4"/>
                </a:solidFill>
              </a:rPr>
              <a:t>s</a:t>
            </a:r>
            <a:r>
              <a:rPr lang="en-US" sz="3200" dirty="0">
                <a:solidFill>
                  <a:schemeClr val="accent4"/>
                </a:solidFill>
              </a:rPr>
              <a:t>)  </a:t>
            </a:r>
            <a:r>
              <a:rPr lang="en-US" sz="3200" dirty="0">
                <a:solidFill>
                  <a:schemeClr val="accent4"/>
                </a:solidFill>
                <a:latin typeface="Arial" panose="020B0604020202020204" pitchFamily="34" charset="0"/>
                <a:cs typeface="Arial" panose="020B0604020202020204" pitchFamily="34" charset="0"/>
              </a:rPr>
              <a:t>→</a:t>
            </a:r>
            <a:r>
              <a:rPr lang="en-US" sz="3200" dirty="0">
                <a:solidFill>
                  <a:schemeClr val="accent4"/>
                </a:solidFill>
              </a:rPr>
              <a:t>  Na</a:t>
            </a:r>
            <a:r>
              <a:rPr lang="en-US" sz="3200" baseline="30000" dirty="0">
                <a:solidFill>
                  <a:schemeClr val="accent4"/>
                </a:solidFill>
              </a:rPr>
              <a:t>+</a:t>
            </a:r>
            <a:r>
              <a:rPr lang="en-US" sz="3200" dirty="0">
                <a:solidFill>
                  <a:schemeClr val="accent4"/>
                </a:solidFill>
              </a:rPr>
              <a:t>(</a:t>
            </a:r>
            <a:r>
              <a:rPr lang="en-US" sz="3200" i="1" dirty="0">
                <a:solidFill>
                  <a:schemeClr val="accent4"/>
                </a:solidFill>
              </a:rPr>
              <a:t>aq</a:t>
            </a:r>
            <a:r>
              <a:rPr lang="en-US" sz="3200" dirty="0">
                <a:solidFill>
                  <a:schemeClr val="accent4"/>
                </a:solidFill>
              </a:rPr>
              <a:t>)  +  HCO</a:t>
            </a:r>
            <a:r>
              <a:rPr lang="en-US" sz="3200" baseline="-25000" dirty="0">
                <a:solidFill>
                  <a:schemeClr val="accent4"/>
                </a:solidFill>
              </a:rPr>
              <a:t>3</a:t>
            </a:r>
            <a:r>
              <a:rPr lang="en-US" sz="3200" baseline="30000" dirty="0">
                <a:solidFill>
                  <a:schemeClr val="accent4"/>
                </a:solidFill>
              </a:rPr>
              <a:t>-</a:t>
            </a:r>
            <a:r>
              <a:rPr lang="en-US" sz="3200" dirty="0">
                <a:solidFill>
                  <a:schemeClr val="accent4"/>
                </a:solidFill>
              </a:rPr>
              <a:t>(</a:t>
            </a:r>
            <a:r>
              <a:rPr lang="en-US" sz="3200" i="1" dirty="0">
                <a:solidFill>
                  <a:schemeClr val="accent4"/>
                </a:solidFill>
              </a:rPr>
              <a:t>aq</a:t>
            </a:r>
            <a:r>
              <a:rPr lang="en-US" sz="3200" dirty="0">
                <a:solidFill>
                  <a:schemeClr val="accent4"/>
                </a:solidFill>
              </a:rPr>
              <a:t>) </a:t>
            </a:r>
          </a:p>
        </p:txBody>
      </p:sp>
      <p:sp>
        <p:nvSpPr>
          <p:cNvPr id="7" name="Rectangle 6"/>
          <p:cNvSpPr/>
          <p:nvPr/>
        </p:nvSpPr>
        <p:spPr>
          <a:xfrm>
            <a:off x="228600" y="4495800"/>
            <a:ext cx="8839200" cy="769441"/>
          </a:xfrm>
          <a:prstGeom prst="rect">
            <a:avLst/>
          </a:prstGeom>
        </p:spPr>
        <p:txBody>
          <a:bodyPr wrap="square">
            <a:spAutoFit/>
          </a:bodyPr>
          <a:lstStyle/>
          <a:p>
            <a:pPr marL="0" lvl="2" eaLnBrk="1" hangingPunct="1">
              <a:spcBef>
                <a:spcPts val="900"/>
              </a:spcBef>
            </a:pPr>
            <a:r>
              <a:rPr lang="en-US" sz="2200" i="1" dirty="0">
                <a:solidFill>
                  <a:srgbClr val="F32518"/>
                </a:solidFill>
              </a:rPr>
              <a:t>Common-ion effect is essentially an application of Le </a:t>
            </a:r>
            <a:r>
              <a:rPr lang="en-US" sz="2200" i="1" dirty="0" err="1">
                <a:solidFill>
                  <a:srgbClr val="F32518"/>
                </a:solidFill>
              </a:rPr>
              <a:t>Châtelier’s</a:t>
            </a:r>
            <a:r>
              <a:rPr lang="en-US" sz="2200" i="1" dirty="0">
                <a:solidFill>
                  <a:srgbClr val="F32518"/>
                </a:solidFill>
              </a:rPr>
              <a:t> Principle:</a:t>
            </a:r>
          </a:p>
        </p:txBody>
      </p:sp>
      <p:sp>
        <p:nvSpPr>
          <p:cNvPr id="8" name="Rectangle 7"/>
          <p:cNvSpPr/>
          <p:nvPr/>
        </p:nvSpPr>
        <p:spPr bwMode="auto">
          <a:xfrm>
            <a:off x="6019800" y="5257800"/>
            <a:ext cx="1981200" cy="609600"/>
          </a:xfrm>
          <a:prstGeom prst="rect">
            <a:avLst/>
          </a:prstGeom>
          <a:noFill/>
          <a:ln w="28575" cap="flat" cmpd="sng" algn="ctr">
            <a:solidFill>
              <a:srgbClr val="156BA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9" name="Rectangle 8"/>
          <p:cNvSpPr/>
          <p:nvPr/>
        </p:nvSpPr>
        <p:spPr bwMode="auto">
          <a:xfrm>
            <a:off x="5715000" y="3308865"/>
            <a:ext cx="1981200" cy="609600"/>
          </a:xfrm>
          <a:prstGeom prst="rect">
            <a:avLst/>
          </a:prstGeom>
          <a:noFill/>
          <a:ln w="28575" cap="flat" cmpd="sng" algn="ctr">
            <a:solidFill>
              <a:srgbClr val="156BA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10" name="Rectangle 9"/>
          <p:cNvSpPr/>
          <p:nvPr/>
        </p:nvSpPr>
        <p:spPr>
          <a:xfrm>
            <a:off x="7010400" y="2801778"/>
            <a:ext cx="2133600" cy="430887"/>
          </a:xfrm>
          <a:prstGeom prst="rect">
            <a:avLst/>
          </a:prstGeom>
        </p:spPr>
        <p:txBody>
          <a:bodyPr wrap="square">
            <a:spAutoFit/>
          </a:bodyPr>
          <a:lstStyle/>
          <a:p>
            <a:pPr marL="0" lvl="2" eaLnBrk="1" hangingPunct="1">
              <a:spcBef>
                <a:spcPts val="900"/>
              </a:spcBef>
            </a:pPr>
            <a:r>
              <a:rPr lang="en-US" sz="2200" i="1" dirty="0">
                <a:solidFill>
                  <a:srgbClr val="156BAD"/>
                </a:solidFill>
              </a:rPr>
              <a:t>Common-ion!!</a:t>
            </a:r>
          </a:p>
        </p:txBody>
      </p:sp>
    </p:spTree>
    <p:extLst>
      <p:ext uri="{BB962C8B-B14F-4D97-AF65-F5344CB8AC3E}">
        <p14:creationId xmlns:p14="http://schemas.microsoft.com/office/powerpoint/2010/main" val="3403342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07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074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074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074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40" grpId="0" build="p"/>
      <p:bldP spid="2" grpId="0"/>
      <p:bldP spid="3" grpId="0"/>
      <p:bldP spid="7" grpId="0"/>
      <p:bldP spid="8" grpId="0" animBg="1"/>
      <p:bldP spid="9" grpId="0"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050" name="TPQuestion"/>
          <p:cNvSpPr>
            <a:spLocks noGrp="1"/>
          </p:cNvSpPr>
          <p:nvPr>
            <p:ph type="title"/>
          </p:nvPr>
        </p:nvSpPr>
        <p:spPr>
          <a:xfrm>
            <a:off x="1200151" y="1653390"/>
            <a:ext cx="6763505" cy="1375560"/>
          </a:xfrm>
        </p:spPr>
        <p:txBody>
          <a:bodyPr/>
          <a:lstStyle/>
          <a:p>
            <a:pPr algn="l"/>
            <a:r>
              <a:rPr lang="en-US" altLang="en-US" sz="1800" dirty="0">
                <a:solidFill>
                  <a:schemeClr val="accent4"/>
                </a:solidFill>
                <a:latin typeface="Arial"/>
                <a:cs typeface="Arial"/>
              </a:rPr>
              <a:t>A 200.0 mL solution of 0.40 </a:t>
            </a:r>
            <a:r>
              <a:rPr lang="en-US" altLang="en-US" sz="1800" i="1" dirty="0">
                <a:solidFill>
                  <a:schemeClr val="accent4"/>
                </a:solidFill>
                <a:latin typeface="Arial"/>
                <a:cs typeface="Arial"/>
              </a:rPr>
              <a:t>M</a:t>
            </a:r>
            <a:r>
              <a:rPr lang="en-US" altLang="en-US" sz="1800" dirty="0">
                <a:solidFill>
                  <a:schemeClr val="accent4"/>
                </a:solidFill>
                <a:latin typeface="Arial"/>
                <a:cs typeface="Arial"/>
              </a:rPr>
              <a:t> ammonium chloride was titrated with 0.80 </a:t>
            </a:r>
            <a:r>
              <a:rPr lang="en-US" altLang="en-US" sz="1800" i="1" dirty="0">
                <a:solidFill>
                  <a:schemeClr val="accent4"/>
                </a:solidFill>
                <a:latin typeface="Arial"/>
                <a:cs typeface="Arial"/>
              </a:rPr>
              <a:t>M</a:t>
            </a:r>
            <a:r>
              <a:rPr lang="en-US" altLang="en-US" sz="1800" dirty="0">
                <a:solidFill>
                  <a:schemeClr val="accent4"/>
                </a:solidFill>
                <a:latin typeface="Arial"/>
                <a:cs typeface="Arial"/>
              </a:rPr>
              <a:t> sodium hydroxide. What was the pH of the solution after 50.0 mL of the </a:t>
            </a:r>
            <a:r>
              <a:rPr lang="en-US" altLang="en-US" sz="1800" dirty="0" err="1">
                <a:solidFill>
                  <a:schemeClr val="accent4"/>
                </a:solidFill>
                <a:latin typeface="Arial"/>
                <a:cs typeface="Arial"/>
              </a:rPr>
              <a:t>NaOH</a:t>
            </a:r>
            <a:r>
              <a:rPr lang="en-US" altLang="en-US" sz="1800" dirty="0">
                <a:solidFill>
                  <a:schemeClr val="accent4"/>
                </a:solidFill>
                <a:latin typeface="Arial"/>
                <a:cs typeface="Arial"/>
              </a:rPr>
              <a:t> solution were added? The </a:t>
            </a:r>
            <a:r>
              <a:rPr lang="en-US" altLang="en-US" sz="1800" i="1" dirty="0">
                <a:solidFill>
                  <a:schemeClr val="accent4"/>
                </a:solidFill>
                <a:latin typeface="Arial"/>
                <a:cs typeface="Arial"/>
              </a:rPr>
              <a:t>K</a:t>
            </a:r>
            <a:r>
              <a:rPr lang="en-US" altLang="en-US" sz="1800" baseline="-25000" dirty="0">
                <a:solidFill>
                  <a:schemeClr val="accent4"/>
                </a:solidFill>
                <a:latin typeface="Arial"/>
                <a:cs typeface="Arial"/>
              </a:rPr>
              <a:t>b</a:t>
            </a:r>
            <a:r>
              <a:rPr lang="en-US" altLang="en-US" sz="1800" dirty="0">
                <a:solidFill>
                  <a:schemeClr val="accent4"/>
                </a:solidFill>
                <a:latin typeface="Arial"/>
                <a:cs typeface="Arial"/>
              </a:rPr>
              <a:t> of ammonia is 1.76×10</a:t>
            </a:r>
            <a:r>
              <a:rPr lang="en-US" altLang="en-US" sz="1800" baseline="30000" dirty="0">
                <a:solidFill>
                  <a:schemeClr val="accent4"/>
                </a:solidFill>
                <a:latin typeface="Arial"/>
                <a:cs typeface="Arial"/>
              </a:rPr>
              <a:t>-5</a:t>
            </a:r>
            <a:r>
              <a:rPr lang="en-US" altLang="en-US" sz="1800" dirty="0">
                <a:solidFill>
                  <a:schemeClr val="accent4"/>
                </a:solidFill>
                <a:latin typeface="Arial"/>
                <a:cs typeface="Arial"/>
              </a:rPr>
              <a:t>.</a:t>
            </a:r>
          </a:p>
        </p:txBody>
      </p:sp>
      <p:pic>
        <p:nvPicPr>
          <p:cNvPr id="2" name="TPChart" descr="458C99500EF14A9C90278F14F5584E7EChart20150327122750740.png" hidden="1"/>
          <p:cNvPicPr>
            <a:picLocks/>
          </p:cNvPicPr>
          <p:nvPr>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a:xfrm>
            <a:off x="5534424" y="3143251"/>
            <a:ext cx="2407657" cy="2708615"/>
          </a:xfrm>
          <a:prstGeom prst="rect">
            <a:avLst/>
          </a:prstGeom>
        </p:spPr>
      </p:pic>
      <p:cxnSp>
        <p:nvCxnSpPr>
          <p:cNvPr id="6" name="Straight Connector 5"/>
          <p:cNvCxnSpPr/>
          <p:nvPr/>
        </p:nvCxnSpPr>
        <p:spPr bwMode="auto">
          <a:xfrm>
            <a:off x="1200150" y="1600200"/>
            <a:ext cx="67437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7" name="Rectangle 6"/>
          <p:cNvSpPr/>
          <p:nvPr/>
        </p:nvSpPr>
        <p:spPr>
          <a:xfrm>
            <a:off x="2392970" y="3680744"/>
            <a:ext cx="5133136" cy="484748"/>
          </a:xfrm>
          <a:prstGeom prst="rect">
            <a:avLst/>
          </a:prstGeom>
        </p:spPr>
        <p:txBody>
          <a:bodyPr wrap="none">
            <a:spAutoFit/>
          </a:bodyPr>
          <a:lstStyle/>
          <a:p>
            <a:pPr marL="0" lvl="1" algn="ctr" defTabSz="685800">
              <a:spcBef>
                <a:spcPts val="150"/>
              </a:spcBef>
            </a:pPr>
            <a:r>
              <a:rPr lang="en-US" sz="2100" dirty="0">
                <a:solidFill>
                  <a:srgbClr val="000000"/>
                </a:solidFill>
              </a:rPr>
              <a:t>NH</a:t>
            </a:r>
            <a:r>
              <a:rPr lang="en-US" sz="2100" baseline="-25000" dirty="0">
                <a:solidFill>
                  <a:srgbClr val="000000"/>
                </a:solidFill>
              </a:rPr>
              <a:t>4</a:t>
            </a:r>
            <a:r>
              <a:rPr lang="en-US" sz="2100" baseline="30000" dirty="0">
                <a:solidFill>
                  <a:srgbClr val="000000"/>
                </a:solidFill>
              </a:rPr>
              <a:t>+</a:t>
            </a:r>
            <a:r>
              <a:rPr lang="en-US" sz="2100" dirty="0">
                <a:solidFill>
                  <a:srgbClr val="000000"/>
                </a:solidFill>
              </a:rPr>
              <a:t>(</a:t>
            </a:r>
            <a:r>
              <a:rPr lang="en-US" sz="2100" i="1" dirty="0" err="1">
                <a:solidFill>
                  <a:srgbClr val="000000"/>
                </a:solidFill>
              </a:rPr>
              <a:t>aq</a:t>
            </a:r>
            <a:r>
              <a:rPr lang="en-US" sz="2100" dirty="0">
                <a:solidFill>
                  <a:srgbClr val="000000"/>
                </a:solidFill>
              </a:rPr>
              <a:t>) + OH</a:t>
            </a:r>
            <a:r>
              <a:rPr lang="en-US" sz="2100" baseline="30000" dirty="0">
                <a:solidFill>
                  <a:srgbClr val="000000"/>
                </a:solidFill>
              </a:rPr>
              <a:t>–</a:t>
            </a:r>
            <a:r>
              <a:rPr lang="en-US" sz="2100" dirty="0">
                <a:solidFill>
                  <a:srgbClr val="000000"/>
                </a:solidFill>
              </a:rPr>
              <a:t> (</a:t>
            </a:r>
            <a:r>
              <a:rPr lang="en-US" sz="2100" i="1" dirty="0" err="1">
                <a:solidFill>
                  <a:srgbClr val="000000"/>
                </a:solidFill>
              </a:rPr>
              <a:t>aq</a:t>
            </a:r>
            <a:r>
              <a:rPr lang="en-US" sz="2100" dirty="0">
                <a:solidFill>
                  <a:srgbClr val="000000"/>
                </a:solidFill>
              </a:rPr>
              <a:t>) </a:t>
            </a:r>
            <a:r>
              <a:rPr lang="en-US" sz="2550" dirty="0">
                <a:solidFill>
                  <a:srgbClr val="000000"/>
                </a:solidFill>
              </a:rPr>
              <a:t>⇌</a:t>
            </a:r>
            <a:r>
              <a:rPr lang="en-US" sz="2100" dirty="0">
                <a:solidFill>
                  <a:srgbClr val="000000"/>
                </a:solidFill>
              </a:rPr>
              <a:t> NH</a:t>
            </a:r>
            <a:r>
              <a:rPr lang="en-US" sz="2100" baseline="-25000" dirty="0">
                <a:solidFill>
                  <a:srgbClr val="000000"/>
                </a:solidFill>
              </a:rPr>
              <a:t>3</a:t>
            </a:r>
            <a:r>
              <a:rPr lang="en-US" sz="2100" dirty="0">
                <a:solidFill>
                  <a:srgbClr val="000000"/>
                </a:solidFill>
              </a:rPr>
              <a:t>(</a:t>
            </a:r>
            <a:r>
              <a:rPr lang="en-US" sz="2100" i="1" dirty="0" err="1">
                <a:solidFill>
                  <a:srgbClr val="000000"/>
                </a:solidFill>
              </a:rPr>
              <a:t>aq</a:t>
            </a:r>
            <a:r>
              <a:rPr lang="en-US" sz="2100" dirty="0">
                <a:solidFill>
                  <a:srgbClr val="000000"/>
                </a:solidFill>
              </a:rPr>
              <a:t>) + H</a:t>
            </a:r>
            <a:r>
              <a:rPr lang="en-US" sz="2100" baseline="-25000" dirty="0">
                <a:solidFill>
                  <a:srgbClr val="000000"/>
                </a:solidFill>
              </a:rPr>
              <a:t>2</a:t>
            </a:r>
            <a:r>
              <a:rPr lang="en-US" sz="2100" dirty="0">
                <a:solidFill>
                  <a:srgbClr val="000000"/>
                </a:solidFill>
              </a:rPr>
              <a:t>O(</a:t>
            </a:r>
            <a:r>
              <a:rPr lang="en-US" sz="2100" i="1" dirty="0">
                <a:solidFill>
                  <a:srgbClr val="000000"/>
                </a:solidFill>
              </a:rPr>
              <a:t>l</a:t>
            </a:r>
            <a:r>
              <a:rPr lang="en-US" sz="2100" dirty="0">
                <a:solidFill>
                  <a:srgbClr val="000000"/>
                </a:solidFill>
              </a:rPr>
              <a:t>) </a:t>
            </a:r>
          </a:p>
        </p:txBody>
      </p:sp>
      <p:graphicFrame>
        <p:nvGraphicFramePr>
          <p:cNvPr id="9" name="Object 8"/>
          <p:cNvGraphicFramePr>
            <a:graphicFrameLocks noChangeAspect="1"/>
          </p:cNvGraphicFramePr>
          <p:nvPr/>
        </p:nvGraphicFramePr>
        <p:xfrm>
          <a:off x="1221953" y="2773912"/>
          <a:ext cx="6700095" cy="626269"/>
        </p:xfrm>
        <a:graphic>
          <a:graphicData uri="http://schemas.openxmlformats.org/presentationml/2006/ole">
            <mc:AlternateContent xmlns:mc="http://schemas.openxmlformats.org/markup-compatibility/2006">
              <mc:Choice xmlns:v="urn:schemas-microsoft-com:vml" Requires="v">
                <p:oleObj spid="_x0000_s19467" name="Equation" r:id="rId6" imgW="7454900" imgH="698500" progId="Equation.3">
                  <p:embed/>
                </p:oleObj>
              </mc:Choice>
              <mc:Fallback>
                <p:oleObj name="Equation" r:id="rId6" imgW="7454900" imgH="698500" progId="Equation.3">
                  <p:embed/>
                  <p:pic>
                    <p:nvPicPr>
                      <p:cNvPr id="9" name="Object 8"/>
                      <p:cNvPicPr/>
                      <p:nvPr/>
                    </p:nvPicPr>
                    <p:blipFill>
                      <a:blip r:embed="rId7"/>
                      <a:stretch>
                        <a:fillRect/>
                      </a:stretch>
                    </p:blipFill>
                    <p:spPr>
                      <a:xfrm>
                        <a:off x="1221953" y="2773912"/>
                        <a:ext cx="6700095" cy="626269"/>
                      </a:xfrm>
                      <a:prstGeom prst="rect">
                        <a:avLst/>
                      </a:prstGeom>
                    </p:spPr>
                  </p:pic>
                </p:oleObj>
              </mc:Fallback>
            </mc:AlternateContent>
          </a:graphicData>
        </a:graphic>
      </p:graphicFrame>
      <p:graphicFrame>
        <p:nvGraphicFramePr>
          <p:cNvPr id="10" name="Object 9"/>
          <p:cNvGraphicFramePr>
            <a:graphicFrameLocks noChangeAspect="1"/>
          </p:cNvGraphicFramePr>
          <p:nvPr/>
        </p:nvGraphicFramePr>
        <p:xfrm>
          <a:off x="1244814" y="3255940"/>
          <a:ext cx="6459140" cy="546497"/>
        </p:xfrm>
        <a:graphic>
          <a:graphicData uri="http://schemas.openxmlformats.org/presentationml/2006/ole">
            <mc:AlternateContent xmlns:mc="http://schemas.openxmlformats.org/markup-compatibility/2006">
              <mc:Choice xmlns:v="urn:schemas-microsoft-com:vml" Requires="v">
                <p:oleObj spid="_x0000_s19468" name="Equation" r:id="rId8" imgW="7188200" imgH="609600" progId="Equation.3">
                  <p:embed/>
                </p:oleObj>
              </mc:Choice>
              <mc:Fallback>
                <p:oleObj name="Equation" r:id="rId8" imgW="7188200" imgH="609600" progId="Equation.3">
                  <p:embed/>
                  <p:pic>
                    <p:nvPicPr>
                      <p:cNvPr id="10" name="Object 9"/>
                      <p:cNvPicPr/>
                      <p:nvPr/>
                    </p:nvPicPr>
                    <p:blipFill>
                      <a:blip r:embed="rId9"/>
                      <a:stretch>
                        <a:fillRect/>
                      </a:stretch>
                    </p:blipFill>
                    <p:spPr>
                      <a:xfrm>
                        <a:off x="1244814" y="3255940"/>
                        <a:ext cx="6459140" cy="546497"/>
                      </a:xfrm>
                      <a:prstGeom prst="rect">
                        <a:avLst/>
                      </a:prstGeom>
                    </p:spPr>
                  </p:pic>
                </p:oleObj>
              </mc:Fallback>
            </mc:AlternateContent>
          </a:graphicData>
        </a:graphic>
      </p:graphicFrame>
      <p:sp>
        <p:nvSpPr>
          <p:cNvPr id="3" name="TextBox 2"/>
          <p:cNvSpPr txBox="1"/>
          <p:nvPr/>
        </p:nvSpPr>
        <p:spPr>
          <a:xfrm>
            <a:off x="1200151" y="4083000"/>
            <a:ext cx="6275203" cy="1200329"/>
          </a:xfrm>
          <a:prstGeom prst="rect">
            <a:avLst/>
          </a:prstGeom>
          <a:noFill/>
        </p:spPr>
        <p:txBody>
          <a:bodyPr wrap="square" rtlCol="0">
            <a:spAutoFit/>
          </a:bodyPr>
          <a:lstStyle/>
          <a:p>
            <a:pPr defTabSz="685800"/>
            <a:r>
              <a:rPr lang="en-US" dirty="0">
                <a:solidFill>
                  <a:srgbClr val="005BA9"/>
                </a:solidFill>
              </a:rPr>
              <a:t>Start		0.08 </a:t>
            </a:r>
            <a:r>
              <a:rPr lang="en-US" dirty="0" err="1">
                <a:solidFill>
                  <a:srgbClr val="005BA9"/>
                </a:solidFill>
              </a:rPr>
              <a:t>mol</a:t>
            </a:r>
            <a:endParaRPr lang="en-US" dirty="0">
              <a:solidFill>
                <a:srgbClr val="005BA9"/>
              </a:solidFill>
            </a:endParaRPr>
          </a:p>
          <a:p>
            <a:pPr defTabSz="685800"/>
            <a:r>
              <a:rPr lang="en-US" dirty="0">
                <a:solidFill>
                  <a:srgbClr val="005BA9"/>
                </a:solidFill>
              </a:rPr>
              <a:t>Added				+ 0.04 </a:t>
            </a:r>
            <a:r>
              <a:rPr lang="en-US" dirty="0" err="1">
                <a:solidFill>
                  <a:srgbClr val="005BA9"/>
                </a:solidFill>
              </a:rPr>
              <a:t>mol</a:t>
            </a:r>
            <a:endParaRPr lang="en-US" dirty="0">
              <a:solidFill>
                <a:srgbClr val="005BA9"/>
              </a:solidFill>
            </a:endParaRPr>
          </a:p>
          <a:p>
            <a:pPr defTabSz="685800"/>
            <a:r>
              <a:rPr lang="en-US" dirty="0">
                <a:solidFill>
                  <a:srgbClr val="005BA9"/>
                </a:solidFill>
              </a:rPr>
              <a:t>Change	–0.04mol	– 0.04 </a:t>
            </a:r>
            <a:r>
              <a:rPr lang="en-US" dirty="0" err="1">
                <a:solidFill>
                  <a:srgbClr val="005BA9"/>
                </a:solidFill>
              </a:rPr>
              <a:t>mol</a:t>
            </a:r>
            <a:r>
              <a:rPr lang="en-US" dirty="0">
                <a:solidFill>
                  <a:srgbClr val="005BA9"/>
                </a:solidFill>
              </a:rPr>
              <a:t>	+0.04</a:t>
            </a:r>
          </a:p>
          <a:p>
            <a:pPr defTabSz="685800"/>
            <a:r>
              <a:rPr lang="en-US" dirty="0">
                <a:solidFill>
                  <a:srgbClr val="005BA9"/>
                </a:solidFill>
              </a:rPr>
              <a:t>At this point : 0.04 </a:t>
            </a:r>
            <a:r>
              <a:rPr lang="en-US" dirty="0" err="1">
                <a:solidFill>
                  <a:srgbClr val="005BA9"/>
                </a:solidFill>
              </a:rPr>
              <a:t>mol</a:t>
            </a:r>
            <a:r>
              <a:rPr lang="en-US" dirty="0">
                <a:solidFill>
                  <a:srgbClr val="005BA9"/>
                </a:solidFill>
              </a:rPr>
              <a:t>			0.04 </a:t>
            </a:r>
            <a:r>
              <a:rPr lang="en-US" dirty="0" err="1">
                <a:solidFill>
                  <a:srgbClr val="005BA9"/>
                </a:solidFill>
              </a:rPr>
              <a:t>mol</a:t>
            </a:r>
            <a:endParaRPr lang="en-US" dirty="0">
              <a:solidFill>
                <a:srgbClr val="005BA9"/>
              </a:solidFill>
            </a:endParaRPr>
          </a:p>
        </p:txBody>
      </p:sp>
      <p:graphicFrame>
        <p:nvGraphicFramePr>
          <p:cNvPr id="22" name="Object 21"/>
          <p:cNvGraphicFramePr>
            <a:graphicFrameLocks noChangeAspect="1"/>
          </p:cNvGraphicFramePr>
          <p:nvPr/>
        </p:nvGraphicFramePr>
        <p:xfrm>
          <a:off x="2232536" y="5372101"/>
          <a:ext cx="1829886" cy="571501"/>
        </p:xfrm>
        <a:graphic>
          <a:graphicData uri="http://schemas.openxmlformats.org/presentationml/2006/ole">
            <mc:AlternateContent xmlns:mc="http://schemas.openxmlformats.org/markup-compatibility/2006">
              <mc:Choice xmlns:v="urn:schemas-microsoft-com:vml" Requires="v">
                <p:oleObj spid="_x0000_s19469" name="Equation" r:id="rId10" imgW="1384200" imgH="431640" progId="Equation.3">
                  <p:embed/>
                </p:oleObj>
              </mc:Choice>
              <mc:Fallback>
                <p:oleObj name="Equation" r:id="rId10" imgW="1384200" imgH="431640" progId="Equation.3">
                  <p:embed/>
                  <p:pic>
                    <p:nvPicPr>
                      <p:cNvPr id="22" name="Object 21"/>
                      <p:cNvPicPr/>
                      <p:nvPr/>
                    </p:nvPicPr>
                    <p:blipFill>
                      <a:blip r:embed="rId11"/>
                      <a:stretch>
                        <a:fillRect/>
                      </a:stretch>
                    </p:blipFill>
                    <p:spPr>
                      <a:xfrm>
                        <a:off x="2232536" y="5372101"/>
                        <a:ext cx="1829886" cy="571501"/>
                      </a:xfrm>
                      <a:prstGeom prst="rect">
                        <a:avLst/>
                      </a:prstGeom>
                      <a:noFill/>
                    </p:spPr>
                  </p:pic>
                </p:oleObj>
              </mc:Fallback>
            </mc:AlternateContent>
          </a:graphicData>
        </a:graphic>
      </p:graphicFrame>
      <p:graphicFrame>
        <p:nvGraphicFramePr>
          <p:cNvPr id="23" name="Object 22"/>
          <p:cNvGraphicFramePr>
            <a:graphicFrameLocks noChangeAspect="1"/>
          </p:cNvGraphicFramePr>
          <p:nvPr/>
        </p:nvGraphicFramePr>
        <p:xfrm>
          <a:off x="4065924" y="5334023"/>
          <a:ext cx="3038536" cy="609578"/>
        </p:xfrm>
        <a:graphic>
          <a:graphicData uri="http://schemas.openxmlformats.org/presentationml/2006/ole">
            <mc:AlternateContent xmlns:mc="http://schemas.openxmlformats.org/markup-compatibility/2006">
              <mc:Choice xmlns:v="urn:schemas-microsoft-com:vml" Requires="v">
                <p:oleObj spid="_x0000_s19470" name="Equation" r:id="rId12" imgW="3479800" imgH="698500" progId="Equation.3">
                  <p:embed/>
                </p:oleObj>
              </mc:Choice>
              <mc:Fallback>
                <p:oleObj name="Equation" r:id="rId12" imgW="3479800" imgH="698500" progId="Equation.3">
                  <p:embed/>
                  <p:pic>
                    <p:nvPicPr>
                      <p:cNvPr id="23" name="Object 22"/>
                      <p:cNvPicPr/>
                      <p:nvPr/>
                    </p:nvPicPr>
                    <p:blipFill>
                      <a:blip r:embed="rId13"/>
                      <a:stretch>
                        <a:fillRect/>
                      </a:stretch>
                    </p:blipFill>
                    <p:spPr>
                      <a:xfrm>
                        <a:off x="4065924" y="5334023"/>
                        <a:ext cx="3038536" cy="609578"/>
                      </a:xfrm>
                      <a:prstGeom prst="rect">
                        <a:avLst/>
                      </a:prstGeom>
                      <a:noFill/>
                    </p:spPr>
                  </p:pic>
                </p:oleObj>
              </mc:Fallback>
            </mc:AlternateContent>
          </a:graphicData>
        </a:graphic>
      </p:graphicFrame>
      <p:graphicFrame>
        <p:nvGraphicFramePr>
          <p:cNvPr id="24" name="Object 23"/>
          <p:cNvGraphicFramePr>
            <a:graphicFrameLocks noChangeAspect="1"/>
          </p:cNvGraphicFramePr>
          <p:nvPr/>
        </p:nvGraphicFramePr>
        <p:xfrm>
          <a:off x="7193899" y="5515818"/>
          <a:ext cx="521351" cy="199182"/>
        </p:xfrm>
        <a:graphic>
          <a:graphicData uri="http://schemas.openxmlformats.org/presentationml/2006/ole">
            <mc:AlternateContent xmlns:mc="http://schemas.openxmlformats.org/markup-compatibility/2006">
              <mc:Choice xmlns:v="urn:schemas-microsoft-com:vml" Requires="v">
                <p:oleObj spid="_x0000_s19471" name="Equation" r:id="rId14" imgW="596900" imgH="228600" progId="Equation.3">
                  <p:embed/>
                </p:oleObj>
              </mc:Choice>
              <mc:Fallback>
                <p:oleObj name="Equation" r:id="rId14" imgW="596900" imgH="228600" progId="Equation.3">
                  <p:embed/>
                  <p:pic>
                    <p:nvPicPr>
                      <p:cNvPr id="24" name="Object 23"/>
                      <p:cNvPicPr/>
                      <p:nvPr/>
                    </p:nvPicPr>
                    <p:blipFill>
                      <a:blip r:embed="rId15"/>
                      <a:stretch>
                        <a:fillRect/>
                      </a:stretch>
                    </p:blipFill>
                    <p:spPr>
                      <a:xfrm>
                        <a:off x="7193899" y="5515818"/>
                        <a:ext cx="521351" cy="199182"/>
                      </a:xfrm>
                      <a:prstGeom prst="rect">
                        <a:avLst/>
                      </a:prstGeom>
                      <a:noFill/>
                    </p:spPr>
                  </p:pic>
                </p:oleObj>
              </mc:Fallback>
            </mc:AlternateContent>
          </a:graphicData>
        </a:graphic>
      </p:graphicFrame>
      <p:sp>
        <p:nvSpPr>
          <p:cNvPr id="26" name="Rectangle 25"/>
          <p:cNvSpPr/>
          <p:nvPr/>
        </p:nvSpPr>
        <p:spPr>
          <a:xfrm>
            <a:off x="1200151" y="5243467"/>
            <a:ext cx="971550" cy="553998"/>
          </a:xfrm>
          <a:prstGeom prst="rect">
            <a:avLst/>
          </a:prstGeom>
        </p:spPr>
        <p:txBody>
          <a:bodyPr wrap="square">
            <a:spAutoFit/>
          </a:bodyPr>
          <a:lstStyle/>
          <a:p>
            <a:pPr defTabSz="685800">
              <a:spcBef>
                <a:spcPts val="225"/>
              </a:spcBef>
              <a:defRPr/>
            </a:pPr>
            <a:r>
              <a:rPr lang="en-US" sz="1500" i="1" dirty="0">
                <a:solidFill>
                  <a:srgbClr val="005BA9"/>
                </a:solidFill>
                <a:latin typeface="Arial"/>
                <a:cs typeface="Arial"/>
              </a:rPr>
              <a:t>Calculate pH:</a:t>
            </a:r>
          </a:p>
        </p:txBody>
      </p:sp>
      <p:sp>
        <p:nvSpPr>
          <p:cNvPr id="27" name="Rectangle 26"/>
          <p:cNvSpPr/>
          <p:nvPr/>
        </p:nvSpPr>
        <p:spPr bwMode="auto">
          <a:xfrm>
            <a:off x="7200900" y="5429251"/>
            <a:ext cx="628650" cy="342900"/>
          </a:xfrm>
          <a:prstGeom prst="rect">
            <a:avLst/>
          </a:prstGeom>
          <a:noFill/>
          <a:ln w="28575"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dirty="0">
              <a:solidFill>
                <a:srgbClr val="084333"/>
              </a:solidFill>
              <a:latin typeface="Times"/>
            </a:endParaRPr>
          </a:p>
        </p:txBody>
      </p:sp>
      <p:sp>
        <p:nvSpPr>
          <p:cNvPr id="28" name="Rectangle 27"/>
          <p:cNvSpPr/>
          <p:nvPr/>
        </p:nvSpPr>
        <p:spPr>
          <a:xfrm>
            <a:off x="6457950" y="4685063"/>
            <a:ext cx="1543050" cy="323165"/>
          </a:xfrm>
          <a:prstGeom prst="rect">
            <a:avLst/>
          </a:prstGeom>
        </p:spPr>
        <p:txBody>
          <a:bodyPr wrap="square">
            <a:spAutoFit/>
          </a:bodyPr>
          <a:lstStyle/>
          <a:p>
            <a:pPr defTabSz="685800">
              <a:spcBef>
                <a:spcPts val="225"/>
              </a:spcBef>
              <a:defRPr/>
            </a:pPr>
            <a:r>
              <a:rPr lang="en-US" sz="1500" i="1" dirty="0">
                <a:solidFill>
                  <a:srgbClr val="FF0000"/>
                </a:solidFill>
                <a:latin typeface="Arial"/>
                <a:cs typeface="Arial"/>
              </a:rPr>
              <a:t>At the midpoint!</a:t>
            </a:r>
          </a:p>
        </p:txBody>
      </p:sp>
      <p:sp>
        <p:nvSpPr>
          <p:cNvPr id="16" name="Title 1">
            <a:extLst>
              <a:ext uri="{FF2B5EF4-FFF2-40B4-BE49-F238E27FC236}">
                <a16:creationId xmlns:a16="http://schemas.microsoft.com/office/drawing/2014/main" id="{C03A1A6D-013D-EC48-8929-FE46930241BF}"/>
              </a:ext>
            </a:extLst>
          </p:cNvPr>
          <p:cNvSpPr txBox="1">
            <a:spLocks/>
          </p:cNvSpPr>
          <p:nvPr/>
        </p:nvSpPr>
        <p:spPr>
          <a:xfrm>
            <a:off x="1143000" y="971550"/>
            <a:ext cx="6858000" cy="6858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pPr defTabSz="685800"/>
            <a:r>
              <a:rPr lang="en-US" sz="2700" kern="0" dirty="0">
                <a:solidFill>
                  <a:srgbClr val="084333"/>
                </a:solidFill>
                <a:latin typeface="Georgia"/>
                <a:cs typeface="Georgia"/>
              </a:rPr>
              <a:t>Your turn </a:t>
            </a:r>
            <a:r>
              <a:rPr lang="en-US" sz="2700" kern="0" dirty="0" err="1">
                <a:solidFill>
                  <a:srgbClr val="084333"/>
                </a:solidFill>
                <a:latin typeface="Georgia"/>
                <a:cs typeface="Georgia"/>
              </a:rPr>
              <a:t>TopHat</a:t>
            </a:r>
            <a:r>
              <a:rPr lang="en-US" sz="2700" kern="0" dirty="0">
                <a:solidFill>
                  <a:srgbClr val="084333"/>
                </a:solidFill>
                <a:latin typeface="Georgia"/>
                <a:cs typeface="Georgia"/>
              </a:rPr>
              <a:t>: Titration Calculations</a:t>
            </a:r>
            <a:endParaRPr lang="en-US" sz="2700" kern="0" dirty="0">
              <a:solidFill>
                <a:srgbClr val="000000"/>
              </a:solidFill>
              <a:latin typeface="Arial" panose="020B0604020202020204" pitchFamily="34" charset="0"/>
              <a:cs typeface="Arial" panose="020B0604020202020204" pitchFamily="34" charset="0"/>
            </a:endParaRPr>
          </a:p>
        </p:txBody>
      </p:sp>
    </p:spTree>
    <p:custDataLst>
      <p:tags r:id="rId2"/>
    </p:custDataLst>
    <p:extLst>
      <p:ext uri="{BB962C8B-B14F-4D97-AF65-F5344CB8AC3E}">
        <p14:creationId xmlns:p14="http://schemas.microsoft.com/office/powerpoint/2010/main" val="7797430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14339" name="Content Placeholder 1"/>
          <p:cNvSpPr>
            <a:spLocks noGrp="1"/>
          </p:cNvSpPr>
          <p:nvPr>
            <p:ph/>
          </p:nvPr>
        </p:nvSpPr>
        <p:spPr>
          <a:xfrm>
            <a:off x="11989" y="3581400"/>
            <a:ext cx="8991600" cy="1353889"/>
          </a:xfrm>
          <a:solidFill>
            <a:schemeClr val="bg1"/>
          </a:solidFill>
        </p:spPr>
        <p:txBody>
          <a:bodyPr/>
          <a:lstStyle/>
          <a:p>
            <a:pPr>
              <a:spcBef>
                <a:spcPts val="600"/>
              </a:spcBef>
              <a:defRPr/>
            </a:pPr>
            <a:r>
              <a:rPr lang="en-US" b="1" dirty="0">
                <a:solidFill>
                  <a:schemeClr val="accent4"/>
                </a:solidFill>
                <a:latin typeface="Arial"/>
                <a:cs typeface="Arial"/>
              </a:rPr>
              <a:t>Weak Acid–Strong Base</a:t>
            </a:r>
            <a:r>
              <a:rPr lang="en-US" dirty="0">
                <a:solidFill>
                  <a:schemeClr val="accent4"/>
                </a:solidFill>
                <a:latin typeface="Arial"/>
                <a:cs typeface="Arial"/>
              </a:rPr>
              <a:t>:</a:t>
            </a:r>
          </a:p>
          <a:p>
            <a:pPr marL="0" indent="0">
              <a:spcBef>
                <a:spcPts val="600"/>
              </a:spcBef>
              <a:buFontTx/>
              <a:buNone/>
              <a:defRPr/>
            </a:pPr>
            <a:r>
              <a:rPr lang="en-US" sz="2600" dirty="0">
                <a:solidFill>
                  <a:schemeClr val="accent4"/>
                </a:solidFill>
                <a:latin typeface="Arial"/>
                <a:cs typeface="Arial"/>
              </a:rPr>
              <a:t>      CH</a:t>
            </a:r>
            <a:r>
              <a:rPr lang="en-US" sz="2600" baseline="-25000" dirty="0">
                <a:solidFill>
                  <a:schemeClr val="accent4"/>
                </a:solidFill>
                <a:latin typeface="Arial"/>
                <a:cs typeface="Arial"/>
              </a:rPr>
              <a:t>3</a:t>
            </a:r>
            <a:r>
              <a:rPr lang="en-US" sz="2600" dirty="0">
                <a:solidFill>
                  <a:schemeClr val="accent4"/>
                </a:solidFill>
                <a:latin typeface="Arial"/>
                <a:cs typeface="Arial"/>
              </a:rPr>
              <a:t>COOH(</a:t>
            </a:r>
            <a:r>
              <a:rPr lang="en-US" sz="2600" i="1" dirty="0" err="1">
                <a:solidFill>
                  <a:schemeClr val="accent4"/>
                </a:solidFill>
                <a:latin typeface="Arial"/>
                <a:cs typeface="Arial"/>
              </a:rPr>
              <a:t>aq</a:t>
            </a:r>
            <a:r>
              <a:rPr lang="en-US" sz="2600" dirty="0">
                <a:solidFill>
                  <a:schemeClr val="accent4"/>
                </a:solidFill>
                <a:latin typeface="Arial"/>
                <a:cs typeface="Arial"/>
              </a:rPr>
              <a:t>) + OH</a:t>
            </a:r>
            <a:r>
              <a:rPr lang="en-US" sz="2600" baseline="30000" dirty="0">
                <a:solidFill>
                  <a:schemeClr val="accent4"/>
                </a:solidFill>
                <a:latin typeface="Arial"/>
                <a:cs typeface="Arial"/>
              </a:rPr>
              <a:t>–</a:t>
            </a:r>
            <a:r>
              <a:rPr lang="en-US" sz="2600" dirty="0">
                <a:solidFill>
                  <a:schemeClr val="accent4"/>
                </a:solidFill>
                <a:latin typeface="Arial"/>
                <a:cs typeface="Arial"/>
              </a:rPr>
              <a:t> (</a:t>
            </a:r>
            <a:r>
              <a:rPr lang="en-US" sz="2600" i="1" dirty="0" err="1">
                <a:solidFill>
                  <a:schemeClr val="accent4"/>
                </a:solidFill>
                <a:latin typeface="Arial"/>
                <a:cs typeface="Arial"/>
              </a:rPr>
              <a:t>aq</a:t>
            </a:r>
            <a:r>
              <a:rPr lang="en-US" sz="2600" dirty="0">
                <a:solidFill>
                  <a:schemeClr val="accent4"/>
                </a:solidFill>
                <a:latin typeface="Arial"/>
                <a:cs typeface="Arial"/>
              </a:rPr>
              <a:t>) ⇌ H</a:t>
            </a:r>
            <a:r>
              <a:rPr lang="en-US" sz="2600" baseline="-25000" dirty="0">
                <a:solidFill>
                  <a:schemeClr val="accent4"/>
                </a:solidFill>
                <a:latin typeface="Arial"/>
                <a:cs typeface="Arial"/>
              </a:rPr>
              <a:t>2</a:t>
            </a:r>
            <a:r>
              <a:rPr lang="en-US" sz="2600" dirty="0">
                <a:solidFill>
                  <a:schemeClr val="accent4"/>
                </a:solidFill>
                <a:latin typeface="Arial"/>
                <a:cs typeface="Arial"/>
              </a:rPr>
              <a:t>O(</a:t>
            </a:r>
            <a:r>
              <a:rPr lang="en-US" sz="2600" dirty="0">
                <a:solidFill>
                  <a:schemeClr val="accent4"/>
                </a:solidFill>
              </a:rPr>
              <a:t>ℓ</a:t>
            </a:r>
            <a:r>
              <a:rPr lang="en-US" sz="2600" dirty="0">
                <a:solidFill>
                  <a:schemeClr val="accent4"/>
                </a:solidFill>
                <a:latin typeface="Arial"/>
                <a:cs typeface="Arial"/>
              </a:rPr>
              <a:t>) + CH</a:t>
            </a:r>
            <a:r>
              <a:rPr lang="en-US" sz="2600" baseline="-25000" dirty="0">
                <a:solidFill>
                  <a:schemeClr val="accent4"/>
                </a:solidFill>
                <a:latin typeface="Arial"/>
                <a:cs typeface="Arial"/>
              </a:rPr>
              <a:t>3</a:t>
            </a:r>
            <a:r>
              <a:rPr lang="en-US" sz="2600" dirty="0">
                <a:solidFill>
                  <a:schemeClr val="accent4"/>
                </a:solidFill>
                <a:latin typeface="Arial"/>
                <a:cs typeface="Arial"/>
              </a:rPr>
              <a:t>COO</a:t>
            </a:r>
            <a:r>
              <a:rPr lang="en-US" sz="2600" baseline="30000" dirty="0">
                <a:solidFill>
                  <a:schemeClr val="accent4"/>
                </a:solidFill>
                <a:latin typeface="Arial"/>
                <a:cs typeface="Arial"/>
              </a:rPr>
              <a:t>–</a:t>
            </a:r>
            <a:r>
              <a:rPr lang="en-US" sz="2600" dirty="0">
                <a:solidFill>
                  <a:schemeClr val="accent4"/>
                </a:solidFill>
                <a:latin typeface="Arial"/>
                <a:cs typeface="Arial"/>
              </a:rPr>
              <a:t> (</a:t>
            </a:r>
            <a:r>
              <a:rPr lang="en-US" sz="2600" i="1" dirty="0" err="1">
                <a:solidFill>
                  <a:schemeClr val="accent4"/>
                </a:solidFill>
                <a:latin typeface="Arial"/>
                <a:cs typeface="Arial"/>
              </a:rPr>
              <a:t>aq</a:t>
            </a:r>
            <a:r>
              <a:rPr lang="en-US" sz="2600" dirty="0">
                <a:solidFill>
                  <a:schemeClr val="accent4"/>
                </a:solidFill>
                <a:latin typeface="Arial"/>
                <a:cs typeface="Arial"/>
              </a:rPr>
              <a:t>)</a:t>
            </a:r>
          </a:p>
          <a:p>
            <a:pPr marL="0" indent="0">
              <a:spcBef>
                <a:spcPts val="600"/>
              </a:spcBef>
              <a:buFontTx/>
              <a:buNone/>
              <a:defRPr/>
            </a:pPr>
            <a:endParaRPr lang="en-US" sz="2600" dirty="0">
              <a:solidFill>
                <a:schemeClr val="accent4"/>
              </a:solidFill>
              <a:latin typeface="Arial"/>
              <a:cs typeface="Arial"/>
            </a:endParaRPr>
          </a:p>
          <a:p>
            <a:pPr marL="0" indent="0">
              <a:spcBef>
                <a:spcPts val="600"/>
              </a:spcBef>
              <a:buFontTx/>
              <a:buNone/>
              <a:defRPr/>
            </a:pPr>
            <a:r>
              <a:rPr lang="en-US" sz="2600" dirty="0">
                <a:solidFill>
                  <a:schemeClr val="accent4"/>
                </a:solidFill>
                <a:latin typeface="Arial"/>
                <a:cs typeface="Arial"/>
              </a:rPr>
              <a:t>	What is the K for the overall reaction? </a:t>
            </a: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9" name="Title 1"/>
          <p:cNvSpPr txBox="1">
            <a:spLocks/>
          </p:cNvSpPr>
          <p:nvPr/>
        </p:nvSpPr>
        <p:spPr>
          <a:xfrm>
            <a:off x="11989" y="-44290"/>
            <a:ext cx="9144000" cy="1737169"/>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altLang="en-US" sz="3200" dirty="0">
                <a:ea typeface="MS PGothic" charset="-128"/>
              </a:rPr>
              <a:t>Your Turn </a:t>
            </a:r>
            <a:r>
              <a:rPr lang="en-US" altLang="en-US" sz="3200" dirty="0" err="1">
                <a:ea typeface="MS PGothic" charset="-128"/>
              </a:rPr>
              <a:t>TopHat</a:t>
            </a:r>
            <a:r>
              <a:rPr lang="en-US" altLang="en-US" sz="3200" dirty="0">
                <a:ea typeface="MS PGothic" charset="-128"/>
              </a:rPr>
              <a:t>: Calculate the K for reaction of</a:t>
            </a:r>
            <a:br>
              <a:rPr lang="en-US" altLang="en-US" sz="3200" dirty="0">
                <a:ea typeface="MS PGothic" charset="-128"/>
              </a:rPr>
            </a:br>
            <a:r>
              <a:rPr lang="en-US" altLang="en-US" sz="3200" dirty="0">
                <a:ea typeface="MS PGothic" charset="-128"/>
              </a:rPr>
              <a:t>weak acid + strong base </a:t>
            </a:r>
            <a:br>
              <a:rPr lang="en-US" altLang="en-US" sz="3200" dirty="0">
                <a:ea typeface="MS PGothic" charset="-128"/>
              </a:rPr>
            </a:br>
            <a:br>
              <a:rPr lang="en-US" sz="2400" dirty="0">
                <a:latin typeface="Arial"/>
                <a:cs typeface="Arial"/>
              </a:rPr>
            </a:br>
            <a:endParaRPr lang="en-US" sz="4400" kern="0" dirty="0">
              <a:solidFill>
                <a:srgbClr val="000000"/>
              </a:solidFill>
              <a:latin typeface="Arial" panose="020B0604020202020204" pitchFamily="34" charset="0"/>
              <a:cs typeface="Arial" panose="020B0604020202020204" pitchFamily="34" charset="0"/>
            </a:endParaRPr>
          </a:p>
        </p:txBody>
      </p:sp>
      <p:sp>
        <p:nvSpPr>
          <p:cNvPr id="6" name="Rectangle 5"/>
          <p:cNvSpPr/>
          <p:nvPr/>
        </p:nvSpPr>
        <p:spPr>
          <a:xfrm>
            <a:off x="228600" y="1084649"/>
            <a:ext cx="8839200" cy="430887"/>
          </a:xfrm>
          <a:prstGeom prst="rect">
            <a:avLst/>
          </a:prstGeom>
        </p:spPr>
        <p:txBody>
          <a:bodyPr wrap="square">
            <a:spAutoFit/>
          </a:bodyPr>
          <a:lstStyle/>
          <a:p>
            <a:pPr>
              <a:spcBef>
                <a:spcPts val="300"/>
              </a:spcBef>
              <a:defRPr/>
            </a:pPr>
            <a:r>
              <a:rPr lang="en-US" sz="2200" i="1" dirty="0">
                <a:solidFill>
                  <a:srgbClr val="005BA9"/>
                </a:solidFill>
                <a:latin typeface="Arial"/>
                <a:cs typeface="Arial"/>
              </a:rPr>
              <a:t>Acetic acid is your “sample”; sodium hydroxide is your “titrant”.</a:t>
            </a:r>
          </a:p>
        </p:txBody>
      </p:sp>
      <p:sp>
        <p:nvSpPr>
          <p:cNvPr id="7" name="Rectangle 6"/>
          <p:cNvSpPr/>
          <p:nvPr/>
        </p:nvSpPr>
        <p:spPr>
          <a:xfrm>
            <a:off x="6019800" y="3737893"/>
            <a:ext cx="2514600" cy="400110"/>
          </a:xfrm>
          <a:prstGeom prst="rect">
            <a:avLst/>
          </a:prstGeom>
        </p:spPr>
        <p:txBody>
          <a:bodyPr wrap="square">
            <a:spAutoFit/>
          </a:bodyPr>
          <a:lstStyle/>
          <a:p>
            <a:pPr>
              <a:spcBef>
                <a:spcPts val="300"/>
              </a:spcBef>
              <a:defRPr/>
            </a:pPr>
            <a:r>
              <a:rPr lang="en-US" sz="2000" i="1" dirty="0">
                <a:solidFill>
                  <a:srgbClr val="F32518"/>
                </a:solidFill>
                <a:latin typeface="Arial"/>
                <a:cs typeface="Arial"/>
              </a:rPr>
              <a:t>Overall reaction</a:t>
            </a:r>
          </a:p>
        </p:txBody>
      </p:sp>
      <p:sp>
        <p:nvSpPr>
          <p:cNvPr id="10" name="Rectangle 9"/>
          <p:cNvSpPr/>
          <p:nvPr/>
        </p:nvSpPr>
        <p:spPr>
          <a:xfrm>
            <a:off x="479519" y="1586872"/>
            <a:ext cx="8313494" cy="400110"/>
          </a:xfrm>
          <a:prstGeom prst="rect">
            <a:avLst/>
          </a:prstGeom>
        </p:spPr>
        <p:txBody>
          <a:bodyPr wrap="none">
            <a:spAutoFit/>
          </a:bodyPr>
          <a:lstStyle/>
          <a:p>
            <a:pPr marL="0" lvl="1" indent="0" algn="ctr">
              <a:spcBef>
                <a:spcPts val="200"/>
              </a:spcBef>
              <a:buNone/>
            </a:pPr>
            <a:r>
              <a:rPr lang="en-US" sz="2000" dirty="0">
                <a:solidFill>
                  <a:schemeClr val="accent4"/>
                </a:solidFill>
              </a:rPr>
              <a:t>CH</a:t>
            </a:r>
            <a:r>
              <a:rPr lang="en-US" sz="2000" baseline="-25000" dirty="0">
                <a:solidFill>
                  <a:schemeClr val="accent4"/>
                </a:solidFill>
              </a:rPr>
              <a:t>3</a:t>
            </a:r>
            <a:r>
              <a:rPr lang="en-US" sz="2000" dirty="0">
                <a:solidFill>
                  <a:schemeClr val="accent4"/>
                </a:solidFill>
              </a:rPr>
              <a:t>COOH(</a:t>
            </a:r>
            <a:r>
              <a:rPr lang="en-US" sz="2000" i="1" dirty="0" err="1">
                <a:solidFill>
                  <a:schemeClr val="accent4"/>
                </a:solidFill>
              </a:rPr>
              <a:t>aq</a:t>
            </a:r>
            <a:r>
              <a:rPr lang="en-US" sz="2000" dirty="0">
                <a:solidFill>
                  <a:schemeClr val="accent4"/>
                </a:solidFill>
              </a:rPr>
              <a:t>) + </a:t>
            </a:r>
            <a:r>
              <a:rPr lang="en-US" sz="2000" dirty="0">
                <a:solidFill>
                  <a:schemeClr val="accent4"/>
                </a:solidFill>
                <a:latin typeface="Arial"/>
                <a:cs typeface="Arial"/>
              </a:rPr>
              <a:t>H</a:t>
            </a:r>
            <a:r>
              <a:rPr lang="en-US" sz="2000" baseline="-25000" dirty="0">
                <a:solidFill>
                  <a:schemeClr val="accent4"/>
                </a:solidFill>
                <a:latin typeface="Arial"/>
                <a:cs typeface="Arial"/>
              </a:rPr>
              <a:t>2</a:t>
            </a:r>
            <a:r>
              <a:rPr lang="en-US" sz="2000" dirty="0">
                <a:solidFill>
                  <a:schemeClr val="accent4"/>
                </a:solidFill>
                <a:latin typeface="Arial"/>
                <a:cs typeface="Arial"/>
              </a:rPr>
              <a:t>O(</a:t>
            </a:r>
            <a:r>
              <a:rPr lang="en-US" sz="2000" dirty="0">
                <a:solidFill>
                  <a:schemeClr val="accent4"/>
                </a:solidFill>
              </a:rPr>
              <a:t>ℓ</a:t>
            </a:r>
            <a:r>
              <a:rPr lang="en-US" sz="2000" dirty="0">
                <a:solidFill>
                  <a:schemeClr val="accent4"/>
                </a:solidFill>
                <a:latin typeface="Arial"/>
                <a:cs typeface="Arial"/>
              </a:rPr>
              <a:t>)</a:t>
            </a:r>
            <a:r>
              <a:rPr lang="en-US" sz="2000" dirty="0">
                <a:solidFill>
                  <a:schemeClr val="accent4"/>
                </a:solidFill>
              </a:rPr>
              <a:t> ⇌ CH</a:t>
            </a:r>
            <a:r>
              <a:rPr lang="en-US" sz="2000" baseline="-25000" dirty="0">
                <a:solidFill>
                  <a:schemeClr val="accent4"/>
                </a:solidFill>
              </a:rPr>
              <a:t>3</a:t>
            </a:r>
            <a:r>
              <a:rPr lang="en-US" sz="2000" dirty="0">
                <a:solidFill>
                  <a:schemeClr val="accent4"/>
                </a:solidFill>
              </a:rPr>
              <a:t>COO</a:t>
            </a:r>
            <a:r>
              <a:rPr lang="en-US" sz="2000" baseline="30000" dirty="0">
                <a:solidFill>
                  <a:schemeClr val="accent4"/>
                </a:solidFill>
              </a:rPr>
              <a:t>–</a:t>
            </a:r>
            <a:r>
              <a:rPr lang="en-US" sz="2000" dirty="0">
                <a:solidFill>
                  <a:schemeClr val="accent4"/>
                </a:solidFill>
              </a:rPr>
              <a:t>(</a:t>
            </a:r>
            <a:r>
              <a:rPr lang="en-US" sz="2000" i="1" dirty="0" err="1">
                <a:solidFill>
                  <a:schemeClr val="accent4"/>
                </a:solidFill>
              </a:rPr>
              <a:t>aq</a:t>
            </a:r>
            <a:r>
              <a:rPr lang="en-US" sz="2000" dirty="0">
                <a:solidFill>
                  <a:schemeClr val="accent4"/>
                </a:solidFill>
              </a:rPr>
              <a:t>) + H</a:t>
            </a:r>
            <a:r>
              <a:rPr lang="en-US" sz="2000" baseline="-25000" dirty="0">
                <a:solidFill>
                  <a:schemeClr val="accent4"/>
                </a:solidFill>
              </a:rPr>
              <a:t>3</a:t>
            </a:r>
            <a:r>
              <a:rPr lang="en-US" sz="2000" dirty="0">
                <a:solidFill>
                  <a:schemeClr val="accent4"/>
                </a:solidFill>
              </a:rPr>
              <a:t>O</a:t>
            </a:r>
            <a:r>
              <a:rPr lang="en-US" sz="2000" baseline="30000" dirty="0">
                <a:solidFill>
                  <a:schemeClr val="accent4"/>
                </a:solidFill>
              </a:rPr>
              <a:t>+</a:t>
            </a:r>
            <a:r>
              <a:rPr lang="en-US" sz="2000" dirty="0">
                <a:solidFill>
                  <a:schemeClr val="accent4"/>
                </a:solidFill>
              </a:rPr>
              <a:t>(</a:t>
            </a:r>
            <a:r>
              <a:rPr lang="en-US" sz="2000" i="1" dirty="0" err="1">
                <a:solidFill>
                  <a:schemeClr val="accent4"/>
                </a:solidFill>
              </a:rPr>
              <a:t>aq</a:t>
            </a:r>
            <a:r>
              <a:rPr lang="en-US" sz="2000" dirty="0">
                <a:solidFill>
                  <a:schemeClr val="accent4"/>
                </a:solidFill>
              </a:rPr>
              <a:t>)      </a:t>
            </a:r>
            <a:r>
              <a:rPr lang="en-US" sz="2000" dirty="0" err="1">
                <a:solidFill>
                  <a:schemeClr val="accent4"/>
                </a:solidFill>
              </a:rPr>
              <a:t>K</a:t>
            </a:r>
            <a:r>
              <a:rPr lang="en-US" sz="2000" baseline="-25000" dirty="0" err="1">
                <a:solidFill>
                  <a:schemeClr val="accent4"/>
                </a:solidFill>
              </a:rPr>
              <a:t>a</a:t>
            </a:r>
            <a:r>
              <a:rPr lang="en-US" sz="2000" dirty="0">
                <a:solidFill>
                  <a:schemeClr val="accent4"/>
                </a:solidFill>
              </a:rPr>
              <a:t> = 1.76 x 10</a:t>
            </a:r>
            <a:r>
              <a:rPr lang="en-US" sz="2000" baseline="30000" dirty="0">
                <a:solidFill>
                  <a:schemeClr val="accent4"/>
                </a:solidFill>
              </a:rPr>
              <a:t>–5</a:t>
            </a:r>
            <a:endParaRPr lang="en-US" sz="2000" dirty="0">
              <a:solidFill>
                <a:schemeClr val="accent4"/>
              </a:solidFill>
            </a:endParaRPr>
          </a:p>
        </p:txBody>
      </p:sp>
      <p:sp>
        <p:nvSpPr>
          <p:cNvPr id="13" name="Rectangle 12"/>
          <p:cNvSpPr/>
          <p:nvPr/>
        </p:nvSpPr>
        <p:spPr>
          <a:xfrm>
            <a:off x="1213515" y="2161260"/>
            <a:ext cx="6740948" cy="461665"/>
          </a:xfrm>
          <a:prstGeom prst="rect">
            <a:avLst/>
          </a:prstGeom>
        </p:spPr>
        <p:txBody>
          <a:bodyPr wrap="none">
            <a:spAutoFit/>
          </a:bodyPr>
          <a:lstStyle/>
          <a:p>
            <a:pPr marL="0" lvl="1" algn="ctr">
              <a:spcBef>
                <a:spcPts val="200"/>
              </a:spcBef>
            </a:pPr>
            <a:r>
              <a:rPr lang="en-US" sz="2400" dirty="0">
                <a:solidFill>
                  <a:schemeClr val="accent4"/>
                </a:solidFill>
              </a:rPr>
              <a:t>H</a:t>
            </a:r>
            <a:r>
              <a:rPr lang="en-US" sz="2400" baseline="-25000" dirty="0">
                <a:solidFill>
                  <a:schemeClr val="accent4"/>
                </a:solidFill>
              </a:rPr>
              <a:t>3</a:t>
            </a:r>
            <a:r>
              <a:rPr lang="en-US" sz="2400" dirty="0">
                <a:solidFill>
                  <a:schemeClr val="accent4"/>
                </a:solidFill>
              </a:rPr>
              <a:t>O</a:t>
            </a:r>
            <a:r>
              <a:rPr lang="en-US" sz="2400" baseline="30000" dirty="0">
                <a:solidFill>
                  <a:schemeClr val="accent4"/>
                </a:solidFill>
              </a:rPr>
              <a:t>+</a:t>
            </a:r>
            <a:r>
              <a:rPr lang="en-US" sz="2400" dirty="0">
                <a:solidFill>
                  <a:schemeClr val="accent4"/>
                </a:solidFill>
              </a:rPr>
              <a:t>(</a:t>
            </a:r>
            <a:r>
              <a:rPr lang="en-US" sz="2400" i="1" dirty="0" err="1">
                <a:solidFill>
                  <a:schemeClr val="accent4"/>
                </a:solidFill>
              </a:rPr>
              <a:t>aq</a:t>
            </a:r>
            <a:r>
              <a:rPr lang="en-US" sz="2400" dirty="0">
                <a:solidFill>
                  <a:schemeClr val="accent4"/>
                </a:solidFill>
              </a:rPr>
              <a:t>) + OH</a:t>
            </a:r>
            <a:r>
              <a:rPr lang="en-US" sz="2400" baseline="30000" dirty="0">
                <a:solidFill>
                  <a:schemeClr val="accent4"/>
                </a:solidFill>
              </a:rPr>
              <a:t>–</a:t>
            </a:r>
            <a:r>
              <a:rPr lang="en-US" sz="2400" dirty="0">
                <a:solidFill>
                  <a:schemeClr val="accent4"/>
                </a:solidFill>
              </a:rPr>
              <a:t>(</a:t>
            </a:r>
            <a:r>
              <a:rPr lang="en-US" sz="2400" i="1" dirty="0" err="1">
                <a:solidFill>
                  <a:schemeClr val="accent4"/>
                </a:solidFill>
              </a:rPr>
              <a:t>aq</a:t>
            </a:r>
            <a:r>
              <a:rPr lang="en-US" sz="2400" dirty="0">
                <a:solidFill>
                  <a:schemeClr val="accent4"/>
                </a:solidFill>
              </a:rPr>
              <a:t>) ⇌ 2H</a:t>
            </a:r>
            <a:r>
              <a:rPr lang="en-US" sz="2400" baseline="-25000" dirty="0">
                <a:solidFill>
                  <a:schemeClr val="accent4"/>
                </a:solidFill>
              </a:rPr>
              <a:t>2</a:t>
            </a:r>
            <a:r>
              <a:rPr lang="en-US" sz="2400" dirty="0">
                <a:solidFill>
                  <a:schemeClr val="accent4"/>
                </a:solidFill>
              </a:rPr>
              <a:t>O</a:t>
            </a:r>
            <a:r>
              <a:rPr lang="en-US" sz="2400" dirty="0">
                <a:solidFill>
                  <a:schemeClr val="accent4"/>
                </a:solidFill>
                <a:latin typeface="Arial"/>
                <a:cs typeface="Arial"/>
              </a:rPr>
              <a:t>(</a:t>
            </a:r>
            <a:r>
              <a:rPr lang="en-US" sz="2400" dirty="0">
                <a:solidFill>
                  <a:schemeClr val="accent4"/>
                </a:solidFill>
              </a:rPr>
              <a:t>ℓ</a:t>
            </a:r>
            <a:r>
              <a:rPr lang="en-US" sz="2400" dirty="0">
                <a:solidFill>
                  <a:schemeClr val="accent4"/>
                </a:solidFill>
                <a:latin typeface="Arial"/>
                <a:cs typeface="Arial"/>
              </a:rPr>
              <a:t>)</a:t>
            </a:r>
            <a:r>
              <a:rPr lang="en-US" sz="2400" dirty="0">
                <a:solidFill>
                  <a:schemeClr val="accent4"/>
                </a:solidFill>
              </a:rPr>
              <a:t>  (</a:t>
            </a:r>
            <a:r>
              <a:rPr lang="en-US" sz="2400" i="1" dirty="0" err="1">
                <a:solidFill>
                  <a:schemeClr val="accent4"/>
                </a:solidFill>
              </a:rPr>
              <a:t>aq</a:t>
            </a:r>
            <a:r>
              <a:rPr lang="en-US" sz="2400" dirty="0">
                <a:solidFill>
                  <a:schemeClr val="accent4"/>
                </a:solidFill>
              </a:rPr>
              <a:t>)	           K = ? </a:t>
            </a:r>
          </a:p>
        </p:txBody>
      </p:sp>
    </p:spTree>
    <p:extLst>
      <p:ext uri="{BB962C8B-B14F-4D97-AF65-F5344CB8AC3E}">
        <p14:creationId xmlns:p14="http://schemas.microsoft.com/office/powerpoint/2010/main" val="102349703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14339" name="Content Placeholder 1"/>
          <p:cNvSpPr>
            <a:spLocks noGrp="1"/>
          </p:cNvSpPr>
          <p:nvPr>
            <p:ph/>
          </p:nvPr>
        </p:nvSpPr>
        <p:spPr>
          <a:xfrm>
            <a:off x="1133061" y="2927934"/>
            <a:ext cx="6743700" cy="1015417"/>
          </a:xfrm>
          <a:solidFill>
            <a:schemeClr val="bg1"/>
          </a:solidFill>
        </p:spPr>
        <p:txBody>
          <a:bodyPr/>
          <a:lstStyle/>
          <a:p>
            <a:pPr>
              <a:spcBef>
                <a:spcPts val="450"/>
              </a:spcBef>
              <a:defRPr/>
            </a:pPr>
            <a:r>
              <a:rPr lang="en-US" b="1" dirty="0">
                <a:solidFill>
                  <a:schemeClr val="accent4"/>
                </a:solidFill>
                <a:latin typeface="Arial"/>
                <a:cs typeface="Arial"/>
              </a:rPr>
              <a:t>Weak Acid–Strong Base</a:t>
            </a:r>
            <a:r>
              <a:rPr lang="en-US" dirty="0">
                <a:solidFill>
                  <a:schemeClr val="accent4"/>
                </a:solidFill>
                <a:latin typeface="Arial"/>
                <a:cs typeface="Arial"/>
              </a:rPr>
              <a:t>:</a:t>
            </a:r>
          </a:p>
          <a:p>
            <a:pPr marL="0" indent="0">
              <a:spcBef>
                <a:spcPts val="450"/>
              </a:spcBef>
              <a:buNone/>
              <a:defRPr/>
            </a:pPr>
            <a:r>
              <a:rPr lang="en-US" sz="1950" dirty="0">
                <a:solidFill>
                  <a:schemeClr val="accent4"/>
                </a:solidFill>
                <a:latin typeface="Arial"/>
                <a:cs typeface="Arial"/>
              </a:rPr>
              <a:t>      CH</a:t>
            </a:r>
            <a:r>
              <a:rPr lang="en-US" sz="1950" baseline="-25000" dirty="0">
                <a:solidFill>
                  <a:schemeClr val="accent4"/>
                </a:solidFill>
                <a:latin typeface="Arial"/>
                <a:cs typeface="Arial"/>
              </a:rPr>
              <a:t>3</a:t>
            </a:r>
            <a:r>
              <a:rPr lang="en-US" sz="1950" dirty="0">
                <a:solidFill>
                  <a:schemeClr val="accent4"/>
                </a:solidFill>
                <a:latin typeface="Arial"/>
                <a:cs typeface="Arial"/>
              </a:rPr>
              <a:t>COOH(</a:t>
            </a:r>
            <a:r>
              <a:rPr lang="en-US" sz="1950" i="1" dirty="0" err="1">
                <a:solidFill>
                  <a:schemeClr val="accent4"/>
                </a:solidFill>
                <a:latin typeface="Arial"/>
                <a:cs typeface="Arial"/>
              </a:rPr>
              <a:t>aq</a:t>
            </a:r>
            <a:r>
              <a:rPr lang="en-US" sz="1950" dirty="0">
                <a:solidFill>
                  <a:schemeClr val="accent4"/>
                </a:solidFill>
                <a:latin typeface="Arial"/>
                <a:cs typeface="Arial"/>
              </a:rPr>
              <a:t>) + NaOH(</a:t>
            </a:r>
            <a:r>
              <a:rPr lang="en-US" sz="1950" i="1" dirty="0" err="1">
                <a:solidFill>
                  <a:schemeClr val="accent4"/>
                </a:solidFill>
                <a:latin typeface="Arial"/>
                <a:cs typeface="Arial"/>
              </a:rPr>
              <a:t>aq</a:t>
            </a:r>
            <a:r>
              <a:rPr lang="en-US" sz="1950" dirty="0">
                <a:solidFill>
                  <a:schemeClr val="accent4"/>
                </a:solidFill>
                <a:latin typeface="Arial"/>
                <a:cs typeface="Arial"/>
              </a:rPr>
              <a:t>) ⇌ H</a:t>
            </a:r>
            <a:r>
              <a:rPr lang="en-US" sz="1950" baseline="-25000" dirty="0">
                <a:solidFill>
                  <a:schemeClr val="accent4"/>
                </a:solidFill>
                <a:latin typeface="Arial"/>
                <a:cs typeface="Arial"/>
              </a:rPr>
              <a:t>2</a:t>
            </a:r>
            <a:r>
              <a:rPr lang="en-US" sz="1950" dirty="0">
                <a:solidFill>
                  <a:schemeClr val="accent4"/>
                </a:solidFill>
                <a:latin typeface="Arial"/>
                <a:cs typeface="Arial"/>
              </a:rPr>
              <a:t>O(</a:t>
            </a:r>
            <a:r>
              <a:rPr lang="en-US" sz="1950" dirty="0">
                <a:solidFill>
                  <a:schemeClr val="accent4"/>
                </a:solidFill>
              </a:rPr>
              <a:t>ℓ</a:t>
            </a:r>
            <a:r>
              <a:rPr lang="en-US" sz="1950" dirty="0">
                <a:solidFill>
                  <a:schemeClr val="accent4"/>
                </a:solidFill>
                <a:latin typeface="Arial"/>
                <a:cs typeface="Arial"/>
              </a:rPr>
              <a:t>) + CH</a:t>
            </a:r>
            <a:r>
              <a:rPr lang="en-US" sz="1950" baseline="-25000" dirty="0">
                <a:solidFill>
                  <a:schemeClr val="accent4"/>
                </a:solidFill>
                <a:latin typeface="Arial"/>
                <a:cs typeface="Arial"/>
              </a:rPr>
              <a:t>3</a:t>
            </a:r>
            <a:r>
              <a:rPr lang="en-US" sz="1950" dirty="0">
                <a:solidFill>
                  <a:schemeClr val="accent4"/>
                </a:solidFill>
                <a:latin typeface="Arial"/>
                <a:cs typeface="Arial"/>
              </a:rPr>
              <a:t>COONa(</a:t>
            </a:r>
            <a:r>
              <a:rPr lang="en-US" sz="1950" i="1" dirty="0" err="1">
                <a:solidFill>
                  <a:schemeClr val="accent4"/>
                </a:solidFill>
                <a:latin typeface="Arial"/>
                <a:cs typeface="Arial"/>
              </a:rPr>
              <a:t>aq</a:t>
            </a:r>
            <a:r>
              <a:rPr lang="en-US" sz="1950" dirty="0">
                <a:solidFill>
                  <a:schemeClr val="accent4"/>
                </a:solidFill>
                <a:latin typeface="Arial"/>
                <a:cs typeface="Arial"/>
              </a:rPr>
              <a:t>)</a:t>
            </a:r>
          </a:p>
          <a:p>
            <a:pPr marL="0" indent="0">
              <a:spcBef>
                <a:spcPts val="450"/>
              </a:spcBef>
              <a:buNone/>
              <a:defRPr/>
            </a:pPr>
            <a:endParaRPr lang="en-US" sz="1950" dirty="0">
              <a:solidFill>
                <a:schemeClr val="accent4"/>
              </a:solidFill>
              <a:latin typeface="Arial"/>
              <a:cs typeface="Arial"/>
            </a:endParaRPr>
          </a:p>
          <a:p>
            <a:pPr marL="0" indent="0">
              <a:spcBef>
                <a:spcPts val="450"/>
              </a:spcBef>
              <a:buNone/>
              <a:defRPr/>
            </a:pPr>
            <a:r>
              <a:rPr lang="en-US" sz="1950" dirty="0">
                <a:solidFill>
                  <a:schemeClr val="accent4"/>
                </a:solidFill>
                <a:latin typeface="Arial"/>
                <a:cs typeface="Arial"/>
              </a:rPr>
              <a:t>	What is the K for the overall reaction? </a:t>
            </a:r>
          </a:p>
          <a:p>
            <a:pPr marL="0" indent="0">
              <a:spcBef>
                <a:spcPts val="450"/>
              </a:spcBef>
              <a:buNone/>
              <a:defRPr/>
            </a:pPr>
            <a:endParaRPr lang="en-US" sz="1950" dirty="0">
              <a:solidFill>
                <a:schemeClr val="accent4"/>
              </a:solidFill>
              <a:latin typeface="Arial"/>
              <a:cs typeface="Arial"/>
            </a:endParaRPr>
          </a:p>
          <a:p>
            <a:pPr marL="0" indent="0">
              <a:spcBef>
                <a:spcPts val="450"/>
              </a:spcBef>
              <a:buNone/>
              <a:defRPr/>
            </a:pPr>
            <a:r>
              <a:rPr lang="en-US" sz="1950" dirty="0">
                <a:solidFill>
                  <a:schemeClr val="accent4"/>
                </a:solidFill>
                <a:latin typeface="Arial"/>
                <a:cs typeface="Arial"/>
              </a:rPr>
              <a:t>	</a:t>
            </a:r>
            <a:r>
              <a:rPr lang="en-US" sz="1950" dirty="0" err="1">
                <a:solidFill>
                  <a:schemeClr val="accent4"/>
                </a:solidFill>
                <a:latin typeface="Arial"/>
                <a:cs typeface="Arial"/>
              </a:rPr>
              <a:t>K</a:t>
            </a:r>
            <a:r>
              <a:rPr lang="en-US" sz="1950" baseline="-25000" dirty="0" err="1">
                <a:solidFill>
                  <a:schemeClr val="accent4"/>
                </a:solidFill>
                <a:latin typeface="Arial"/>
                <a:cs typeface="Arial"/>
              </a:rPr>
              <a:t>strong</a:t>
            </a:r>
            <a:r>
              <a:rPr lang="en-US" sz="1950" dirty="0">
                <a:solidFill>
                  <a:schemeClr val="accent4"/>
                </a:solidFill>
                <a:latin typeface="Arial"/>
                <a:cs typeface="Arial"/>
              </a:rPr>
              <a:t> = </a:t>
            </a:r>
            <a:r>
              <a:rPr lang="en-US" sz="1950" dirty="0" err="1">
                <a:solidFill>
                  <a:schemeClr val="accent4"/>
                </a:solidFill>
                <a:latin typeface="Arial"/>
                <a:cs typeface="Arial"/>
              </a:rPr>
              <a:t>K</a:t>
            </a:r>
            <a:r>
              <a:rPr lang="en-US" sz="1950" baseline="-25000" dirty="0" err="1">
                <a:solidFill>
                  <a:schemeClr val="accent4"/>
                </a:solidFill>
                <a:latin typeface="Arial"/>
                <a:cs typeface="Arial"/>
              </a:rPr>
              <a:t>a</a:t>
            </a:r>
            <a:r>
              <a:rPr lang="en-US" sz="1950" dirty="0">
                <a:solidFill>
                  <a:schemeClr val="accent4"/>
                </a:solidFill>
                <a:latin typeface="Arial"/>
                <a:cs typeface="Arial"/>
              </a:rPr>
              <a:t> x K</a:t>
            </a:r>
            <a:r>
              <a:rPr lang="en-US" sz="1950" baseline="-25000" dirty="0">
                <a:solidFill>
                  <a:schemeClr val="accent4"/>
                </a:solidFill>
                <a:latin typeface="Arial"/>
                <a:cs typeface="Arial"/>
              </a:rPr>
              <a:t>2</a:t>
            </a:r>
            <a:r>
              <a:rPr lang="en-US" sz="1950" dirty="0">
                <a:solidFill>
                  <a:schemeClr val="accent4"/>
                </a:solidFill>
                <a:latin typeface="Arial"/>
                <a:cs typeface="Arial"/>
              </a:rPr>
              <a:t> = </a:t>
            </a:r>
            <a:r>
              <a:rPr lang="en-US" sz="1950" dirty="0" err="1">
                <a:solidFill>
                  <a:schemeClr val="accent4"/>
                </a:solidFill>
                <a:latin typeface="Arial"/>
                <a:cs typeface="Arial"/>
              </a:rPr>
              <a:t>K</a:t>
            </a:r>
            <a:r>
              <a:rPr lang="en-US" sz="1950" baseline="-25000" dirty="0" err="1">
                <a:solidFill>
                  <a:schemeClr val="accent4"/>
                </a:solidFill>
                <a:latin typeface="Arial"/>
                <a:cs typeface="Arial"/>
              </a:rPr>
              <a:t>a</a:t>
            </a:r>
            <a:r>
              <a:rPr lang="en-US" sz="1950" dirty="0">
                <a:solidFill>
                  <a:schemeClr val="accent4"/>
                </a:solidFill>
                <a:latin typeface="Arial"/>
                <a:cs typeface="Arial"/>
              </a:rPr>
              <a:t> x 1/K</a:t>
            </a:r>
            <a:r>
              <a:rPr lang="en-US" sz="1950" baseline="-25000" dirty="0">
                <a:solidFill>
                  <a:schemeClr val="accent4"/>
                </a:solidFill>
                <a:latin typeface="Arial"/>
                <a:cs typeface="Arial"/>
              </a:rPr>
              <a:t>w</a:t>
            </a:r>
            <a:r>
              <a:rPr lang="en-US" sz="1950" dirty="0">
                <a:solidFill>
                  <a:schemeClr val="accent4"/>
                </a:solidFill>
                <a:latin typeface="Arial"/>
                <a:cs typeface="Arial"/>
              </a:rPr>
              <a:t> = (1.76x10</a:t>
            </a:r>
            <a:r>
              <a:rPr lang="en-US" sz="1950" baseline="30000" dirty="0">
                <a:solidFill>
                  <a:schemeClr val="accent4"/>
                </a:solidFill>
                <a:latin typeface="Arial"/>
                <a:cs typeface="Arial"/>
              </a:rPr>
              <a:t>–5</a:t>
            </a:r>
            <a:r>
              <a:rPr lang="en-US" sz="1950" dirty="0">
                <a:solidFill>
                  <a:schemeClr val="accent4"/>
                </a:solidFill>
                <a:latin typeface="Arial"/>
                <a:cs typeface="Arial"/>
              </a:rPr>
              <a:t>)/1x10</a:t>
            </a:r>
            <a:r>
              <a:rPr lang="en-US" sz="1950" baseline="30000" dirty="0">
                <a:solidFill>
                  <a:schemeClr val="accent4"/>
                </a:solidFill>
                <a:latin typeface="Arial"/>
                <a:cs typeface="Arial"/>
              </a:rPr>
              <a:t>–14</a:t>
            </a:r>
          </a:p>
          <a:p>
            <a:pPr marL="0" indent="0">
              <a:spcBef>
                <a:spcPts val="450"/>
              </a:spcBef>
              <a:buNone/>
              <a:defRPr/>
            </a:pPr>
            <a:r>
              <a:rPr lang="en-US" sz="1950" baseline="30000" dirty="0">
                <a:solidFill>
                  <a:schemeClr val="accent4"/>
                </a:solidFill>
                <a:latin typeface="Arial"/>
                <a:cs typeface="Arial"/>
              </a:rPr>
              <a:t>	</a:t>
            </a:r>
            <a:r>
              <a:rPr lang="en-US" baseline="30000" dirty="0" err="1">
                <a:solidFill>
                  <a:schemeClr val="accent4"/>
                </a:solidFill>
                <a:latin typeface="Arial"/>
                <a:cs typeface="Arial"/>
              </a:rPr>
              <a:t>K</a:t>
            </a:r>
            <a:r>
              <a:rPr lang="en-US" baseline="-25000" dirty="0" err="1">
                <a:solidFill>
                  <a:schemeClr val="accent4"/>
                </a:solidFill>
                <a:latin typeface="Arial"/>
                <a:cs typeface="Arial"/>
              </a:rPr>
              <a:t>strong</a:t>
            </a:r>
            <a:r>
              <a:rPr lang="en-US" sz="1950">
                <a:solidFill>
                  <a:schemeClr val="accent4"/>
                </a:solidFill>
                <a:latin typeface="Arial"/>
                <a:cs typeface="Arial"/>
              </a:rPr>
              <a:t> </a:t>
            </a:r>
            <a:r>
              <a:rPr lang="en-US" sz="1950" dirty="0">
                <a:solidFill>
                  <a:schemeClr val="accent4"/>
                </a:solidFill>
                <a:latin typeface="Arial"/>
                <a:cs typeface="Arial"/>
              </a:rPr>
              <a:t>= 1,760,000,000  = 1.76 x 10</a:t>
            </a:r>
            <a:r>
              <a:rPr lang="en-US" sz="1950" baseline="30000" dirty="0">
                <a:solidFill>
                  <a:schemeClr val="accent4"/>
                </a:solidFill>
                <a:latin typeface="Arial"/>
                <a:cs typeface="Arial"/>
              </a:rPr>
              <a:t>9</a:t>
            </a:r>
            <a:r>
              <a:rPr lang="en-US" sz="1950" dirty="0">
                <a:solidFill>
                  <a:schemeClr val="accent4"/>
                </a:solidFill>
                <a:latin typeface="Arial"/>
                <a:cs typeface="Arial"/>
              </a:rPr>
              <a:t> very large!!!</a:t>
            </a:r>
          </a:p>
        </p:txBody>
      </p:sp>
      <p:cxnSp>
        <p:nvCxnSpPr>
          <p:cNvPr id="8" name="Straight Connector 7"/>
          <p:cNvCxnSpPr/>
          <p:nvPr/>
        </p:nvCxnSpPr>
        <p:spPr bwMode="auto">
          <a:xfrm>
            <a:off x="1200150" y="1600200"/>
            <a:ext cx="67437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9" name="Title 1"/>
          <p:cNvSpPr txBox="1">
            <a:spLocks/>
          </p:cNvSpPr>
          <p:nvPr/>
        </p:nvSpPr>
        <p:spPr>
          <a:xfrm>
            <a:off x="1151992" y="824033"/>
            <a:ext cx="6858000" cy="1302877"/>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pPr defTabSz="685800"/>
            <a:r>
              <a:rPr lang="en-US" altLang="en-US" sz="2400" dirty="0">
                <a:latin typeface="Georgia"/>
                <a:ea typeface="MS PGothic" charset="-128"/>
              </a:rPr>
              <a:t>Clicker next slide: Calculate the K for reaction of</a:t>
            </a:r>
            <a:br>
              <a:rPr lang="en-US" altLang="en-US" sz="2400" dirty="0">
                <a:latin typeface="Georgia"/>
                <a:ea typeface="MS PGothic" charset="-128"/>
              </a:rPr>
            </a:br>
            <a:r>
              <a:rPr lang="en-US" altLang="en-US" sz="2400" dirty="0">
                <a:latin typeface="Georgia"/>
                <a:ea typeface="MS PGothic" charset="-128"/>
              </a:rPr>
              <a:t>weak acid strong base – goes to completion. </a:t>
            </a:r>
            <a:br>
              <a:rPr lang="en-US" altLang="en-US" sz="2400" dirty="0">
                <a:latin typeface="Georgia"/>
                <a:ea typeface="MS PGothic" charset="-128"/>
              </a:rPr>
            </a:br>
            <a:br>
              <a:rPr lang="en-US" sz="1800" dirty="0">
                <a:latin typeface="Arial"/>
                <a:cs typeface="Arial"/>
              </a:rPr>
            </a:br>
            <a:endParaRPr lang="en-US" sz="3300" kern="0" dirty="0">
              <a:solidFill>
                <a:srgbClr val="000000"/>
              </a:solidFill>
              <a:latin typeface="Arial" panose="020B0604020202020204" pitchFamily="34" charset="0"/>
              <a:cs typeface="Arial" panose="020B0604020202020204" pitchFamily="34" charset="0"/>
            </a:endParaRPr>
          </a:p>
        </p:txBody>
      </p:sp>
      <p:sp>
        <p:nvSpPr>
          <p:cNvPr id="6" name="Rectangle 5"/>
          <p:cNvSpPr/>
          <p:nvPr/>
        </p:nvSpPr>
        <p:spPr>
          <a:xfrm>
            <a:off x="1314450" y="1670738"/>
            <a:ext cx="6629400" cy="346249"/>
          </a:xfrm>
          <a:prstGeom prst="rect">
            <a:avLst/>
          </a:prstGeom>
        </p:spPr>
        <p:txBody>
          <a:bodyPr wrap="square">
            <a:spAutoFit/>
          </a:bodyPr>
          <a:lstStyle/>
          <a:p>
            <a:pPr defTabSz="685800">
              <a:spcBef>
                <a:spcPts val="225"/>
              </a:spcBef>
              <a:defRPr/>
            </a:pPr>
            <a:r>
              <a:rPr lang="en-US" sz="1650" i="1" dirty="0">
                <a:solidFill>
                  <a:srgbClr val="005BA9"/>
                </a:solidFill>
                <a:latin typeface="Arial"/>
                <a:cs typeface="Arial"/>
              </a:rPr>
              <a:t>Acetic acid is your “sample”; sodium hydroxide is your “titrant”.</a:t>
            </a:r>
          </a:p>
        </p:txBody>
      </p:sp>
      <p:sp>
        <p:nvSpPr>
          <p:cNvPr id="7" name="Rectangle 6"/>
          <p:cNvSpPr/>
          <p:nvPr/>
        </p:nvSpPr>
        <p:spPr>
          <a:xfrm>
            <a:off x="5600700" y="2927934"/>
            <a:ext cx="1885950" cy="323165"/>
          </a:xfrm>
          <a:prstGeom prst="rect">
            <a:avLst/>
          </a:prstGeom>
        </p:spPr>
        <p:txBody>
          <a:bodyPr wrap="square">
            <a:spAutoFit/>
          </a:bodyPr>
          <a:lstStyle/>
          <a:p>
            <a:pPr defTabSz="685800">
              <a:spcBef>
                <a:spcPts val="225"/>
              </a:spcBef>
              <a:defRPr/>
            </a:pPr>
            <a:r>
              <a:rPr lang="en-US" sz="1500" i="1" dirty="0">
                <a:solidFill>
                  <a:srgbClr val="F32518"/>
                </a:solidFill>
                <a:latin typeface="Arial"/>
                <a:cs typeface="Arial"/>
              </a:rPr>
              <a:t>Overall reaction</a:t>
            </a:r>
          </a:p>
        </p:txBody>
      </p:sp>
      <p:sp>
        <p:nvSpPr>
          <p:cNvPr id="10" name="Rectangle 9"/>
          <p:cNvSpPr/>
          <p:nvPr/>
        </p:nvSpPr>
        <p:spPr>
          <a:xfrm>
            <a:off x="1457316" y="2047404"/>
            <a:ext cx="6325771" cy="323165"/>
          </a:xfrm>
          <a:prstGeom prst="rect">
            <a:avLst/>
          </a:prstGeom>
        </p:spPr>
        <p:txBody>
          <a:bodyPr wrap="none">
            <a:spAutoFit/>
          </a:bodyPr>
          <a:lstStyle/>
          <a:p>
            <a:pPr marL="0" lvl="1" algn="ctr" defTabSz="685800">
              <a:spcBef>
                <a:spcPts val="150"/>
              </a:spcBef>
            </a:pPr>
            <a:r>
              <a:rPr lang="en-US" sz="1500" dirty="0">
                <a:solidFill>
                  <a:srgbClr val="000000"/>
                </a:solidFill>
              </a:rPr>
              <a:t>CH</a:t>
            </a:r>
            <a:r>
              <a:rPr lang="en-US" sz="1500" baseline="-25000" dirty="0">
                <a:solidFill>
                  <a:srgbClr val="000000"/>
                </a:solidFill>
              </a:rPr>
              <a:t>3</a:t>
            </a:r>
            <a:r>
              <a:rPr lang="en-US" sz="1500" dirty="0">
                <a:solidFill>
                  <a:srgbClr val="000000"/>
                </a:solidFill>
              </a:rPr>
              <a:t>COOH(</a:t>
            </a:r>
            <a:r>
              <a:rPr lang="en-US" sz="1500" i="1" dirty="0" err="1">
                <a:solidFill>
                  <a:srgbClr val="000000"/>
                </a:solidFill>
              </a:rPr>
              <a:t>aq</a:t>
            </a:r>
            <a:r>
              <a:rPr lang="en-US" sz="1500" dirty="0">
                <a:solidFill>
                  <a:srgbClr val="000000"/>
                </a:solidFill>
              </a:rPr>
              <a:t>) + </a:t>
            </a:r>
            <a:r>
              <a:rPr lang="en-US" sz="1500" dirty="0">
                <a:solidFill>
                  <a:srgbClr val="000000"/>
                </a:solidFill>
                <a:latin typeface="Arial"/>
                <a:cs typeface="Arial"/>
              </a:rPr>
              <a:t>H</a:t>
            </a:r>
            <a:r>
              <a:rPr lang="en-US" sz="1500" baseline="-25000" dirty="0">
                <a:solidFill>
                  <a:srgbClr val="000000"/>
                </a:solidFill>
                <a:latin typeface="Arial"/>
                <a:cs typeface="Arial"/>
              </a:rPr>
              <a:t>2</a:t>
            </a:r>
            <a:r>
              <a:rPr lang="en-US" sz="1500" dirty="0">
                <a:solidFill>
                  <a:srgbClr val="000000"/>
                </a:solidFill>
                <a:latin typeface="Arial"/>
                <a:cs typeface="Arial"/>
              </a:rPr>
              <a:t>O(</a:t>
            </a:r>
            <a:r>
              <a:rPr lang="en-US" sz="1500" dirty="0">
                <a:solidFill>
                  <a:srgbClr val="000000"/>
                </a:solidFill>
              </a:rPr>
              <a:t>ℓ</a:t>
            </a:r>
            <a:r>
              <a:rPr lang="en-US" sz="1500" dirty="0">
                <a:solidFill>
                  <a:srgbClr val="000000"/>
                </a:solidFill>
                <a:latin typeface="Arial"/>
                <a:cs typeface="Arial"/>
              </a:rPr>
              <a:t>)</a:t>
            </a:r>
            <a:r>
              <a:rPr lang="en-US" sz="1500" dirty="0">
                <a:solidFill>
                  <a:srgbClr val="000000"/>
                </a:solidFill>
              </a:rPr>
              <a:t> ⇌ CH</a:t>
            </a:r>
            <a:r>
              <a:rPr lang="en-US" sz="1500" baseline="-25000" dirty="0">
                <a:solidFill>
                  <a:srgbClr val="000000"/>
                </a:solidFill>
              </a:rPr>
              <a:t>3</a:t>
            </a:r>
            <a:r>
              <a:rPr lang="en-US" sz="1500" dirty="0">
                <a:solidFill>
                  <a:srgbClr val="000000"/>
                </a:solidFill>
              </a:rPr>
              <a:t>COO</a:t>
            </a:r>
            <a:r>
              <a:rPr lang="en-US" sz="1500" baseline="30000" dirty="0">
                <a:solidFill>
                  <a:srgbClr val="000000"/>
                </a:solidFill>
              </a:rPr>
              <a:t>-</a:t>
            </a:r>
            <a:r>
              <a:rPr lang="en-US" sz="1500" dirty="0">
                <a:solidFill>
                  <a:srgbClr val="000000"/>
                </a:solidFill>
              </a:rPr>
              <a:t>(</a:t>
            </a:r>
            <a:r>
              <a:rPr lang="en-US" sz="1500" i="1" dirty="0" err="1">
                <a:solidFill>
                  <a:srgbClr val="000000"/>
                </a:solidFill>
              </a:rPr>
              <a:t>aq</a:t>
            </a:r>
            <a:r>
              <a:rPr lang="en-US" sz="1500" dirty="0">
                <a:solidFill>
                  <a:srgbClr val="000000"/>
                </a:solidFill>
              </a:rPr>
              <a:t>) + H</a:t>
            </a:r>
            <a:r>
              <a:rPr lang="en-US" sz="1500" baseline="-25000" dirty="0">
                <a:solidFill>
                  <a:srgbClr val="000000"/>
                </a:solidFill>
              </a:rPr>
              <a:t>3</a:t>
            </a:r>
            <a:r>
              <a:rPr lang="en-US" sz="1500" dirty="0">
                <a:solidFill>
                  <a:srgbClr val="000000"/>
                </a:solidFill>
              </a:rPr>
              <a:t>O</a:t>
            </a:r>
            <a:r>
              <a:rPr lang="en-US" sz="1500" baseline="30000" dirty="0">
                <a:solidFill>
                  <a:srgbClr val="000000"/>
                </a:solidFill>
              </a:rPr>
              <a:t>+</a:t>
            </a:r>
            <a:r>
              <a:rPr lang="en-US" sz="1500" dirty="0">
                <a:solidFill>
                  <a:srgbClr val="000000"/>
                </a:solidFill>
              </a:rPr>
              <a:t>(</a:t>
            </a:r>
            <a:r>
              <a:rPr lang="en-US" sz="1500" i="1" dirty="0" err="1">
                <a:solidFill>
                  <a:srgbClr val="000000"/>
                </a:solidFill>
              </a:rPr>
              <a:t>aq</a:t>
            </a:r>
            <a:r>
              <a:rPr lang="en-US" sz="1500" dirty="0">
                <a:solidFill>
                  <a:srgbClr val="000000"/>
                </a:solidFill>
              </a:rPr>
              <a:t>)      </a:t>
            </a:r>
            <a:r>
              <a:rPr lang="en-US" sz="1500" dirty="0" err="1">
                <a:solidFill>
                  <a:srgbClr val="000000"/>
                </a:solidFill>
              </a:rPr>
              <a:t>K</a:t>
            </a:r>
            <a:r>
              <a:rPr lang="en-US" sz="1500" baseline="-25000" dirty="0" err="1">
                <a:solidFill>
                  <a:srgbClr val="000000"/>
                </a:solidFill>
              </a:rPr>
              <a:t>a</a:t>
            </a:r>
            <a:r>
              <a:rPr lang="en-US" sz="1500" dirty="0">
                <a:solidFill>
                  <a:srgbClr val="000000"/>
                </a:solidFill>
              </a:rPr>
              <a:t> = 1.76 x 10</a:t>
            </a:r>
            <a:r>
              <a:rPr lang="en-US" sz="1500" baseline="30000" dirty="0">
                <a:solidFill>
                  <a:srgbClr val="000000"/>
                </a:solidFill>
              </a:rPr>
              <a:t>–5</a:t>
            </a:r>
            <a:endParaRPr lang="en-US" sz="1500" dirty="0">
              <a:solidFill>
                <a:srgbClr val="000000"/>
              </a:solidFill>
            </a:endParaRPr>
          </a:p>
        </p:txBody>
      </p:sp>
      <p:sp>
        <p:nvSpPr>
          <p:cNvPr id="13" name="Rectangle 12"/>
          <p:cNvSpPr/>
          <p:nvPr/>
        </p:nvSpPr>
        <p:spPr>
          <a:xfrm>
            <a:off x="1759373" y="2487669"/>
            <a:ext cx="5625259" cy="323165"/>
          </a:xfrm>
          <a:prstGeom prst="rect">
            <a:avLst/>
          </a:prstGeom>
        </p:spPr>
        <p:txBody>
          <a:bodyPr wrap="none">
            <a:spAutoFit/>
          </a:bodyPr>
          <a:lstStyle/>
          <a:p>
            <a:pPr marL="0" lvl="1" algn="ctr" defTabSz="685800">
              <a:spcBef>
                <a:spcPts val="150"/>
              </a:spcBef>
            </a:pPr>
            <a:r>
              <a:rPr lang="en-US" sz="1500" dirty="0">
                <a:solidFill>
                  <a:srgbClr val="000000"/>
                </a:solidFill>
              </a:rPr>
              <a:t>H</a:t>
            </a:r>
            <a:r>
              <a:rPr lang="en-US" sz="1500" baseline="-25000" dirty="0">
                <a:solidFill>
                  <a:srgbClr val="000000"/>
                </a:solidFill>
              </a:rPr>
              <a:t>3</a:t>
            </a:r>
            <a:r>
              <a:rPr lang="en-US" sz="1500" dirty="0">
                <a:solidFill>
                  <a:srgbClr val="000000"/>
                </a:solidFill>
              </a:rPr>
              <a:t>O</a:t>
            </a:r>
            <a:r>
              <a:rPr lang="en-US" sz="1500" baseline="30000" dirty="0">
                <a:solidFill>
                  <a:srgbClr val="000000"/>
                </a:solidFill>
              </a:rPr>
              <a:t>+</a:t>
            </a:r>
            <a:r>
              <a:rPr lang="en-US" sz="1500" dirty="0">
                <a:solidFill>
                  <a:srgbClr val="000000"/>
                </a:solidFill>
              </a:rPr>
              <a:t>(</a:t>
            </a:r>
            <a:r>
              <a:rPr lang="en-US" sz="1500" i="1" dirty="0" err="1">
                <a:solidFill>
                  <a:srgbClr val="000000"/>
                </a:solidFill>
              </a:rPr>
              <a:t>aq</a:t>
            </a:r>
            <a:r>
              <a:rPr lang="en-US" sz="1500" dirty="0">
                <a:solidFill>
                  <a:srgbClr val="000000"/>
                </a:solidFill>
              </a:rPr>
              <a:t>) + NaOH(</a:t>
            </a:r>
            <a:r>
              <a:rPr lang="en-US" sz="1500" i="1" dirty="0" err="1">
                <a:solidFill>
                  <a:srgbClr val="000000"/>
                </a:solidFill>
              </a:rPr>
              <a:t>aq</a:t>
            </a:r>
            <a:r>
              <a:rPr lang="en-US" sz="1500" dirty="0">
                <a:solidFill>
                  <a:srgbClr val="000000"/>
                </a:solidFill>
              </a:rPr>
              <a:t>) ⇌ 2H</a:t>
            </a:r>
            <a:r>
              <a:rPr lang="en-US" sz="1500" baseline="-25000" dirty="0">
                <a:solidFill>
                  <a:srgbClr val="000000"/>
                </a:solidFill>
              </a:rPr>
              <a:t>2</a:t>
            </a:r>
            <a:r>
              <a:rPr lang="en-US" sz="1500" dirty="0">
                <a:solidFill>
                  <a:srgbClr val="000000"/>
                </a:solidFill>
              </a:rPr>
              <a:t>O</a:t>
            </a:r>
            <a:r>
              <a:rPr lang="en-US" sz="1500" dirty="0">
                <a:solidFill>
                  <a:srgbClr val="000000"/>
                </a:solidFill>
                <a:latin typeface="Arial"/>
                <a:cs typeface="Arial"/>
              </a:rPr>
              <a:t>(</a:t>
            </a:r>
            <a:r>
              <a:rPr lang="en-US" sz="1500" dirty="0">
                <a:solidFill>
                  <a:srgbClr val="000000"/>
                </a:solidFill>
              </a:rPr>
              <a:t>ℓ</a:t>
            </a:r>
            <a:r>
              <a:rPr lang="en-US" sz="1500" dirty="0">
                <a:solidFill>
                  <a:srgbClr val="000000"/>
                </a:solidFill>
                <a:latin typeface="Arial"/>
                <a:cs typeface="Arial"/>
              </a:rPr>
              <a:t>)</a:t>
            </a:r>
            <a:r>
              <a:rPr lang="en-US" sz="1500" dirty="0">
                <a:solidFill>
                  <a:srgbClr val="000000"/>
                </a:solidFill>
              </a:rPr>
              <a:t>  + Na</a:t>
            </a:r>
            <a:r>
              <a:rPr lang="en-US" sz="1500" baseline="30000" dirty="0">
                <a:solidFill>
                  <a:srgbClr val="000000"/>
                </a:solidFill>
              </a:rPr>
              <a:t>+</a:t>
            </a:r>
            <a:r>
              <a:rPr lang="en-US" sz="1500" dirty="0">
                <a:solidFill>
                  <a:srgbClr val="000000"/>
                </a:solidFill>
              </a:rPr>
              <a:t>(</a:t>
            </a:r>
            <a:r>
              <a:rPr lang="en-US" sz="1500" i="1" dirty="0" err="1">
                <a:solidFill>
                  <a:srgbClr val="000000"/>
                </a:solidFill>
              </a:rPr>
              <a:t>aq</a:t>
            </a:r>
            <a:r>
              <a:rPr lang="en-US" sz="1500" dirty="0">
                <a:solidFill>
                  <a:srgbClr val="000000"/>
                </a:solidFill>
              </a:rPr>
              <a:t>)	         K</a:t>
            </a:r>
            <a:r>
              <a:rPr lang="en-US" sz="1500" baseline="-25000" dirty="0">
                <a:solidFill>
                  <a:srgbClr val="000000"/>
                </a:solidFill>
              </a:rPr>
              <a:t>2</a:t>
            </a:r>
            <a:r>
              <a:rPr lang="en-US" sz="1500" dirty="0">
                <a:solidFill>
                  <a:srgbClr val="000000"/>
                </a:solidFill>
              </a:rPr>
              <a:t> = ? =  1/K</a:t>
            </a:r>
            <a:r>
              <a:rPr lang="en-US" sz="1500" baseline="-25000" dirty="0">
                <a:solidFill>
                  <a:srgbClr val="000000"/>
                </a:solidFill>
              </a:rPr>
              <a:t>w</a:t>
            </a:r>
            <a:r>
              <a:rPr lang="en-US" sz="1500" dirty="0">
                <a:solidFill>
                  <a:srgbClr val="000000"/>
                </a:solidFill>
              </a:rPr>
              <a:t> </a:t>
            </a:r>
          </a:p>
        </p:txBody>
      </p:sp>
    </p:spTree>
    <p:extLst>
      <p:ext uri="{BB962C8B-B14F-4D97-AF65-F5344CB8AC3E}">
        <p14:creationId xmlns:p14="http://schemas.microsoft.com/office/powerpoint/2010/main" val="6990516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33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animBg="1"/>
      <p:bldP spid="6" grpId="0"/>
      <p:bldP spid="7" grpId="0"/>
      <p:bldP spid="10"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bg>
      <p:bgPr>
        <a:solidFill>
          <a:schemeClr val="accent5"/>
        </a:solidFill>
        <a:effectLst/>
      </p:bgPr>
    </p:bg>
    <p:spTree>
      <p:nvGrpSpPr>
        <p:cNvPr id="1" name=""/>
        <p:cNvGrpSpPr/>
        <p:nvPr/>
      </p:nvGrpSpPr>
      <p:grpSpPr>
        <a:xfrm>
          <a:off x="0" y="0"/>
          <a:ext cx="0" cy="0"/>
          <a:chOff x="0" y="0"/>
          <a:chExt cx="0" cy="0"/>
        </a:xfrm>
      </p:grpSpPr>
      <p:sp>
        <p:nvSpPr>
          <p:cNvPr id="2050" name="TPQuestion"/>
          <p:cNvSpPr>
            <a:spLocks noGrp="1"/>
          </p:cNvSpPr>
          <p:nvPr>
            <p:ph type="title"/>
          </p:nvPr>
        </p:nvSpPr>
        <p:spPr>
          <a:xfrm>
            <a:off x="76200" y="1061519"/>
            <a:ext cx="9018007" cy="2062681"/>
          </a:xfrm>
        </p:spPr>
        <p:txBody>
          <a:bodyPr/>
          <a:lstStyle/>
          <a:p>
            <a:pPr algn="l"/>
            <a:r>
              <a:rPr lang="en-US" altLang="en-US" sz="2600" dirty="0">
                <a:solidFill>
                  <a:schemeClr val="accent4"/>
                </a:solidFill>
                <a:latin typeface="Arial"/>
                <a:cs typeface="Arial"/>
              </a:rPr>
              <a:t>Glycolic acid, which is a </a:t>
            </a:r>
            <a:r>
              <a:rPr lang="en-US" altLang="en-US" sz="2600" dirty="0" err="1">
                <a:solidFill>
                  <a:schemeClr val="accent4"/>
                </a:solidFill>
                <a:latin typeface="Arial"/>
                <a:cs typeface="Arial"/>
              </a:rPr>
              <a:t>monoprotic</a:t>
            </a:r>
            <a:r>
              <a:rPr lang="en-US" altLang="en-US" sz="2600" dirty="0">
                <a:solidFill>
                  <a:schemeClr val="accent4"/>
                </a:solidFill>
                <a:latin typeface="Arial"/>
                <a:cs typeface="Arial"/>
              </a:rPr>
              <a:t> acid and a constituent in sugarcane, has a pK</a:t>
            </a:r>
            <a:r>
              <a:rPr lang="en-US" altLang="en-US" sz="2600" baseline="-25000" dirty="0">
                <a:solidFill>
                  <a:schemeClr val="accent4"/>
                </a:solidFill>
                <a:latin typeface="Arial"/>
                <a:cs typeface="Arial"/>
              </a:rPr>
              <a:t>a</a:t>
            </a:r>
            <a:r>
              <a:rPr lang="en-US" altLang="en-US" sz="2600" dirty="0">
                <a:solidFill>
                  <a:schemeClr val="accent4"/>
                </a:solidFill>
                <a:latin typeface="Arial"/>
                <a:cs typeface="Arial"/>
              </a:rPr>
              <a:t> of 3.9. A 25.0 mL solution of glycolic acid is titrated to the equivalence point with 35.8 mL of 0.020 M sodium hydroxide solution. What is the pH of the resulting solution at the equivalence point?</a:t>
            </a:r>
            <a:endParaRPr lang="en-US" altLang="en-US" dirty="0">
              <a:solidFill>
                <a:schemeClr val="accent4"/>
              </a:solidFill>
              <a:latin typeface="Arial"/>
              <a:cs typeface="Arial"/>
            </a:endParaRPr>
          </a:p>
        </p:txBody>
      </p:sp>
      <p:sp>
        <p:nvSpPr>
          <p:cNvPr id="2051" name="TPAnswers"/>
          <p:cNvSpPr>
            <a:spLocks noGrp="1"/>
          </p:cNvSpPr>
          <p:nvPr>
            <p:ph idx="1"/>
            <p:custDataLst>
              <p:tags r:id="rId2"/>
            </p:custDataLst>
          </p:nvPr>
        </p:nvSpPr>
        <p:spPr>
          <a:xfrm>
            <a:off x="76200" y="3801533"/>
            <a:ext cx="6858000" cy="3048000"/>
          </a:xfrm>
        </p:spPr>
        <p:txBody>
          <a:bodyPr>
            <a:normAutofit/>
          </a:bodyPr>
          <a:lstStyle/>
          <a:p>
            <a:pPr marL="514350" indent="-514350">
              <a:spcAft>
                <a:spcPts val="0"/>
              </a:spcAft>
              <a:buFont typeface="Arial" charset="0"/>
              <a:buAutoNum type="alphaUcPeriod"/>
            </a:pPr>
            <a:r>
              <a:rPr lang="en-US" dirty="0">
                <a:solidFill>
                  <a:srgbClr val="000000"/>
                </a:solidFill>
                <a:latin typeface="Arial"/>
                <a:ea typeface="MS PGothic" charset="0"/>
                <a:cs typeface="Arial"/>
              </a:rPr>
              <a:t>4.12</a:t>
            </a:r>
            <a:endParaRPr lang="en-US" i="1" baseline="30000" dirty="0">
              <a:solidFill>
                <a:srgbClr val="000000"/>
              </a:solidFill>
              <a:latin typeface="Arial"/>
              <a:ea typeface="MS PGothic" charset="0"/>
              <a:cs typeface="Arial"/>
            </a:endParaRPr>
          </a:p>
          <a:p>
            <a:pPr marL="514350" indent="-514350">
              <a:spcAft>
                <a:spcPts val="0"/>
              </a:spcAft>
              <a:buFont typeface="Arial" charset="0"/>
              <a:buAutoNum type="alphaUcPeriod"/>
            </a:pPr>
            <a:r>
              <a:rPr lang="en-US" dirty="0">
                <a:solidFill>
                  <a:srgbClr val="000000"/>
                </a:solidFill>
                <a:latin typeface="Arial"/>
                <a:ea typeface="MS PGothic" charset="0"/>
                <a:cs typeface="Arial"/>
              </a:rPr>
              <a:t>9.88</a:t>
            </a:r>
            <a:endParaRPr lang="en-US" baseline="30000" dirty="0">
              <a:solidFill>
                <a:srgbClr val="000000"/>
              </a:solidFill>
              <a:latin typeface="Arial"/>
              <a:ea typeface="MS PGothic" charset="0"/>
              <a:cs typeface="Arial"/>
            </a:endParaRPr>
          </a:p>
          <a:p>
            <a:pPr marL="514350" indent="-514350">
              <a:spcAft>
                <a:spcPts val="0"/>
              </a:spcAft>
              <a:buFont typeface="Arial" charset="0"/>
              <a:buAutoNum type="alphaUcPeriod"/>
            </a:pPr>
            <a:r>
              <a:rPr lang="en-US" dirty="0">
                <a:solidFill>
                  <a:srgbClr val="000000"/>
                </a:solidFill>
                <a:latin typeface="Arial"/>
                <a:ea typeface="MS PGothic" charset="0"/>
                <a:cs typeface="Arial"/>
              </a:rPr>
              <a:t>6.01</a:t>
            </a:r>
            <a:endParaRPr lang="en-US" baseline="-25000" dirty="0">
              <a:solidFill>
                <a:srgbClr val="000000"/>
              </a:solidFill>
              <a:latin typeface="Arial"/>
              <a:ea typeface="MS PGothic" charset="0"/>
              <a:cs typeface="Arial"/>
            </a:endParaRPr>
          </a:p>
          <a:p>
            <a:pPr marL="514350" indent="-514350">
              <a:spcAft>
                <a:spcPts val="0"/>
              </a:spcAft>
              <a:buFont typeface="Arial" charset="0"/>
              <a:buAutoNum type="alphaUcPeriod"/>
            </a:pPr>
            <a:r>
              <a:rPr lang="en-US" dirty="0">
                <a:solidFill>
                  <a:srgbClr val="000000"/>
                </a:solidFill>
                <a:latin typeface="Arial"/>
                <a:ea typeface="MS PGothic" charset="0"/>
                <a:cs typeface="Arial"/>
              </a:rPr>
              <a:t>7.99</a:t>
            </a:r>
            <a:endParaRPr lang="en-US" i="1" dirty="0">
              <a:solidFill>
                <a:srgbClr val="000000"/>
              </a:solidFill>
              <a:latin typeface="Arial"/>
              <a:ea typeface="MS PGothic" charset="0"/>
              <a:cs typeface="Arial"/>
            </a:endParaRPr>
          </a:p>
          <a:p>
            <a:pPr marL="514350" indent="-514350">
              <a:spcAft>
                <a:spcPts val="0"/>
              </a:spcAft>
              <a:buFont typeface="Arial" charset="0"/>
              <a:buAutoNum type="alphaUcPeriod"/>
            </a:pPr>
            <a:r>
              <a:rPr lang="en-US" dirty="0">
                <a:solidFill>
                  <a:srgbClr val="000000"/>
                </a:solidFill>
                <a:latin typeface="Arial"/>
                <a:ea typeface="MS PGothic" charset="0"/>
                <a:cs typeface="Arial"/>
              </a:rPr>
              <a:t>Insufficient information provided</a:t>
            </a:r>
            <a:endParaRPr lang="en-US" i="1" dirty="0">
              <a:solidFill>
                <a:srgbClr val="000000"/>
              </a:solidFill>
              <a:latin typeface="Arial"/>
              <a:ea typeface="MS PGothic" charset="0"/>
              <a:cs typeface="Arial"/>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Your Turn </a:t>
            </a:r>
            <a:r>
              <a:rPr lang="en-US" sz="4400" kern="0" dirty="0" err="1">
                <a:solidFill>
                  <a:srgbClr val="084333"/>
                </a:solidFill>
                <a:cs typeface="Georgia"/>
              </a:rPr>
              <a:t>TopHat</a:t>
            </a:r>
            <a:r>
              <a:rPr lang="en-US" sz="4400" kern="0" dirty="0">
                <a:solidFill>
                  <a:srgbClr val="084333"/>
                </a:solidFill>
                <a:cs typeface="Georgia"/>
              </a:rPr>
              <a:t>: Titrations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3" name="TPStartPoll"/>
          <p:cNvSpPr/>
          <p:nvPr/>
        </p:nvSpPr>
        <p:spPr bwMode="auto">
          <a:xfrm>
            <a:off x="0" y="0"/>
            <a:ext cx="12700" cy="12700"/>
          </a:xfrm>
          <a:prstGeom prst="rect">
            <a:avLst/>
          </a:prstGeom>
          <a:solidFill>
            <a:schemeClr val="accent1">
              <a:alpha val="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4" name="TPPolling">
            <a:extLst>
              <a:ext uri="{FF2B5EF4-FFF2-40B4-BE49-F238E27FC236}">
                <a16:creationId xmlns:a16="http://schemas.microsoft.com/office/drawing/2014/main" id="{4C959E7B-5DF7-426D-A8BF-0C408F4C495C}"/>
              </a:ext>
            </a:extLst>
          </p:cNvPr>
          <p:cNvSpPr/>
          <p:nvPr/>
        </p:nvSpPr>
        <p:spPr bwMode="auto">
          <a:xfrm>
            <a:off x="0" y="0"/>
            <a:ext cx="12700" cy="12700"/>
          </a:xfrm>
          <a:prstGeom prst="rect">
            <a:avLst/>
          </a:prstGeom>
          <a:solidFill>
            <a:schemeClr val="accent1">
              <a:alpha val="1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custDataLst>
      <p:tags r:id="rId1"/>
    </p:custDataLst>
    <p:extLst>
      <p:ext uri="{BB962C8B-B14F-4D97-AF65-F5344CB8AC3E}">
        <p14:creationId xmlns:p14="http://schemas.microsoft.com/office/powerpoint/2010/main" val="33998484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autoUpdateAnimBg="0"/>
      <p:bldP spid="3"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050" name="TPQuestion"/>
          <p:cNvSpPr>
            <a:spLocks noGrp="1"/>
          </p:cNvSpPr>
          <p:nvPr>
            <p:ph type="title"/>
          </p:nvPr>
        </p:nvSpPr>
        <p:spPr>
          <a:xfrm>
            <a:off x="1200151" y="1653390"/>
            <a:ext cx="6763505" cy="1547011"/>
          </a:xfrm>
        </p:spPr>
        <p:txBody>
          <a:bodyPr/>
          <a:lstStyle/>
          <a:p>
            <a:pPr algn="l"/>
            <a:r>
              <a:rPr lang="en-US" altLang="en-US" sz="1950" dirty="0">
                <a:solidFill>
                  <a:schemeClr val="accent4"/>
                </a:solidFill>
                <a:latin typeface="Arial"/>
                <a:cs typeface="Arial"/>
              </a:rPr>
              <a:t>Glycolic acid, which is a </a:t>
            </a:r>
            <a:r>
              <a:rPr lang="en-US" altLang="en-US" sz="1950" dirty="0" err="1">
                <a:solidFill>
                  <a:schemeClr val="accent4"/>
                </a:solidFill>
                <a:latin typeface="Arial"/>
                <a:cs typeface="Arial"/>
              </a:rPr>
              <a:t>monoprotic</a:t>
            </a:r>
            <a:r>
              <a:rPr lang="en-US" altLang="en-US" sz="1950" dirty="0">
                <a:solidFill>
                  <a:schemeClr val="accent4"/>
                </a:solidFill>
                <a:latin typeface="Arial"/>
                <a:cs typeface="Arial"/>
              </a:rPr>
              <a:t> acid and a constituent in sugarcane, has a pK</a:t>
            </a:r>
            <a:r>
              <a:rPr lang="en-US" altLang="en-US" sz="1950" baseline="-25000" dirty="0">
                <a:solidFill>
                  <a:schemeClr val="accent4"/>
                </a:solidFill>
                <a:latin typeface="Arial"/>
                <a:cs typeface="Arial"/>
              </a:rPr>
              <a:t>a</a:t>
            </a:r>
            <a:r>
              <a:rPr lang="en-US" altLang="en-US" sz="1950" dirty="0">
                <a:solidFill>
                  <a:schemeClr val="accent4"/>
                </a:solidFill>
                <a:latin typeface="Arial"/>
                <a:cs typeface="Arial"/>
              </a:rPr>
              <a:t> of 3.9. A 25.0 mL solution of glycolic acid is titrated to the equivalence point with 35.8 mL of 0.020 M sodium hydroxide solution. What is the pH of the resulting solution at the equivalence point?</a:t>
            </a:r>
            <a:endParaRPr lang="en-US" altLang="en-US" dirty="0">
              <a:solidFill>
                <a:schemeClr val="accent4"/>
              </a:solidFill>
              <a:latin typeface="Arial"/>
              <a:cs typeface="Arial"/>
            </a:endParaRPr>
          </a:p>
        </p:txBody>
      </p:sp>
      <p:pic>
        <p:nvPicPr>
          <p:cNvPr id="4" name="TPChart" descr="47238AAAF2344331BA00E686F68A48AEChart20150330112116637.png" hidden="1"/>
          <p:cNvPicPr>
            <a:picLocks/>
          </p:cNvPicPr>
          <p:nvPr>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a:xfrm>
            <a:off x="5534424" y="3143251"/>
            <a:ext cx="2407657" cy="2708615"/>
          </a:xfrm>
          <a:prstGeom prst="rect">
            <a:avLst/>
          </a:prstGeom>
        </p:spPr>
      </p:pic>
      <p:cxnSp>
        <p:nvCxnSpPr>
          <p:cNvPr id="6" name="Straight Connector 5"/>
          <p:cNvCxnSpPr/>
          <p:nvPr/>
        </p:nvCxnSpPr>
        <p:spPr bwMode="auto">
          <a:xfrm>
            <a:off x="1200150" y="1600200"/>
            <a:ext cx="67437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8" name="Rectangle 7"/>
          <p:cNvSpPr/>
          <p:nvPr/>
        </p:nvSpPr>
        <p:spPr>
          <a:xfrm>
            <a:off x="1279886" y="3191377"/>
            <a:ext cx="6676829" cy="484748"/>
          </a:xfrm>
          <a:prstGeom prst="rect">
            <a:avLst/>
          </a:prstGeom>
        </p:spPr>
        <p:txBody>
          <a:bodyPr wrap="none">
            <a:spAutoFit/>
          </a:bodyPr>
          <a:lstStyle/>
          <a:p>
            <a:pPr marL="0" lvl="1" algn="ctr" defTabSz="685800">
              <a:spcBef>
                <a:spcPts val="150"/>
              </a:spcBef>
            </a:pPr>
            <a:r>
              <a:rPr lang="en-US" sz="2100" dirty="0">
                <a:solidFill>
                  <a:srgbClr val="000000"/>
                </a:solidFill>
              </a:rPr>
              <a:t>glycolic acid(</a:t>
            </a:r>
            <a:r>
              <a:rPr lang="en-US" sz="2100" i="1" dirty="0" err="1">
                <a:solidFill>
                  <a:srgbClr val="000000"/>
                </a:solidFill>
              </a:rPr>
              <a:t>aq</a:t>
            </a:r>
            <a:r>
              <a:rPr lang="en-US" sz="2100" dirty="0">
                <a:solidFill>
                  <a:srgbClr val="000000"/>
                </a:solidFill>
              </a:rPr>
              <a:t>) + H</a:t>
            </a:r>
            <a:r>
              <a:rPr lang="en-US" sz="2100" baseline="-25000" dirty="0">
                <a:solidFill>
                  <a:srgbClr val="000000"/>
                </a:solidFill>
              </a:rPr>
              <a:t>2</a:t>
            </a:r>
            <a:r>
              <a:rPr lang="en-US" sz="2100" dirty="0">
                <a:solidFill>
                  <a:srgbClr val="000000"/>
                </a:solidFill>
              </a:rPr>
              <a:t>O(ℓ) </a:t>
            </a:r>
            <a:r>
              <a:rPr lang="en-US" sz="2550" dirty="0">
                <a:solidFill>
                  <a:srgbClr val="000000"/>
                </a:solidFill>
              </a:rPr>
              <a:t>⇌</a:t>
            </a:r>
            <a:r>
              <a:rPr lang="en-US" sz="2100" dirty="0">
                <a:solidFill>
                  <a:srgbClr val="000000"/>
                </a:solidFill>
              </a:rPr>
              <a:t> </a:t>
            </a:r>
            <a:r>
              <a:rPr lang="en-US" sz="2100" dirty="0" err="1">
                <a:solidFill>
                  <a:srgbClr val="000000"/>
                </a:solidFill>
              </a:rPr>
              <a:t>glycolate</a:t>
            </a:r>
            <a:r>
              <a:rPr lang="en-US" sz="2100" baseline="30000" dirty="0">
                <a:solidFill>
                  <a:srgbClr val="000000"/>
                </a:solidFill>
              </a:rPr>
              <a:t>-</a:t>
            </a:r>
            <a:r>
              <a:rPr lang="en-US" sz="2100" dirty="0">
                <a:solidFill>
                  <a:srgbClr val="000000"/>
                </a:solidFill>
              </a:rPr>
              <a:t>(</a:t>
            </a:r>
            <a:r>
              <a:rPr lang="en-US" sz="2100" i="1" dirty="0" err="1">
                <a:solidFill>
                  <a:srgbClr val="000000"/>
                </a:solidFill>
              </a:rPr>
              <a:t>aq</a:t>
            </a:r>
            <a:r>
              <a:rPr lang="en-US" sz="2100" dirty="0">
                <a:solidFill>
                  <a:srgbClr val="000000"/>
                </a:solidFill>
              </a:rPr>
              <a:t>) + H</a:t>
            </a:r>
            <a:r>
              <a:rPr lang="en-US" sz="2100" baseline="-25000" dirty="0">
                <a:solidFill>
                  <a:srgbClr val="000000"/>
                </a:solidFill>
              </a:rPr>
              <a:t>3</a:t>
            </a:r>
            <a:r>
              <a:rPr lang="en-US" sz="2100" dirty="0">
                <a:solidFill>
                  <a:srgbClr val="000000"/>
                </a:solidFill>
              </a:rPr>
              <a:t>O</a:t>
            </a:r>
            <a:r>
              <a:rPr lang="en-US" sz="2100" baseline="30000" dirty="0">
                <a:solidFill>
                  <a:srgbClr val="000000"/>
                </a:solidFill>
              </a:rPr>
              <a:t>+</a:t>
            </a:r>
            <a:r>
              <a:rPr lang="en-US" sz="2100" dirty="0">
                <a:solidFill>
                  <a:srgbClr val="000000"/>
                </a:solidFill>
              </a:rPr>
              <a:t>(</a:t>
            </a:r>
            <a:r>
              <a:rPr lang="en-US" sz="2100" i="1" dirty="0" err="1">
                <a:solidFill>
                  <a:srgbClr val="000000"/>
                </a:solidFill>
              </a:rPr>
              <a:t>aq</a:t>
            </a:r>
            <a:r>
              <a:rPr lang="en-US" sz="2100" dirty="0">
                <a:solidFill>
                  <a:srgbClr val="000000"/>
                </a:solidFill>
              </a:rPr>
              <a:t>) </a:t>
            </a:r>
          </a:p>
        </p:txBody>
      </p:sp>
      <p:sp>
        <p:nvSpPr>
          <p:cNvPr id="9" name="Rectangle 8"/>
          <p:cNvSpPr/>
          <p:nvPr/>
        </p:nvSpPr>
        <p:spPr>
          <a:xfrm>
            <a:off x="1200151" y="3688788"/>
            <a:ext cx="6397792" cy="346249"/>
          </a:xfrm>
          <a:prstGeom prst="rect">
            <a:avLst/>
          </a:prstGeom>
        </p:spPr>
        <p:txBody>
          <a:bodyPr wrap="square">
            <a:spAutoFit/>
          </a:bodyPr>
          <a:lstStyle/>
          <a:p>
            <a:pPr algn="ctr" defTabSz="685800">
              <a:spcBef>
                <a:spcPts val="225"/>
              </a:spcBef>
              <a:defRPr/>
            </a:pPr>
            <a:r>
              <a:rPr lang="en-US" sz="1650" i="1" dirty="0">
                <a:solidFill>
                  <a:srgbClr val="F32518"/>
                </a:solidFill>
                <a:latin typeface="Arial"/>
                <a:cs typeface="Arial"/>
              </a:rPr>
              <a:t>at equivalence point, all of the acid has been converted to product</a:t>
            </a:r>
          </a:p>
        </p:txBody>
      </p:sp>
      <p:sp>
        <p:nvSpPr>
          <p:cNvPr id="10" name="Rectangle 9"/>
          <p:cNvSpPr/>
          <p:nvPr/>
        </p:nvSpPr>
        <p:spPr>
          <a:xfrm>
            <a:off x="2571750" y="3987890"/>
            <a:ext cx="3429000" cy="346249"/>
          </a:xfrm>
          <a:prstGeom prst="rect">
            <a:avLst/>
          </a:prstGeom>
        </p:spPr>
        <p:txBody>
          <a:bodyPr wrap="square">
            <a:spAutoFit/>
          </a:bodyPr>
          <a:lstStyle/>
          <a:p>
            <a:pPr defTabSz="685800">
              <a:spcBef>
                <a:spcPts val="225"/>
              </a:spcBef>
              <a:defRPr/>
            </a:pPr>
            <a:r>
              <a:rPr lang="en-US" sz="1650" i="1" dirty="0" err="1">
                <a:solidFill>
                  <a:srgbClr val="F32518"/>
                </a:solidFill>
                <a:latin typeface="Arial"/>
                <a:cs typeface="Arial"/>
              </a:rPr>
              <a:t>mol</a:t>
            </a:r>
            <a:r>
              <a:rPr lang="en-US" sz="1650" i="1" dirty="0">
                <a:solidFill>
                  <a:srgbClr val="F32518"/>
                </a:solidFill>
                <a:latin typeface="Arial"/>
                <a:cs typeface="Arial"/>
              </a:rPr>
              <a:t> </a:t>
            </a:r>
            <a:r>
              <a:rPr lang="en-US" sz="1650" i="1" dirty="0" err="1">
                <a:solidFill>
                  <a:srgbClr val="F32518"/>
                </a:solidFill>
                <a:latin typeface="Arial"/>
                <a:cs typeface="Arial"/>
              </a:rPr>
              <a:t>glycolate</a:t>
            </a:r>
            <a:r>
              <a:rPr lang="en-US" sz="1650" i="1" baseline="30000" dirty="0">
                <a:solidFill>
                  <a:srgbClr val="F32518"/>
                </a:solidFill>
                <a:latin typeface="Arial"/>
                <a:cs typeface="Arial"/>
              </a:rPr>
              <a:t>-</a:t>
            </a:r>
            <a:r>
              <a:rPr lang="en-US" sz="1650" i="1" dirty="0">
                <a:solidFill>
                  <a:srgbClr val="F32518"/>
                </a:solidFill>
                <a:latin typeface="Arial"/>
                <a:cs typeface="Arial"/>
              </a:rPr>
              <a:t> = </a:t>
            </a:r>
            <a:r>
              <a:rPr lang="en-US" sz="1650" i="1" dirty="0" err="1">
                <a:solidFill>
                  <a:srgbClr val="F32518"/>
                </a:solidFill>
                <a:latin typeface="Arial"/>
                <a:cs typeface="Arial"/>
              </a:rPr>
              <a:t>mol</a:t>
            </a:r>
            <a:r>
              <a:rPr lang="en-US" sz="1650" i="1" dirty="0">
                <a:solidFill>
                  <a:srgbClr val="F32518"/>
                </a:solidFill>
                <a:latin typeface="Arial"/>
                <a:cs typeface="Arial"/>
              </a:rPr>
              <a:t> </a:t>
            </a:r>
            <a:r>
              <a:rPr lang="en-US" sz="1650" i="1" dirty="0" err="1">
                <a:solidFill>
                  <a:srgbClr val="F32518"/>
                </a:solidFill>
                <a:latin typeface="Arial"/>
                <a:cs typeface="Arial"/>
              </a:rPr>
              <a:t>NaOH</a:t>
            </a:r>
            <a:r>
              <a:rPr lang="en-US" sz="1650" i="1" dirty="0">
                <a:solidFill>
                  <a:srgbClr val="F32518"/>
                </a:solidFill>
                <a:latin typeface="Arial"/>
                <a:cs typeface="Arial"/>
              </a:rPr>
              <a:t> added</a:t>
            </a:r>
          </a:p>
        </p:txBody>
      </p:sp>
      <p:graphicFrame>
        <p:nvGraphicFramePr>
          <p:cNvPr id="11" name="Object 10"/>
          <p:cNvGraphicFramePr>
            <a:graphicFrameLocks noChangeAspect="1"/>
          </p:cNvGraphicFramePr>
          <p:nvPr/>
        </p:nvGraphicFramePr>
        <p:xfrm>
          <a:off x="1157288" y="4648200"/>
          <a:ext cx="6829425" cy="442913"/>
        </p:xfrm>
        <a:graphic>
          <a:graphicData uri="http://schemas.openxmlformats.org/presentationml/2006/ole">
            <mc:AlternateContent xmlns:mc="http://schemas.openxmlformats.org/markup-compatibility/2006">
              <mc:Choice xmlns:v="urn:schemas-microsoft-com:vml" Requires="v">
                <p:oleObj spid="_x0000_s20485" name="Equation" r:id="rId6" imgW="7048440" imgH="457200" progId="Equation.3">
                  <p:embed/>
                </p:oleObj>
              </mc:Choice>
              <mc:Fallback>
                <p:oleObj name="Equation" r:id="rId6" imgW="7048440" imgH="457200" progId="Equation.3">
                  <p:embed/>
                  <p:pic>
                    <p:nvPicPr>
                      <p:cNvPr id="11" name="Object 10"/>
                      <p:cNvPicPr/>
                      <p:nvPr/>
                    </p:nvPicPr>
                    <p:blipFill>
                      <a:blip r:embed="rId7"/>
                      <a:stretch>
                        <a:fillRect/>
                      </a:stretch>
                    </p:blipFill>
                    <p:spPr>
                      <a:xfrm>
                        <a:off x="1157288" y="4648200"/>
                        <a:ext cx="6829425" cy="442913"/>
                      </a:xfrm>
                      <a:prstGeom prst="rect">
                        <a:avLst/>
                      </a:prstGeom>
                    </p:spPr>
                  </p:pic>
                </p:oleObj>
              </mc:Fallback>
            </mc:AlternateContent>
          </a:graphicData>
        </a:graphic>
      </p:graphicFrame>
      <p:sp>
        <p:nvSpPr>
          <p:cNvPr id="12" name="Rectangle 11"/>
          <p:cNvSpPr/>
          <p:nvPr/>
        </p:nvSpPr>
        <p:spPr>
          <a:xfrm>
            <a:off x="1082676" y="4298533"/>
            <a:ext cx="6978650" cy="323165"/>
          </a:xfrm>
          <a:prstGeom prst="rect">
            <a:avLst/>
          </a:prstGeom>
        </p:spPr>
        <p:txBody>
          <a:bodyPr wrap="square">
            <a:spAutoFit/>
          </a:bodyPr>
          <a:lstStyle/>
          <a:p>
            <a:pPr defTabSz="685800">
              <a:spcBef>
                <a:spcPts val="225"/>
              </a:spcBef>
              <a:defRPr/>
            </a:pPr>
            <a:r>
              <a:rPr lang="en-US" sz="1500" i="1" dirty="0">
                <a:solidFill>
                  <a:srgbClr val="005BA9"/>
                </a:solidFill>
                <a:latin typeface="Arial"/>
                <a:cs typeface="Arial"/>
              </a:rPr>
              <a:t>Can use stoichiometry to calculate the moles of </a:t>
            </a:r>
            <a:r>
              <a:rPr lang="en-US" sz="1500" i="1" dirty="0" err="1">
                <a:solidFill>
                  <a:srgbClr val="005BA9"/>
                </a:solidFill>
                <a:latin typeface="Arial"/>
                <a:cs typeface="Arial"/>
              </a:rPr>
              <a:t>glycolate</a:t>
            </a:r>
            <a:r>
              <a:rPr lang="en-US" sz="1500" i="1" baseline="30000" dirty="0">
                <a:solidFill>
                  <a:srgbClr val="005BA9"/>
                </a:solidFill>
                <a:latin typeface="Arial"/>
                <a:cs typeface="Arial"/>
              </a:rPr>
              <a:t>-</a:t>
            </a:r>
            <a:r>
              <a:rPr lang="en-US" sz="1500" i="1" dirty="0">
                <a:solidFill>
                  <a:srgbClr val="005BA9"/>
                </a:solidFill>
                <a:latin typeface="Arial"/>
                <a:cs typeface="Arial"/>
              </a:rPr>
              <a:t> at equivalence point: </a:t>
            </a:r>
          </a:p>
        </p:txBody>
      </p:sp>
      <p:sp>
        <p:nvSpPr>
          <p:cNvPr id="13" name="Rectangle 12"/>
          <p:cNvSpPr/>
          <p:nvPr/>
        </p:nvSpPr>
        <p:spPr>
          <a:xfrm>
            <a:off x="1092578" y="5031255"/>
            <a:ext cx="6978650" cy="323165"/>
          </a:xfrm>
          <a:prstGeom prst="rect">
            <a:avLst/>
          </a:prstGeom>
        </p:spPr>
        <p:txBody>
          <a:bodyPr wrap="square">
            <a:spAutoFit/>
          </a:bodyPr>
          <a:lstStyle/>
          <a:p>
            <a:pPr defTabSz="685800">
              <a:spcBef>
                <a:spcPts val="225"/>
              </a:spcBef>
              <a:defRPr/>
            </a:pPr>
            <a:r>
              <a:rPr lang="en-US" sz="1500" i="1" dirty="0">
                <a:solidFill>
                  <a:srgbClr val="005BA9"/>
                </a:solidFill>
                <a:latin typeface="Arial"/>
                <a:cs typeface="Arial"/>
              </a:rPr>
              <a:t>In order to calculate pH here, need concentration of </a:t>
            </a:r>
            <a:r>
              <a:rPr lang="en-US" sz="1500" i="1" dirty="0" err="1">
                <a:solidFill>
                  <a:srgbClr val="005BA9"/>
                </a:solidFill>
                <a:latin typeface="Arial"/>
                <a:cs typeface="Arial"/>
              </a:rPr>
              <a:t>glycolate</a:t>
            </a:r>
            <a:r>
              <a:rPr lang="en-US" sz="1500" i="1" baseline="30000" dirty="0">
                <a:solidFill>
                  <a:srgbClr val="005BA9"/>
                </a:solidFill>
                <a:latin typeface="Arial"/>
                <a:cs typeface="Arial"/>
              </a:rPr>
              <a:t>-</a:t>
            </a:r>
            <a:endParaRPr lang="en-US" sz="1500" i="1" dirty="0">
              <a:solidFill>
                <a:srgbClr val="005BA9"/>
              </a:solidFill>
              <a:latin typeface="Arial"/>
              <a:cs typeface="Arial"/>
            </a:endParaRPr>
          </a:p>
        </p:txBody>
      </p:sp>
      <p:graphicFrame>
        <p:nvGraphicFramePr>
          <p:cNvPr id="14" name="Object 13"/>
          <p:cNvGraphicFramePr>
            <a:graphicFrameLocks noChangeAspect="1"/>
          </p:cNvGraphicFramePr>
          <p:nvPr/>
        </p:nvGraphicFramePr>
        <p:xfrm>
          <a:off x="1921669" y="5372100"/>
          <a:ext cx="5305425" cy="544116"/>
        </p:xfrm>
        <a:graphic>
          <a:graphicData uri="http://schemas.openxmlformats.org/presentationml/2006/ole">
            <mc:AlternateContent xmlns:mc="http://schemas.openxmlformats.org/markup-compatibility/2006">
              <mc:Choice xmlns:v="urn:schemas-microsoft-com:vml" Requires="v">
                <p:oleObj spid="_x0000_s20486" name="Equation" r:id="rId8" imgW="4076640" imgH="419040" progId="Equation.3">
                  <p:embed/>
                </p:oleObj>
              </mc:Choice>
              <mc:Fallback>
                <p:oleObj name="Equation" r:id="rId8" imgW="4076640" imgH="419040" progId="Equation.3">
                  <p:embed/>
                  <p:pic>
                    <p:nvPicPr>
                      <p:cNvPr id="14" name="Object 13"/>
                      <p:cNvPicPr/>
                      <p:nvPr/>
                    </p:nvPicPr>
                    <p:blipFill>
                      <a:blip r:embed="rId9"/>
                      <a:stretch>
                        <a:fillRect/>
                      </a:stretch>
                    </p:blipFill>
                    <p:spPr>
                      <a:xfrm>
                        <a:off x="1921669" y="5372100"/>
                        <a:ext cx="5305425" cy="544116"/>
                      </a:xfrm>
                      <a:prstGeom prst="rect">
                        <a:avLst/>
                      </a:prstGeom>
                    </p:spPr>
                  </p:pic>
                </p:oleObj>
              </mc:Fallback>
            </mc:AlternateContent>
          </a:graphicData>
        </a:graphic>
      </p:graphicFrame>
      <p:sp>
        <p:nvSpPr>
          <p:cNvPr id="15" name="Title 1">
            <a:extLst>
              <a:ext uri="{FF2B5EF4-FFF2-40B4-BE49-F238E27FC236}">
                <a16:creationId xmlns:a16="http://schemas.microsoft.com/office/drawing/2014/main" id="{E4229180-B66E-8644-896E-BA8D03BDE9BC}"/>
              </a:ext>
            </a:extLst>
          </p:cNvPr>
          <p:cNvSpPr txBox="1">
            <a:spLocks/>
          </p:cNvSpPr>
          <p:nvPr/>
        </p:nvSpPr>
        <p:spPr>
          <a:xfrm>
            <a:off x="1143000" y="971550"/>
            <a:ext cx="6858000" cy="6858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pPr defTabSz="685800"/>
            <a:r>
              <a:rPr lang="en-US" sz="3300" kern="0" dirty="0">
                <a:solidFill>
                  <a:srgbClr val="084333"/>
                </a:solidFill>
                <a:latin typeface="Georgia"/>
                <a:cs typeface="Georgia"/>
              </a:rPr>
              <a:t>Your Turn </a:t>
            </a:r>
            <a:r>
              <a:rPr lang="en-US" sz="3300" kern="0" dirty="0" err="1">
                <a:solidFill>
                  <a:srgbClr val="084333"/>
                </a:solidFill>
                <a:latin typeface="Georgia"/>
                <a:cs typeface="Georgia"/>
              </a:rPr>
              <a:t>TopHat</a:t>
            </a:r>
            <a:r>
              <a:rPr lang="en-US" sz="3300" kern="0" dirty="0">
                <a:solidFill>
                  <a:srgbClr val="084333"/>
                </a:solidFill>
                <a:latin typeface="Georgia"/>
                <a:cs typeface="Georgia"/>
              </a:rPr>
              <a:t>: Titrations</a:t>
            </a:r>
            <a:endParaRPr lang="en-US" sz="3300" kern="0" dirty="0">
              <a:solidFill>
                <a:srgbClr val="000000"/>
              </a:solidFill>
              <a:latin typeface="Arial" panose="020B0604020202020204" pitchFamily="34" charset="0"/>
              <a:cs typeface="Arial" panose="020B0604020202020204" pitchFamily="34" charset="0"/>
            </a:endParaRPr>
          </a:p>
        </p:txBody>
      </p:sp>
    </p:spTree>
    <p:custDataLst>
      <p:tags r:id="rId2"/>
    </p:custDataLst>
    <p:extLst>
      <p:ext uri="{BB962C8B-B14F-4D97-AF65-F5344CB8AC3E}">
        <p14:creationId xmlns:p14="http://schemas.microsoft.com/office/powerpoint/2010/main" val="22001585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4" name="TPChart" descr="47238AAAF2344331BA00E686F68A48AEChart20150330112116637.png" hidden="1"/>
          <p:cNvPicPr>
            <a:picLocks/>
          </p:cNvPicPr>
          <p:nvPr>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a:xfrm>
            <a:off x="5534424" y="3143251"/>
            <a:ext cx="2407657" cy="2708615"/>
          </a:xfrm>
          <a:prstGeom prst="rect">
            <a:avLst/>
          </a:prstGeom>
        </p:spPr>
      </p:pic>
      <p:cxnSp>
        <p:nvCxnSpPr>
          <p:cNvPr id="6" name="Straight Connector 5"/>
          <p:cNvCxnSpPr/>
          <p:nvPr/>
        </p:nvCxnSpPr>
        <p:spPr bwMode="auto">
          <a:xfrm>
            <a:off x="1200150" y="1600200"/>
            <a:ext cx="67437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11" name="Object 10"/>
          <p:cNvGraphicFramePr>
            <a:graphicFrameLocks noChangeAspect="1"/>
          </p:cNvGraphicFramePr>
          <p:nvPr/>
        </p:nvGraphicFramePr>
        <p:xfrm>
          <a:off x="1170386" y="1843087"/>
          <a:ext cx="6830615" cy="442913"/>
        </p:xfrm>
        <a:graphic>
          <a:graphicData uri="http://schemas.openxmlformats.org/presentationml/2006/ole">
            <mc:AlternateContent xmlns:mc="http://schemas.openxmlformats.org/markup-compatibility/2006">
              <mc:Choice xmlns:v="urn:schemas-microsoft-com:vml" Requires="v">
                <p:oleObj spid="_x0000_s21529" name="Equation" r:id="rId6" imgW="7048440" imgH="457200" progId="Equation.3">
                  <p:embed/>
                </p:oleObj>
              </mc:Choice>
              <mc:Fallback>
                <p:oleObj name="Equation" r:id="rId6" imgW="7048440" imgH="457200" progId="Equation.3">
                  <p:embed/>
                  <p:pic>
                    <p:nvPicPr>
                      <p:cNvPr id="11" name="Object 10"/>
                      <p:cNvPicPr/>
                      <p:nvPr/>
                    </p:nvPicPr>
                    <p:blipFill>
                      <a:blip r:embed="rId7"/>
                      <a:stretch>
                        <a:fillRect/>
                      </a:stretch>
                    </p:blipFill>
                    <p:spPr>
                      <a:xfrm>
                        <a:off x="1170386" y="1843087"/>
                        <a:ext cx="6830615" cy="442913"/>
                      </a:xfrm>
                      <a:prstGeom prst="rect">
                        <a:avLst/>
                      </a:prstGeom>
                    </p:spPr>
                  </p:pic>
                </p:oleObj>
              </mc:Fallback>
            </mc:AlternateContent>
          </a:graphicData>
        </a:graphic>
      </p:graphicFrame>
      <p:sp>
        <p:nvSpPr>
          <p:cNvPr id="12" name="Rectangle 11"/>
          <p:cNvSpPr/>
          <p:nvPr/>
        </p:nvSpPr>
        <p:spPr>
          <a:xfrm>
            <a:off x="1143001" y="1600200"/>
            <a:ext cx="6978650" cy="323165"/>
          </a:xfrm>
          <a:prstGeom prst="rect">
            <a:avLst/>
          </a:prstGeom>
        </p:spPr>
        <p:txBody>
          <a:bodyPr wrap="square">
            <a:spAutoFit/>
          </a:bodyPr>
          <a:lstStyle/>
          <a:p>
            <a:pPr defTabSz="685800">
              <a:spcBef>
                <a:spcPts val="225"/>
              </a:spcBef>
              <a:defRPr/>
            </a:pPr>
            <a:r>
              <a:rPr lang="en-US" sz="1500" i="1" dirty="0">
                <a:solidFill>
                  <a:srgbClr val="005BA9"/>
                </a:solidFill>
                <a:latin typeface="Arial"/>
                <a:cs typeface="Arial"/>
              </a:rPr>
              <a:t>Can use stoichiometry to calculate the moles of </a:t>
            </a:r>
            <a:r>
              <a:rPr lang="en-US" sz="1500" i="1" dirty="0" err="1">
                <a:solidFill>
                  <a:srgbClr val="005BA9"/>
                </a:solidFill>
                <a:latin typeface="Arial"/>
                <a:cs typeface="Arial"/>
              </a:rPr>
              <a:t>glycolate</a:t>
            </a:r>
            <a:r>
              <a:rPr lang="en-US" sz="1500" i="1" baseline="30000" dirty="0">
                <a:solidFill>
                  <a:srgbClr val="005BA9"/>
                </a:solidFill>
                <a:latin typeface="Arial"/>
                <a:cs typeface="Arial"/>
              </a:rPr>
              <a:t>-</a:t>
            </a:r>
            <a:r>
              <a:rPr lang="en-US" sz="1500" i="1" dirty="0">
                <a:solidFill>
                  <a:srgbClr val="005BA9"/>
                </a:solidFill>
                <a:latin typeface="Arial"/>
                <a:cs typeface="Arial"/>
              </a:rPr>
              <a:t> at equivalence point: </a:t>
            </a:r>
          </a:p>
        </p:txBody>
      </p:sp>
      <p:sp>
        <p:nvSpPr>
          <p:cNvPr id="13" name="Rectangle 12"/>
          <p:cNvSpPr/>
          <p:nvPr/>
        </p:nvSpPr>
        <p:spPr>
          <a:xfrm>
            <a:off x="1152904" y="2286000"/>
            <a:ext cx="6978650" cy="323165"/>
          </a:xfrm>
          <a:prstGeom prst="rect">
            <a:avLst/>
          </a:prstGeom>
        </p:spPr>
        <p:txBody>
          <a:bodyPr wrap="square">
            <a:spAutoFit/>
          </a:bodyPr>
          <a:lstStyle/>
          <a:p>
            <a:pPr defTabSz="685800">
              <a:spcBef>
                <a:spcPts val="225"/>
              </a:spcBef>
              <a:defRPr/>
            </a:pPr>
            <a:r>
              <a:rPr lang="en-US" sz="1500" i="1" dirty="0">
                <a:solidFill>
                  <a:srgbClr val="005BA9"/>
                </a:solidFill>
                <a:latin typeface="Arial"/>
                <a:cs typeface="Arial"/>
              </a:rPr>
              <a:t>In order to calculate pH here, need concentration of </a:t>
            </a:r>
            <a:r>
              <a:rPr lang="en-US" sz="1500" i="1" dirty="0" err="1">
                <a:solidFill>
                  <a:srgbClr val="005BA9"/>
                </a:solidFill>
                <a:latin typeface="Arial"/>
                <a:cs typeface="Arial"/>
              </a:rPr>
              <a:t>glycolate</a:t>
            </a:r>
            <a:r>
              <a:rPr lang="en-US" sz="1500" i="1" baseline="30000" dirty="0">
                <a:solidFill>
                  <a:srgbClr val="005BA9"/>
                </a:solidFill>
                <a:latin typeface="Arial"/>
                <a:cs typeface="Arial"/>
              </a:rPr>
              <a:t>-</a:t>
            </a:r>
            <a:endParaRPr lang="en-US" sz="1500" i="1" dirty="0">
              <a:solidFill>
                <a:srgbClr val="005BA9"/>
              </a:solidFill>
              <a:latin typeface="Arial"/>
              <a:cs typeface="Arial"/>
            </a:endParaRPr>
          </a:p>
        </p:txBody>
      </p:sp>
      <p:graphicFrame>
        <p:nvGraphicFramePr>
          <p:cNvPr id="14" name="Object 13"/>
          <p:cNvGraphicFramePr>
            <a:graphicFrameLocks noChangeAspect="1"/>
          </p:cNvGraphicFramePr>
          <p:nvPr/>
        </p:nvGraphicFramePr>
        <p:xfrm>
          <a:off x="2087167" y="2571751"/>
          <a:ext cx="4316015" cy="450056"/>
        </p:xfrm>
        <a:graphic>
          <a:graphicData uri="http://schemas.openxmlformats.org/presentationml/2006/ole">
            <mc:AlternateContent xmlns:mc="http://schemas.openxmlformats.org/markup-compatibility/2006">
              <mc:Choice xmlns:v="urn:schemas-microsoft-com:vml" Requires="v">
                <p:oleObj spid="_x0000_s21530" name="Equation" r:id="rId8" imgW="4000320" imgH="419040" progId="Equation.3">
                  <p:embed/>
                </p:oleObj>
              </mc:Choice>
              <mc:Fallback>
                <p:oleObj name="Equation" r:id="rId8" imgW="4000320" imgH="419040" progId="Equation.3">
                  <p:embed/>
                  <p:pic>
                    <p:nvPicPr>
                      <p:cNvPr id="14" name="Object 13"/>
                      <p:cNvPicPr/>
                      <p:nvPr/>
                    </p:nvPicPr>
                    <p:blipFill>
                      <a:blip r:embed="rId9"/>
                      <a:stretch>
                        <a:fillRect/>
                      </a:stretch>
                    </p:blipFill>
                    <p:spPr>
                      <a:xfrm>
                        <a:off x="2087167" y="2571751"/>
                        <a:ext cx="4316015" cy="450056"/>
                      </a:xfrm>
                      <a:prstGeom prst="rect">
                        <a:avLst/>
                      </a:prstGeom>
                    </p:spPr>
                  </p:pic>
                </p:oleObj>
              </mc:Fallback>
            </mc:AlternateContent>
          </a:graphicData>
        </a:graphic>
      </p:graphicFrame>
      <p:sp>
        <p:nvSpPr>
          <p:cNvPr id="15" name="Rectangle 14"/>
          <p:cNvSpPr/>
          <p:nvPr/>
        </p:nvSpPr>
        <p:spPr>
          <a:xfrm>
            <a:off x="1149728" y="2971800"/>
            <a:ext cx="6794123" cy="323165"/>
          </a:xfrm>
          <a:prstGeom prst="rect">
            <a:avLst/>
          </a:prstGeom>
        </p:spPr>
        <p:txBody>
          <a:bodyPr wrap="square">
            <a:spAutoFit/>
          </a:bodyPr>
          <a:lstStyle/>
          <a:p>
            <a:pPr defTabSz="685800">
              <a:spcBef>
                <a:spcPts val="225"/>
              </a:spcBef>
              <a:defRPr/>
            </a:pPr>
            <a:r>
              <a:rPr lang="en-US" sz="1500" i="1" dirty="0">
                <a:solidFill>
                  <a:srgbClr val="005BA9"/>
                </a:solidFill>
                <a:latin typeface="Arial"/>
                <a:cs typeface="Arial"/>
              </a:rPr>
              <a:t>Also: at equivalence point, need to write a new acid-base equation: </a:t>
            </a:r>
          </a:p>
        </p:txBody>
      </p:sp>
      <p:sp>
        <p:nvSpPr>
          <p:cNvPr id="16" name="Rectangle 15"/>
          <p:cNvSpPr/>
          <p:nvPr/>
        </p:nvSpPr>
        <p:spPr>
          <a:xfrm>
            <a:off x="1305722" y="3143251"/>
            <a:ext cx="6532558" cy="484748"/>
          </a:xfrm>
          <a:prstGeom prst="rect">
            <a:avLst/>
          </a:prstGeom>
        </p:spPr>
        <p:txBody>
          <a:bodyPr wrap="none">
            <a:spAutoFit/>
          </a:bodyPr>
          <a:lstStyle/>
          <a:p>
            <a:pPr marL="0" lvl="1" algn="ctr" defTabSz="685800">
              <a:spcBef>
                <a:spcPts val="150"/>
              </a:spcBef>
            </a:pPr>
            <a:r>
              <a:rPr lang="en-US" sz="2100" dirty="0" err="1">
                <a:solidFill>
                  <a:srgbClr val="000000"/>
                </a:solidFill>
              </a:rPr>
              <a:t>glycolate</a:t>
            </a:r>
            <a:r>
              <a:rPr lang="en-US" sz="2100" baseline="30000" dirty="0">
                <a:solidFill>
                  <a:srgbClr val="000000"/>
                </a:solidFill>
              </a:rPr>
              <a:t>-</a:t>
            </a:r>
            <a:r>
              <a:rPr lang="en-US" sz="2100" dirty="0">
                <a:solidFill>
                  <a:srgbClr val="000000"/>
                </a:solidFill>
              </a:rPr>
              <a:t>(</a:t>
            </a:r>
            <a:r>
              <a:rPr lang="en-US" sz="2100" i="1" dirty="0" err="1">
                <a:solidFill>
                  <a:srgbClr val="000000"/>
                </a:solidFill>
              </a:rPr>
              <a:t>aq</a:t>
            </a:r>
            <a:r>
              <a:rPr lang="en-US" sz="2100" dirty="0">
                <a:solidFill>
                  <a:srgbClr val="000000"/>
                </a:solidFill>
              </a:rPr>
              <a:t>) + H</a:t>
            </a:r>
            <a:r>
              <a:rPr lang="en-US" sz="2100" baseline="-25000" dirty="0">
                <a:solidFill>
                  <a:srgbClr val="000000"/>
                </a:solidFill>
              </a:rPr>
              <a:t>2</a:t>
            </a:r>
            <a:r>
              <a:rPr lang="en-US" sz="2100" dirty="0">
                <a:solidFill>
                  <a:srgbClr val="000000"/>
                </a:solidFill>
              </a:rPr>
              <a:t>O(ℓ) </a:t>
            </a:r>
            <a:r>
              <a:rPr lang="en-US" sz="2550" dirty="0">
                <a:solidFill>
                  <a:srgbClr val="000000"/>
                </a:solidFill>
              </a:rPr>
              <a:t>⇌</a:t>
            </a:r>
            <a:r>
              <a:rPr lang="en-US" sz="2100" dirty="0">
                <a:solidFill>
                  <a:srgbClr val="000000"/>
                </a:solidFill>
              </a:rPr>
              <a:t> glycolic acid(</a:t>
            </a:r>
            <a:r>
              <a:rPr lang="en-US" sz="2100" i="1" dirty="0" err="1">
                <a:solidFill>
                  <a:srgbClr val="000000"/>
                </a:solidFill>
              </a:rPr>
              <a:t>aq</a:t>
            </a:r>
            <a:r>
              <a:rPr lang="en-US" sz="2100" dirty="0">
                <a:solidFill>
                  <a:srgbClr val="000000"/>
                </a:solidFill>
              </a:rPr>
              <a:t>) + OH</a:t>
            </a:r>
            <a:r>
              <a:rPr lang="en-US" sz="2100" baseline="30000" dirty="0">
                <a:solidFill>
                  <a:srgbClr val="000000"/>
                </a:solidFill>
              </a:rPr>
              <a:t>-</a:t>
            </a:r>
            <a:r>
              <a:rPr lang="en-US" sz="2100" dirty="0">
                <a:solidFill>
                  <a:srgbClr val="000000"/>
                </a:solidFill>
              </a:rPr>
              <a:t>(</a:t>
            </a:r>
            <a:r>
              <a:rPr lang="en-US" sz="2100" i="1" dirty="0" err="1">
                <a:solidFill>
                  <a:srgbClr val="000000"/>
                </a:solidFill>
              </a:rPr>
              <a:t>aq</a:t>
            </a:r>
            <a:r>
              <a:rPr lang="en-US" sz="2100" dirty="0">
                <a:solidFill>
                  <a:srgbClr val="000000"/>
                </a:solidFill>
              </a:rPr>
              <a:t>) </a:t>
            </a:r>
          </a:p>
        </p:txBody>
      </p:sp>
      <p:sp>
        <p:nvSpPr>
          <p:cNvPr id="18" name="Rectangle 17"/>
          <p:cNvSpPr/>
          <p:nvPr/>
        </p:nvSpPr>
        <p:spPr>
          <a:xfrm>
            <a:off x="1143000" y="3699439"/>
            <a:ext cx="1371600" cy="784830"/>
          </a:xfrm>
          <a:prstGeom prst="rect">
            <a:avLst/>
          </a:prstGeom>
        </p:spPr>
        <p:txBody>
          <a:bodyPr wrap="square">
            <a:spAutoFit/>
          </a:bodyPr>
          <a:lstStyle/>
          <a:p>
            <a:pPr defTabSz="685800">
              <a:spcBef>
                <a:spcPts val="225"/>
              </a:spcBef>
              <a:defRPr/>
            </a:pPr>
            <a:r>
              <a:rPr lang="en-US" sz="1500" i="1" dirty="0">
                <a:solidFill>
                  <a:srgbClr val="005BA9"/>
                </a:solidFill>
                <a:latin typeface="Arial"/>
                <a:cs typeface="Arial"/>
              </a:rPr>
              <a:t>And an equilibrium expression</a:t>
            </a:r>
          </a:p>
        </p:txBody>
      </p:sp>
      <p:graphicFrame>
        <p:nvGraphicFramePr>
          <p:cNvPr id="19" name="Object 18"/>
          <p:cNvGraphicFramePr>
            <a:graphicFrameLocks noChangeAspect="1"/>
          </p:cNvGraphicFramePr>
          <p:nvPr/>
        </p:nvGraphicFramePr>
        <p:xfrm>
          <a:off x="2290783" y="3741192"/>
          <a:ext cx="2381210" cy="658323"/>
        </p:xfrm>
        <a:graphic>
          <a:graphicData uri="http://schemas.openxmlformats.org/presentationml/2006/ole">
            <mc:AlternateContent xmlns:mc="http://schemas.openxmlformats.org/markup-compatibility/2006">
              <mc:Choice xmlns:v="urn:schemas-microsoft-com:vml" Requires="v">
                <p:oleObj spid="_x0000_s21531" name="Equation" r:id="rId10" imgW="1600200" imgH="444240" progId="Equation.3">
                  <p:embed/>
                </p:oleObj>
              </mc:Choice>
              <mc:Fallback>
                <p:oleObj name="Equation" r:id="rId10" imgW="1600200" imgH="444240" progId="Equation.3">
                  <p:embed/>
                  <p:pic>
                    <p:nvPicPr>
                      <p:cNvPr id="19" name="Object 18"/>
                      <p:cNvPicPr/>
                      <p:nvPr/>
                    </p:nvPicPr>
                    <p:blipFill>
                      <a:blip r:embed="rId11"/>
                      <a:stretch>
                        <a:fillRect/>
                      </a:stretch>
                    </p:blipFill>
                    <p:spPr>
                      <a:xfrm>
                        <a:off x="2290783" y="3741192"/>
                        <a:ext cx="2381210" cy="658323"/>
                      </a:xfrm>
                      <a:prstGeom prst="rect">
                        <a:avLst/>
                      </a:prstGeom>
                      <a:noFill/>
                    </p:spPr>
                  </p:pic>
                </p:oleObj>
              </mc:Fallback>
            </mc:AlternateContent>
          </a:graphicData>
        </a:graphic>
      </p:graphicFrame>
      <p:sp>
        <p:nvSpPr>
          <p:cNvPr id="20" name="Rectangle 19"/>
          <p:cNvSpPr/>
          <p:nvPr/>
        </p:nvSpPr>
        <p:spPr>
          <a:xfrm>
            <a:off x="1102758" y="5250829"/>
            <a:ext cx="1709771" cy="784830"/>
          </a:xfrm>
          <a:prstGeom prst="rect">
            <a:avLst/>
          </a:prstGeom>
        </p:spPr>
        <p:txBody>
          <a:bodyPr wrap="square">
            <a:spAutoFit/>
          </a:bodyPr>
          <a:lstStyle/>
          <a:p>
            <a:pPr defTabSz="685800">
              <a:spcBef>
                <a:spcPts val="225"/>
              </a:spcBef>
              <a:defRPr/>
            </a:pPr>
            <a:r>
              <a:rPr lang="en-US" sz="1500" i="1" dirty="0">
                <a:solidFill>
                  <a:srgbClr val="005BA9"/>
                </a:solidFill>
                <a:latin typeface="Arial"/>
                <a:cs typeface="Arial"/>
              </a:rPr>
              <a:t>Substitute for equilibrium quantities:</a:t>
            </a:r>
          </a:p>
        </p:txBody>
      </p:sp>
      <p:graphicFrame>
        <p:nvGraphicFramePr>
          <p:cNvPr id="21" name="Object 20"/>
          <p:cNvGraphicFramePr>
            <a:graphicFrameLocks noChangeAspect="1"/>
          </p:cNvGraphicFramePr>
          <p:nvPr/>
        </p:nvGraphicFramePr>
        <p:xfrm>
          <a:off x="2841057" y="5407820"/>
          <a:ext cx="2220515" cy="551260"/>
        </p:xfrm>
        <a:graphic>
          <a:graphicData uri="http://schemas.openxmlformats.org/presentationml/2006/ole">
            <mc:AlternateContent xmlns:mc="http://schemas.openxmlformats.org/markup-compatibility/2006">
              <mc:Choice xmlns:v="urn:schemas-microsoft-com:vml" Requires="v">
                <p:oleObj spid="_x0000_s21532" name="Equation" r:id="rId12" imgW="1587240" imgH="393480" progId="Equation.3">
                  <p:embed/>
                </p:oleObj>
              </mc:Choice>
              <mc:Fallback>
                <p:oleObj name="Equation" r:id="rId12" imgW="1587240" imgH="393480" progId="Equation.3">
                  <p:embed/>
                  <p:pic>
                    <p:nvPicPr>
                      <p:cNvPr id="21" name="Object 20"/>
                      <p:cNvPicPr/>
                      <p:nvPr/>
                    </p:nvPicPr>
                    <p:blipFill>
                      <a:blip r:embed="rId13"/>
                      <a:stretch>
                        <a:fillRect/>
                      </a:stretch>
                    </p:blipFill>
                    <p:spPr>
                      <a:xfrm>
                        <a:off x="2841057" y="5407820"/>
                        <a:ext cx="2220515" cy="551260"/>
                      </a:xfrm>
                      <a:prstGeom prst="rect">
                        <a:avLst/>
                      </a:prstGeom>
                      <a:noFill/>
                    </p:spPr>
                  </p:pic>
                </p:oleObj>
              </mc:Fallback>
            </mc:AlternateContent>
          </a:graphicData>
        </a:graphic>
      </p:graphicFrame>
      <p:sp>
        <p:nvSpPr>
          <p:cNvPr id="22" name="Rectangle 21"/>
          <p:cNvSpPr/>
          <p:nvPr/>
        </p:nvSpPr>
        <p:spPr>
          <a:xfrm>
            <a:off x="5664995" y="3610497"/>
            <a:ext cx="2250358" cy="553998"/>
          </a:xfrm>
          <a:prstGeom prst="rect">
            <a:avLst/>
          </a:prstGeom>
        </p:spPr>
        <p:txBody>
          <a:bodyPr wrap="square">
            <a:spAutoFit/>
          </a:bodyPr>
          <a:lstStyle/>
          <a:p>
            <a:pPr defTabSz="685800">
              <a:spcBef>
                <a:spcPts val="225"/>
              </a:spcBef>
              <a:defRPr/>
            </a:pPr>
            <a:r>
              <a:rPr lang="en-US" sz="1500" i="1" dirty="0">
                <a:solidFill>
                  <a:srgbClr val="F32518"/>
                </a:solidFill>
                <a:latin typeface="Arial"/>
                <a:cs typeface="Arial"/>
              </a:rPr>
              <a:t>Assume: x &lt;&lt; 0.01178 M</a:t>
            </a:r>
          </a:p>
        </p:txBody>
      </p:sp>
      <p:graphicFrame>
        <p:nvGraphicFramePr>
          <p:cNvPr id="23" name="Object 22"/>
          <p:cNvGraphicFramePr>
            <a:graphicFrameLocks noChangeAspect="1"/>
          </p:cNvGraphicFramePr>
          <p:nvPr/>
        </p:nvGraphicFramePr>
        <p:xfrm>
          <a:off x="5742385" y="3812536"/>
          <a:ext cx="1918097" cy="586979"/>
        </p:xfrm>
        <a:graphic>
          <a:graphicData uri="http://schemas.openxmlformats.org/presentationml/2006/ole">
            <mc:AlternateContent xmlns:mc="http://schemas.openxmlformats.org/markup-compatibility/2006">
              <mc:Choice xmlns:v="urn:schemas-microsoft-com:vml" Requires="v">
                <p:oleObj spid="_x0000_s21533" name="Equation" r:id="rId14" imgW="1371600" imgH="419040" progId="Equation.3">
                  <p:embed/>
                </p:oleObj>
              </mc:Choice>
              <mc:Fallback>
                <p:oleObj name="Equation" r:id="rId14" imgW="1371600" imgH="419040" progId="Equation.3">
                  <p:embed/>
                  <p:pic>
                    <p:nvPicPr>
                      <p:cNvPr id="23" name="Object 22"/>
                      <p:cNvPicPr/>
                      <p:nvPr/>
                    </p:nvPicPr>
                    <p:blipFill>
                      <a:blip r:embed="rId15"/>
                      <a:stretch>
                        <a:fillRect/>
                      </a:stretch>
                    </p:blipFill>
                    <p:spPr>
                      <a:xfrm>
                        <a:off x="5742385" y="3812536"/>
                        <a:ext cx="1918097" cy="586979"/>
                      </a:xfrm>
                      <a:prstGeom prst="rect">
                        <a:avLst/>
                      </a:prstGeom>
                      <a:noFill/>
                    </p:spPr>
                  </p:pic>
                </p:oleObj>
              </mc:Fallback>
            </mc:AlternateContent>
          </a:graphicData>
        </a:graphic>
      </p:graphicFrame>
      <p:graphicFrame>
        <p:nvGraphicFramePr>
          <p:cNvPr id="24" name="Object 23"/>
          <p:cNvGraphicFramePr>
            <a:graphicFrameLocks noChangeAspect="1"/>
          </p:cNvGraphicFramePr>
          <p:nvPr/>
        </p:nvGraphicFramePr>
        <p:xfrm>
          <a:off x="6366670" y="4343401"/>
          <a:ext cx="1490663" cy="284560"/>
        </p:xfrm>
        <a:graphic>
          <a:graphicData uri="http://schemas.openxmlformats.org/presentationml/2006/ole">
            <mc:AlternateContent xmlns:mc="http://schemas.openxmlformats.org/markup-compatibility/2006">
              <mc:Choice xmlns:v="urn:schemas-microsoft-com:vml" Requires="v">
                <p:oleObj spid="_x0000_s21534" name="Equation" r:id="rId16" imgW="1066680" imgH="203040" progId="Equation.3">
                  <p:embed/>
                </p:oleObj>
              </mc:Choice>
              <mc:Fallback>
                <p:oleObj name="Equation" r:id="rId16" imgW="1066680" imgH="203040" progId="Equation.3">
                  <p:embed/>
                  <p:pic>
                    <p:nvPicPr>
                      <p:cNvPr id="24" name="Object 23"/>
                      <p:cNvPicPr/>
                      <p:nvPr/>
                    </p:nvPicPr>
                    <p:blipFill>
                      <a:blip r:embed="rId17"/>
                      <a:stretch>
                        <a:fillRect/>
                      </a:stretch>
                    </p:blipFill>
                    <p:spPr>
                      <a:xfrm>
                        <a:off x="6366670" y="4343401"/>
                        <a:ext cx="1490663" cy="284560"/>
                      </a:xfrm>
                      <a:prstGeom prst="rect">
                        <a:avLst/>
                      </a:prstGeom>
                      <a:noFill/>
                    </p:spPr>
                  </p:pic>
                </p:oleObj>
              </mc:Fallback>
            </mc:AlternateContent>
          </a:graphicData>
        </a:graphic>
      </p:graphicFrame>
      <p:graphicFrame>
        <p:nvGraphicFramePr>
          <p:cNvPr id="25" name="Object 24"/>
          <p:cNvGraphicFramePr>
            <a:graphicFrameLocks noChangeAspect="1"/>
          </p:cNvGraphicFramePr>
          <p:nvPr/>
        </p:nvGraphicFramePr>
        <p:xfrm>
          <a:off x="5898357" y="4648031"/>
          <a:ext cx="2045494" cy="438320"/>
        </p:xfrm>
        <a:graphic>
          <a:graphicData uri="http://schemas.openxmlformats.org/presentationml/2006/ole">
            <mc:AlternateContent xmlns:mc="http://schemas.openxmlformats.org/markup-compatibility/2006">
              <mc:Choice xmlns:v="urn:schemas-microsoft-com:vml" Requires="v">
                <p:oleObj spid="_x0000_s21535" name="Equation" r:id="rId18" imgW="2032000" imgH="431800" progId="Equation.3">
                  <p:embed/>
                </p:oleObj>
              </mc:Choice>
              <mc:Fallback>
                <p:oleObj name="Equation" r:id="rId18" imgW="2032000" imgH="431800" progId="Equation.3">
                  <p:embed/>
                  <p:pic>
                    <p:nvPicPr>
                      <p:cNvPr id="25" name="Object 24"/>
                      <p:cNvPicPr/>
                      <p:nvPr/>
                    </p:nvPicPr>
                    <p:blipFill>
                      <a:blip r:embed="rId19"/>
                      <a:stretch>
                        <a:fillRect/>
                      </a:stretch>
                    </p:blipFill>
                    <p:spPr>
                      <a:xfrm>
                        <a:off x="5898357" y="4648031"/>
                        <a:ext cx="2045494" cy="438320"/>
                      </a:xfrm>
                      <a:prstGeom prst="rect">
                        <a:avLst/>
                      </a:prstGeom>
                      <a:noFill/>
                    </p:spPr>
                  </p:pic>
                </p:oleObj>
              </mc:Fallback>
            </mc:AlternateContent>
          </a:graphicData>
        </a:graphic>
      </p:graphicFrame>
      <p:sp>
        <p:nvSpPr>
          <p:cNvPr id="26" name="Rectangle 25"/>
          <p:cNvSpPr/>
          <p:nvPr/>
        </p:nvSpPr>
        <p:spPr>
          <a:xfrm>
            <a:off x="1128872" y="4485291"/>
            <a:ext cx="1371600" cy="553998"/>
          </a:xfrm>
          <a:prstGeom prst="rect">
            <a:avLst/>
          </a:prstGeom>
        </p:spPr>
        <p:txBody>
          <a:bodyPr wrap="square">
            <a:spAutoFit/>
          </a:bodyPr>
          <a:lstStyle/>
          <a:p>
            <a:pPr defTabSz="685800">
              <a:spcBef>
                <a:spcPts val="225"/>
              </a:spcBef>
              <a:defRPr/>
            </a:pPr>
            <a:r>
              <a:rPr lang="en-US" sz="1500" i="1" dirty="0">
                <a:solidFill>
                  <a:srgbClr val="005BA9"/>
                </a:solidFill>
                <a:latin typeface="Arial"/>
                <a:cs typeface="Arial"/>
              </a:rPr>
              <a:t>Given pK</a:t>
            </a:r>
            <a:r>
              <a:rPr lang="en-US" sz="1500" i="1" baseline="-25000" dirty="0">
                <a:solidFill>
                  <a:srgbClr val="005BA9"/>
                </a:solidFill>
                <a:latin typeface="Arial"/>
                <a:cs typeface="Arial"/>
              </a:rPr>
              <a:t>a</a:t>
            </a:r>
            <a:r>
              <a:rPr lang="en-US" sz="1500" i="1" dirty="0">
                <a:solidFill>
                  <a:srgbClr val="005BA9"/>
                </a:solidFill>
                <a:latin typeface="Arial"/>
                <a:cs typeface="Arial"/>
              </a:rPr>
              <a:t>, need K</a:t>
            </a:r>
            <a:r>
              <a:rPr lang="en-US" sz="1500" i="1" baseline="-25000" dirty="0">
                <a:solidFill>
                  <a:srgbClr val="005BA9"/>
                </a:solidFill>
                <a:latin typeface="Arial"/>
                <a:cs typeface="Arial"/>
              </a:rPr>
              <a:t>b</a:t>
            </a:r>
            <a:endParaRPr lang="en-US" sz="1500" i="1" dirty="0">
              <a:solidFill>
                <a:srgbClr val="005BA9"/>
              </a:solidFill>
              <a:latin typeface="Arial"/>
              <a:cs typeface="Arial"/>
            </a:endParaRPr>
          </a:p>
        </p:txBody>
      </p:sp>
      <p:graphicFrame>
        <p:nvGraphicFramePr>
          <p:cNvPr id="27" name="Object 26"/>
          <p:cNvGraphicFramePr>
            <a:graphicFrameLocks noChangeAspect="1"/>
          </p:cNvGraphicFramePr>
          <p:nvPr/>
        </p:nvGraphicFramePr>
        <p:xfrm>
          <a:off x="2340770" y="4463653"/>
          <a:ext cx="859631" cy="308372"/>
        </p:xfrm>
        <a:graphic>
          <a:graphicData uri="http://schemas.openxmlformats.org/presentationml/2006/ole">
            <mc:AlternateContent xmlns:mc="http://schemas.openxmlformats.org/markup-compatibility/2006">
              <mc:Choice xmlns:v="urn:schemas-microsoft-com:vml" Requires="v">
                <p:oleObj spid="_x0000_s21536" name="Equation" r:id="rId20" imgW="634680" imgH="228600" progId="Equation.3">
                  <p:embed/>
                </p:oleObj>
              </mc:Choice>
              <mc:Fallback>
                <p:oleObj name="Equation" r:id="rId20" imgW="634680" imgH="228600" progId="Equation.3">
                  <p:embed/>
                  <p:pic>
                    <p:nvPicPr>
                      <p:cNvPr id="27" name="Object 26"/>
                      <p:cNvPicPr/>
                      <p:nvPr/>
                    </p:nvPicPr>
                    <p:blipFill>
                      <a:blip r:embed="rId21"/>
                      <a:stretch>
                        <a:fillRect/>
                      </a:stretch>
                    </p:blipFill>
                    <p:spPr>
                      <a:xfrm>
                        <a:off x="2340770" y="4463653"/>
                        <a:ext cx="859631" cy="308372"/>
                      </a:xfrm>
                      <a:prstGeom prst="rect">
                        <a:avLst/>
                      </a:prstGeom>
                      <a:noFill/>
                    </p:spPr>
                  </p:pic>
                </p:oleObj>
              </mc:Fallback>
            </mc:AlternateContent>
          </a:graphicData>
        </a:graphic>
      </p:graphicFrame>
      <p:graphicFrame>
        <p:nvGraphicFramePr>
          <p:cNvPr id="28" name="Object 27"/>
          <p:cNvGraphicFramePr>
            <a:graphicFrameLocks noChangeAspect="1"/>
          </p:cNvGraphicFramePr>
          <p:nvPr/>
        </p:nvGraphicFramePr>
        <p:xfrm>
          <a:off x="3481387" y="4448168"/>
          <a:ext cx="2062163" cy="326231"/>
        </p:xfrm>
        <a:graphic>
          <a:graphicData uri="http://schemas.openxmlformats.org/presentationml/2006/ole">
            <mc:AlternateContent xmlns:mc="http://schemas.openxmlformats.org/markup-compatibility/2006">
              <mc:Choice xmlns:v="urn:schemas-microsoft-com:vml" Requires="v">
                <p:oleObj spid="_x0000_s21537" name="Equation" r:id="rId22" imgW="1523880" imgH="241200" progId="Equation.3">
                  <p:embed/>
                </p:oleObj>
              </mc:Choice>
              <mc:Fallback>
                <p:oleObj name="Equation" r:id="rId22" imgW="1523880" imgH="241200" progId="Equation.3">
                  <p:embed/>
                  <p:pic>
                    <p:nvPicPr>
                      <p:cNvPr id="28" name="Object 27"/>
                      <p:cNvPicPr/>
                      <p:nvPr/>
                    </p:nvPicPr>
                    <p:blipFill>
                      <a:blip r:embed="rId23"/>
                      <a:stretch>
                        <a:fillRect/>
                      </a:stretch>
                    </p:blipFill>
                    <p:spPr>
                      <a:xfrm>
                        <a:off x="3481387" y="4448168"/>
                        <a:ext cx="2062163" cy="326231"/>
                      </a:xfrm>
                      <a:prstGeom prst="rect">
                        <a:avLst/>
                      </a:prstGeom>
                      <a:noFill/>
                    </p:spPr>
                  </p:pic>
                </p:oleObj>
              </mc:Fallback>
            </mc:AlternateContent>
          </a:graphicData>
        </a:graphic>
      </p:graphicFrame>
      <p:graphicFrame>
        <p:nvGraphicFramePr>
          <p:cNvPr id="29" name="Object 28"/>
          <p:cNvGraphicFramePr>
            <a:graphicFrameLocks noChangeAspect="1"/>
          </p:cNvGraphicFramePr>
          <p:nvPr/>
        </p:nvGraphicFramePr>
        <p:xfrm>
          <a:off x="2457450" y="4686300"/>
          <a:ext cx="2593606" cy="571500"/>
        </p:xfrm>
        <a:graphic>
          <a:graphicData uri="http://schemas.openxmlformats.org/presentationml/2006/ole">
            <mc:AlternateContent xmlns:mc="http://schemas.openxmlformats.org/markup-compatibility/2006">
              <mc:Choice xmlns:v="urn:schemas-microsoft-com:vml" Requires="v">
                <p:oleObj spid="_x0000_s21538" name="Equation" r:id="rId24" imgW="2819400" imgH="622300" progId="Equation.3">
                  <p:embed/>
                </p:oleObj>
              </mc:Choice>
              <mc:Fallback>
                <p:oleObj name="Equation" r:id="rId24" imgW="2819400" imgH="622300" progId="Equation.3">
                  <p:embed/>
                  <p:pic>
                    <p:nvPicPr>
                      <p:cNvPr id="29" name="Object 28"/>
                      <p:cNvPicPr/>
                      <p:nvPr/>
                    </p:nvPicPr>
                    <p:blipFill>
                      <a:blip r:embed="rId25"/>
                      <a:stretch>
                        <a:fillRect/>
                      </a:stretch>
                    </p:blipFill>
                    <p:spPr>
                      <a:xfrm>
                        <a:off x="2457450" y="4686300"/>
                        <a:ext cx="2593606" cy="571500"/>
                      </a:xfrm>
                      <a:prstGeom prst="rect">
                        <a:avLst/>
                      </a:prstGeom>
                      <a:noFill/>
                    </p:spPr>
                  </p:pic>
                </p:oleObj>
              </mc:Fallback>
            </mc:AlternateContent>
          </a:graphicData>
        </a:graphic>
      </p:graphicFrame>
      <p:sp>
        <p:nvSpPr>
          <p:cNvPr id="30" name="Rectangle 29"/>
          <p:cNvSpPr/>
          <p:nvPr/>
        </p:nvSpPr>
        <p:spPr>
          <a:xfrm>
            <a:off x="5093256" y="5072018"/>
            <a:ext cx="2343150" cy="553998"/>
          </a:xfrm>
          <a:prstGeom prst="rect">
            <a:avLst/>
          </a:prstGeom>
        </p:spPr>
        <p:txBody>
          <a:bodyPr wrap="square">
            <a:spAutoFit/>
          </a:bodyPr>
          <a:lstStyle/>
          <a:p>
            <a:pPr defTabSz="685800">
              <a:spcBef>
                <a:spcPts val="225"/>
              </a:spcBef>
              <a:defRPr/>
            </a:pPr>
            <a:r>
              <a:rPr lang="en-US" sz="1500" i="1" dirty="0">
                <a:solidFill>
                  <a:srgbClr val="F32518"/>
                </a:solidFill>
                <a:latin typeface="Arial"/>
                <a:cs typeface="Arial"/>
              </a:rPr>
              <a:t>Can calculate pH via </a:t>
            </a:r>
            <a:r>
              <a:rPr lang="en-US" sz="1500" i="1" dirty="0" err="1">
                <a:solidFill>
                  <a:srgbClr val="F32518"/>
                </a:solidFill>
                <a:latin typeface="Arial"/>
                <a:cs typeface="Arial"/>
              </a:rPr>
              <a:t>pOH</a:t>
            </a:r>
            <a:endParaRPr lang="en-US" sz="1500" i="1" dirty="0">
              <a:solidFill>
                <a:srgbClr val="F32518"/>
              </a:solidFill>
              <a:latin typeface="Arial"/>
              <a:cs typeface="Arial"/>
            </a:endParaRPr>
          </a:p>
        </p:txBody>
      </p:sp>
      <p:graphicFrame>
        <p:nvGraphicFramePr>
          <p:cNvPr id="31" name="Object 30"/>
          <p:cNvGraphicFramePr>
            <a:graphicFrameLocks noChangeAspect="1"/>
          </p:cNvGraphicFramePr>
          <p:nvPr/>
        </p:nvGraphicFramePr>
        <p:xfrm>
          <a:off x="5486400" y="5357722"/>
          <a:ext cx="2457450" cy="300128"/>
        </p:xfrm>
        <a:graphic>
          <a:graphicData uri="http://schemas.openxmlformats.org/presentationml/2006/ole">
            <mc:AlternateContent xmlns:mc="http://schemas.openxmlformats.org/markup-compatibility/2006">
              <mc:Choice xmlns:v="urn:schemas-microsoft-com:vml" Requires="v">
                <p:oleObj spid="_x0000_s21539" name="Equation" r:id="rId26" imgW="2717800" imgH="330200" progId="Equation.3">
                  <p:embed/>
                </p:oleObj>
              </mc:Choice>
              <mc:Fallback>
                <p:oleObj name="Equation" r:id="rId26" imgW="2717800" imgH="330200" progId="Equation.3">
                  <p:embed/>
                  <p:pic>
                    <p:nvPicPr>
                      <p:cNvPr id="31" name="Object 30"/>
                      <p:cNvPicPr/>
                      <p:nvPr/>
                    </p:nvPicPr>
                    <p:blipFill>
                      <a:blip r:embed="rId27"/>
                      <a:stretch>
                        <a:fillRect/>
                      </a:stretch>
                    </p:blipFill>
                    <p:spPr>
                      <a:xfrm>
                        <a:off x="5486400" y="5357722"/>
                        <a:ext cx="2457450" cy="300128"/>
                      </a:xfrm>
                      <a:prstGeom prst="rect">
                        <a:avLst/>
                      </a:prstGeom>
                      <a:noFill/>
                    </p:spPr>
                  </p:pic>
                </p:oleObj>
              </mc:Fallback>
            </mc:AlternateContent>
          </a:graphicData>
        </a:graphic>
      </p:graphicFrame>
      <p:graphicFrame>
        <p:nvGraphicFramePr>
          <p:cNvPr id="32" name="Object 31"/>
          <p:cNvGraphicFramePr>
            <a:graphicFrameLocks noChangeAspect="1"/>
          </p:cNvGraphicFramePr>
          <p:nvPr/>
        </p:nvGraphicFramePr>
        <p:xfrm>
          <a:off x="5252106" y="5680096"/>
          <a:ext cx="2691744" cy="269840"/>
        </p:xfrm>
        <a:graphic>
          <a:graphicData uri="http://schemas.openxmlformats.org/presentationml/2006/ole">
            <mc:AlternateContent xmlns:mc="http://schemas.openxmlformats.org/markup-compatibility/2006">
              <mc:Choice xmlns:v="urn:schemas-microsoft-com:vml" Requires="v">
                <p:oleObj spid="_x0000_s21540" name="Equation" r:id="rId28" imgW="2044440" imgH="203040" progId="Equation.3">
                  <p:embed/>
                </p:oleObj>
              </mc:Choice>
              <mc:Fallback>
                <p:oleObj name="Equation" r:id="rId28" imgW="2044440" imgH="203040" progId="Equation.3">
                  <p:embed/>
                  <p:pic>
                    <p:nvPicPr>
                      <p:cNvPr id="32" name="Object 31"/>
                      <p:cNvPicPr/>
                      <p:nvPr/>
                    </p:nvPicPr>
                    <p:blipFill>
                      <a:blip r:embed="rId29"/>
                      <a:stretch>
                        <a:fillRect/>
                      </a:stretch>
                    </p:blipFill>
                    <p:spPr>
                      <a:xfrm>
                        <a:off x="5252106" y="5680096"/>
                        <a:ext cx="2691744" cy="269840"/>
                      </a:xfrm>
                      <a:prstGeom prst="rect">
                        <a:avLst/>
                      </a:prstGeom>
                      <a:noFill/>
                    </p:spPr>
                  </p:pic>
                </p:oleObj>
              </mc:Fallback>
            </mc:AlternateContent>
          </a:graphicData>
        </a:graphic>
      </p:graphicFrame>
      <p:sp>
        <p:nvSpPr>
          <p:cNvPr id="2" name="Rectangle 1"/>
          <p:cNvSpPr/>
          <p:nvPr/>
        </p:nvSpPr>
        <p:spPr bwMode="auto">
          <a:xfrm>
            <a:off x="7429500" y="5657850"/>
            <a:ext cx="571500" cy="285750"/>
          </a:xfrm>
          <a:prstGeom prst="rect">
            <a:avLst/>
          </a:prstGeom>
          <a:noFill/>
          <a:ln w="28575"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dirty="0">
              <a:solidFill>
                <a:srgbClr val="084333"/>
              </a:solidFill>
              <a:latin typeface="Times"/>
            </a:endParaRPr>
          </a:p>
        </p:txBody>
      </p:sp>
      <p:sp>
        <p:nvSpPr>
          <p:cNvPr id="33" name="Title 1">
            <a:extLst>
              <a:ext uri="{FF2B5EF4-FFF2-40B4-BE49-F238E27FC236}">
                <a16:creationId xmlns:a16="http://schemas.microsoft.com/office/drawing/2014/main" id="{EAD65C7E-85D3-B54B-94A9-6387C067087C}"/>
              </a:ext>
            </a:extLst>
          </p:cNvPr>
          <p:cNvSpPr txBox="1">
            <a:spLocks/>
          </p:cNvSpPr>
          <p:nvPr/>
        </p:nvSpPr>
        <p:spPr>
          <a:xfrm>
            <a:off x="1143000" y="971550"/>
            <a:ext cx="6858000" cy="6858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pPr defTabSz="685800"/>
            <a:r>
              <a:rPr lang="en-US" sz="3300" kern="0" dirty="0">
                <a:solidFill>
                  <a:srgbClr val="084333"/>
                </a:solidFill>
                <a:latin typeface="Georgia"/>
                <a:cs typeface="Georgia"/>
              </a:rPr>
              <a:t>Your Turn </a:t>
            </a:r>
            <a:r>
              <a:rPr lang="en-US" sz="3300" kern="0" dirty="0" err="1">
                <a:solidFill>
                  <a:srgbClr val="084333"/>
                </a:solidFill>
                <a:latin typeface="Georgia"/>
                <a:cs typeface="Georgia"/>
              </a:rPr>
              <a:t>TopHat</a:t>
            </a:r>
            <a:r>
              <a:rPr lang="en-US" sz="3300" kern="0" dirty="0">
                <a:solidFill>
                  <a:srgbClr val="084333"/>
                </a:solidFill>
                <a:latin typeface="Georgia"/>
                <a:cs typeface="Georgia"/>
              </a:rPr>
              <a:t>: Titrations</a:t>
            </a:r>
            <a:endParaRPr lang="en-US" sz="3300" kern="0" dirty="0">
              <a:solidFill>
                <a:srgbClr val="000000"/>
              </a:solidFill>
              <a:latin typeface="Arial" panose="020B0604020202020204" pitchFamily="34" charset="0"/>
              <a:cs typeface="Arial" panose="020B0604020202020204" pitchFamily="34" charset="0"/>
            </a:endParaRPr>
          </a:p>
        </p:txBody>
      </p:sp>
    </p:spTree>
    <p:custDataLst>
      <p:tags r:id="rId2"/>
    </p:custDataLst>
    <p:extLst>
      <p:ext uri="{BB962C8B-B14F-4D97-AF65-F5344CB8AC3E}">
        <p14:creationId xmlns:p14="http://schemas.microsoft.com/office/powerpoint/2010/main" val="3539711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20" grpId="0"/>
      <p:bldP spid="22" grpId="0"/>
      <p:bldP spid="26" grpId="0"/>
      <p:bldP spid="30" grpId="0"/>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Chapter Outline</a:t>
            </a:r>
            <a:endParaRPr lang="en-US" dirty="0"/>
          </a:p>
        </p:txBody>
      </p:sp>
      <p:sp>
        <p:nvSpPr>
          <p:cNvPr id="5" name="Content Placeholder 4"/>
          <p:cNvSpPr>
            <a:spLocks noGrp="1"/>
          </p:cNvSpPr>
          <p:nvPr>
            <p:ph idx="1"/>
          </p:nvPr>
        </p:nvSpPr>
        <p:spPr/>
        <p:txBody>
          <a:bodyPr>
            <a:normAutofit fontScale="92500" lnSpcReduction="10000"/>
          </a:bodyPr>
          <a:lstStyle/>
          <a:p>
            <a:pPr marL="1030288" indent="-1030288">
              <a:buNone/>
            </a:pPr>
            <a:r>
              <a:rPr lang="en-US" dirty="0"/>
              <a:t>16.1	Ocean Acidification: Equilibrium Under Stress</a:t>
            </a:r>
          </a:p>
          <a:p>
            <a:pPr marL="1030288" indent="-1030288">
              <a:buNone/>
            </a:pPr>
            <a:r>
              <a:rPr lang="en-US" dirty="0"/>
              <a:t>16.2	The Common-Ion Effect</a:t>
            </a:r>
          </a:p>
          <a:p>
            <a:pPr marL="1030288" indent="-1030288">
              <a:buNone/>
            </a:pPr>
            <a:r>
              <a:rPr lang="en-US" dirty="0"/>
              <a:t>16.3	pH Buffers</a:t>
            </a:r>
          </a:p>
          <a:p>
            <a:pPr marL="1030288" indent="-1030288">
              <a:buNone/>
            </a:pPr>
            <a:r>
              <a:rPr lang="en-US" dirty="0"/>
              <a:t>16.4	Indicators and Acid-Base Titrations</a:t>
            </a:r>
          </a:p>
          <a:p>
            <a:pPr marL="1030288" indent="-1030288">
              <a:buNone/>
            </a:pPr>
            <a:r>
              <a:rPr lang="en-US" dirty="0">
                <a:solidFill>
                  <a:srgbClr val="7030A0"/>
                </a:solidFill>
              </a:rPr>
              <a:t>16.5	Lewis Acids and Bases</a:t>
            </a:r>
          </a:p>
          <a:p>
            <a:pPr marL="1030288" indent="-1030288">
              <a:buNone/>
            </a:pPr>
            <a:r>
              <a:rPr lang="en-US" dirty="0"/>
              <a:t>16.6	Formation of Complex Ions</a:t>
            </a:r>
          </a:p>
          <a:p>
            <a:pPr marL="1030288" indent="-1030288">
              <a:buNone/>
            </a:pPr>
            <a:r>
              <a:rPr lang="en-US" dirty="0"/>
              <a:t>16.7	Hydrated Metal Ions as Acids</a:t>
            </a:r>
          </a:p>
          <a:p>
            <a:pPr marL="1030288" indent="-1030288">
              <a:buNone/>
            </a:pPr>
            <a:r>
              <a:rPr lang="en-US" dirty="0"/>
              <a:t>16.8 	Solubility Equilibria</a:t>
            </a:r>
          </a:p>
        </p:txBody>
      </p:sp>
    </p:spTree>
    <p:extLst>
      <p:ext uri="{BB962C8B-B14F-4D97-AF65-F5344CB8AC3E}">
        <p14:creationId xmlns:p14="http://schemas.microsoft.com/office/powerpoint/2010/main" val="115039569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40" name="Rectangle 3"/>
          <p:cNvSpPr>
            <a:spLocks noGrp="1" noChangeArrowheads="1"/>
          </p:cNvSpPr>
          <p:nvPr>
            <p:ph type="body" idx="1"/>
          </p:nvPr>
        </p:nvSpPr>
        <p:spPr>
          <a:xfrm>
            <a:off x="76200" y="1143000"/>
            <a:ext cx="8991600" cy="1371600"/>
          </a:xfrm>
        </p:spPr>
        <p:txBody>
          <a:bodyPr/>
          <a:lstStyle/>
          <a:p>
            <a:pPr eaLnBrk="1" hangingPunct="1">
              <a:spcBef>
                <a:spcPts val="900"/>
              </a:spcBef>
            </a:pPr>
            <a:r>
              <a:rPr lang="en-US" i="1" dirty="0">
                <a:solidFill>
                  <a:srgbClr val="005BA9"/>
                </a:solidFill>
                <a:latin typeface="Arial" charset="0"/>
                <a:cs typeface="Arial" charset="0"/>
                <a:hlinkClick r:id="rId3"/>
              </a:rPr>
              <a:t>Lewis Acids and Bases</a:t>
            </a:r>
            <a:r>
              <a:rPr lang="en-US" i="1" dirty="0">
                <a:solidFill>
                  <a:srgbClr val="005BA9"/>
                </a:solidFill>
                <a:latin typeface="Arial" charset="0"/>
                <a:cs typeface="Arial" charset="0"/>
                <a:hlinkClick r:id="rId4"/>
              </a:rPr>
              <a:t> Acids</a:t>
            </a:r>
            <a:endParaRPr lang="en-US" i="1" dirty="0">
              <a:solidFill>
                <a:srgbClr val="005BA9"/>
              </a:solidFill>
              <a:latin typeface="Arial" charset="0"/>
              <a:cs typeface="Arial" charset="0"/>
            </a:endParaRPr>
          </a:p>
          <a:p>
            <a:pPr eaLnBrk="1" hangingPunct="1">
              <a:spcBef>
                <a:spcPts val="900"/>
              </a:spcBef>
            </a:pPr>
            <a:endParaRPr lang="en-US" i="1" dirty="0">
              <a:solidFill>
                <a:srgbClr val="005BA9"/>
              </a:solidFill>
              <a:latin typeface="Arial" charset="0"/>
              <a:cs typeface="Arial" charset="0"/>
            </a:endParaRPr>
          </a:p>
          <a:p>
            <a:pPr eaLnBrk="1" hangingPunct="1">
              <a:spcBef>
                <a:spcPts val="900"/>
              </a:spcBef>
            </a:pPr>
            <a:endParaRPr lang="en-US" i="1" dirty="0">
              <a:solidFill>
                <a:srgbClr val="005BA9"/>
              </a:solidFill>
              <a:latin typeface="Arial" charset="0"/>
              <a:cs typeface="Arial" charset="0"/>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Video of following slides:</a:t>
            </a:r>
            <a:endParaRPr lang="en-US" sz="4400" i="1"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7005356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074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40"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3"/>
          <p:cNvSpPr>
            <a:spLocks noGrp="1" noChangeArrowheads="1"/>
          </p:cNvSpPr>
          <p:nvPr>
            <p:ph type="body" idx="1"/>
          </p:nvPr>
        </p:nvSpPr>
        <p:spPr>
          <a:xfrm>
            <a:off x="76200" y="1143000"/>
            <a:ext cx="8991600" cy="2133600"/>
          </a:xfrm>
        </p:spPr>
        <p:txBody>
          <a:bodyPr/>
          <a:lstStyle/>
          <a:p>
            <a:pPr eaLnBrk="1" hangingPunct="1">
              <a:spcBef>
                <a:spcPts val="400"/>
              </a:spcBef>
            </a:pPr>
            <a:r>
              <a:rPr lang="en-US" b="1" dirty="0">
                <a:solidFill>
                  <a:schemeClr val="accent4"/>
                </a:solidFill>
                <a:latin typeface="Arial" charset="0"/>
                <a:ea typeface="ＭＳ Ｐゴシック" charset="-128"/>
                <a:cs typeface="Arial" charset="0"/>
              </a:rPr>
              <a:t>Lewis Base:  example: </a:t>
            </a:r>
            <a:r>
              <a:rPr lang="en-US" b="1" dirty="0">
                <a:solidFill>
                  <a:srgbClr val="0070C0"/>
                </a:solidFill>
                <a:latin typeface="Arial" charset="0"/>
                <a:ea typeface="ＭＳ Ｐゴシック" charset="-128"/>
                <a:cs typeface="Arial" charset="0"/>
              </a:rPr>
              <a:t>OH</a:t>
            </a:r>
            <a:r>
              <a:rPr lang="en-US" b="1" baseline="30000" dirty="0">
                <a:solidFill>
                  <a:srgbClr val="0070C0"/>
                </a:solidFill>
                <a:latin typeface="Arial" charset="0"/>
                <a:ea typeface="ＭＳ Ｐゴシック" charset="-128"/>
                <a:cs typeface="Arial" charset="0"/>
              </a:rPr>
              <a:t>–</a:t>
            </a:r>
            <a:endParaRPr lang="en-US" b="1" dirty="0">
              <a:solidFill>
                <a:srgbClr val="0070C0"/>
              </a:solidFill>
              <a:latin typeface="Arial" charset="0"/>
              <a:ea typeface="ＭＳ Ｐゴシック" charset="-128"/>
              <a:cs typeface="Arial" charset="0"/>
            </a:endParaRPr>
          </a:p>
          <a:p>
            <a:pPr lvl="1" eaLnBrk="1" hangingPunct="1">
              <a:spcBef>
                <a:spcPts val="400"/>
              </a:spcBef>
            </a:pPr>
            <a:r>
              <a:rPr lang="en-US" dirty="0">
                <a:solidFill>
                  <a:schemeClr val="accent4"/>
                </a:solidFill>
                <a:latin typeface="Arial" charset="0"/>
                <a:ea typeface="ＭＳ Ｐゴシック" charset="-128"/>
                <a:cs typeface="Arial" charset="0"/>
              </a:rPr>
              <a:t>Substance that donates a lone pair of electrons</a:t>
            </a:r>
          </a:p>
          <a:p>
            <a:pPr eaLnBrk="1" hangingPunct="1">
              <a:spcBef>
                <a:spcPts val="400"/>
              </a:spcBef>
            </a:pPr>
            <a:r>
              <a:rPr lang="en-US" b="1" dirty="0">
                <a:solidFill>
                  <a:schemeClr val="accent4"/>
                </a:solidFill>
                <a:latin typeface="Arial" charset="0"/>
                <a:ea typeface="ＭＳ Ｐゴシック" charset="-128"/>
                <a:cs typeface="Arial" charset="0"/>
              </a:rPr>
              <a:t>Lewis Acid:	  example: </a:t>
            </a:r>
            <a:r>
              <a:rPr lang="en-US" b="1" dirty="0">
                <a:solidFill>
                  <a:srgbClr val="FF0000"/>
                </a:solidFill>
                <a:latin typeface="Arial" charset="0"/>
                <a:ea typeface="ＭＳ Ｐゴシック" charset="-128"/>
                <a:cs typeface="Arial" charset="0"/>
              </a:rPr>
              <a:t>H</a:t>
            </a:r>
            <a:r>
              <a:rPr lang="en-US" b="1" baseline="30000" dirty="0">
                <a:solidFill>
                  <a:srgbClr val="FF0000"/>
                </a:solidFill>
                <a:latin typeface="Arial" charset="0"/>
                <a:ea typeface="ＭＳ Ｐゴシック" charset="-128"/>
                <a:cs typeface="Arial" charset="0"/>
              </a:rPr>
              <a:t>+</a:t>
            </a:r>
            <a:endParaRPr lang="en-US" b="1" dirty="0">
              <a:solidFill>
                <a:srgbClr val="FF0000"/>
              </a:solidFill>
              <a:latin typeface="Arial" charset="0"/>
              <a:ea typeface="ＭＳ Ｐゴシック" charset="-128"/>
              <a:cs typeface="Arial" charset="0"/>
            </a:endParaRPr>
          </a:p>
          <a:p>
            <a:pPr lvl="1" eaLnBrk="1" hangingPunct="1">
              <a:spcBef>
                <a:spcPts val="400"/>
              </a:spcBef>
            </a:pPr>
            <a:r>
              <a:rPr lang="en-US" dirty="0">
                <a:solidFill>
                  <a:schemeClr val="accent4"/>
                </a:solidFill>
                <a:latin typeface="Arial" charset="0"/>
                <a:ea typeface="ＭＳ Ｐゴシック" charset="-128"/>
                <a:cs typeface="Arial" charset="0"/>
              </a:rPr>
              <a:t>Substance that accepts a lone pair of electrons</a:t>
            </a:r>
          </a:p>
          <a:p>
            <a:pPr marL="457200" lvl="1" indent="0" eaLnBrk="1" hangingPunct="1">
              <a:spcBef>
                <a:spcPts val="400"/>
              </a:spcBef>
              <a:buNone/>
            </a:pPr>
            <a:endParaRPr lang="en-US" sz="1400" dirty="0">
              <a:solidFill>
                <a:schemeClr val="accent4"/>
              </a:solidFill>
              <a:latin typeface="Arial" charset="0"/>
              <a:ea typeface="ＭＳ Ｐゴシック" charset="-128"/>
              <a:cs typeface="Arial" charset="0"/>
            </a:endParaRPr>
          </a:p>
          <a:p>
            <a:pPr marL="457200" lvl="1" indent="0" algn="ctr">
              <a:spcBef>
                <a:spcPts val="400"/>
              </a:spcBef>
              <a:buNone/>
            </a:pPr>
            <a:r>
              <a:rPr lang="en-US" sz="3400" dirty="0">
                <a:solidFill>
                  <a:srgbClr val="3366FF"/>
                </a:solidFill>
                <a:latin typeface="Arial" charset="0"/>
                <a:cs typeface="Arial" charset="0"/>
              </a:rPr>
              <a:t>CaO  </a:t>
            </a:r>
            <a:r>
              <a:rPr lang="en-US" sz="3400" dirty="0">
                <a:solidFill>
                  <a:schemeClr val="accent4"/>
                </a:solidFill>
                <a:latin typeface="Arial" charset="0"/>
                <a:cs typeface="Arial" charset="0"/>
              </a:rPr>
              <a:t>+   </a:t>
            </a:r>
            <a:r>
              <a:rPr lang="en-US" sz="3400" dirty="0">
                <a:solidFill>
                  <a:srgbClr val="FF0000"/>
                </a:solidFill>
                <a:latin typeface="Arial" charset="0"/>
                <a:cs typeface="Arial" charset="0"/>
              </a:rPr>
              <a:t>SO</a:t>
            </a:r>
            <a:r>
              <a:rPr lang="en-US" sz="3400" baseline="-25000" dirty="0">
                <a:solidFill>
                  <a:srgbClr val="FF0000"/>
                </a:solidFill>
                <a:latin typeface="Arial" charset="0"/>
                <a:cs typeface="Arial" charset="0"/>
              </a:rPr>
              <a:t>2</a:t>
            </a:r>
            <a:r>
              <a:rPr lang="en-US" sz="3400" dirty="0">
                <a:solidFill>
                  <a:schemeClr val="accent4"/>
                </a:solidFill>
                <a:latin typeface="Arial" charset="0"/>
                <a:cs typeface="Arial" charset="0"/>
              </a:rPr>
              <a:t>   </a:t>
            </a:r>
            <a:r>
              <a:rPr lang="en-US" sz="3400" dirty="0">
                <a:solidFill>
                  <a:schemeClr val="accent4"/>
                </a:solidFill>
                <a:latin typeface="Arial" panose="020B0604020202020204" pitchFamily="34" charset="0"/>
                <a:cs typeface="Arial" panose="020B0604020202020204" pitchFamily="34" charset="0"/>
              </a:rPr>
              <a:t>→</a:t>
            </a:r>
            <a:r>
              <a:rPr lang="en-US" sz="3400" dirty="0">
                <a:solidFill>
                  <a:schemeClr val="accent4"/>
                </a:solidFill>
                <a:latin typeface="Arial" charset="0"/>
                <a:cs typeface="Arial" charset="0"/>
              </a:rPr>
              <a:t>   CaSO</a:t>
            </a:r>
            <a:r>
              <a:rPr lang="en-US" sz="3400" baseline="-25000" dirty="0">
                <a:solidFill>
                  <a:schemeClr val="accent4"/>
                </a:solidFill>
                <a:latin typeface="Arial" charset="0"/>
                <a:cs typeface="Arial" charset="0"/>
              </a:rPr>
              <a:t>3</a:t>
            </a:r>
            <a:endParaRPr lang="en-US" dirty="0">
              <a:solidFill>
                <a:schemeClr val="accent4"/>
              </a:solidFill>
              <a:latin typeface="Arial" charset="0"/>
              <a:ea typeface="ＭＳ Ｐゴシック" charset="-128"/>
              <a:cs typeface="Arial" charset="0"/>
            </a:endParaRP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Lewis Acids and Bases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10" name="Picture 2" descr="01_p719_CHEMAT1_CH16"/>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416502" y="3810000"/>
            <a:ext cx="7727498" cy="2930525"/>
          </a:xfrm>
          <a:prstGeom prst="rect">
            <a:avLst/>
          </a:prstGeom>
          <a:noFill/>
          <a:ln w="9525">
            <a:noFill/>
            <a:miter lim="800000"/>
            <a:headEnd/>
            <a:tailEnd/>
          </a:ln>
          <a:effectLst/>
        </p:spPr>
      </p:pic>
      <p:sp>
        <p:nvSpPr>
          <p:cNvPr id="11" name="Rectangle 10"/>
          <p:cNvSpPr/>
          <p:nvPr/>
        </p:nvSpPr>
        <p:spPr>
          <a:xfrm>
            <a:off x="228600" y="3920063"/>
            <a:ext cx="3048000" cy="1384995"/>
          </a:xfrm>
          <a:prstGeom prst="rect">
            <a:avLst/>
          </a:prstGeom>
        </p:spPr>
        <p:txBody>
          <a:bodyPr wrap="square">
            <a:spAutoFit/>
          </a:bodyPr>
          <a:lstStyle/>
          <a:p>
            <a:pPr eaLnBrk="1" hangingPunct="1">
              <a:spcBef>
                <a:spcPts val="400"/>
              </a:spcBef>
              <a:defRPr/>
            </a:pPr>
            <a:r>
              <a:rPr lang="en-US" sz="2800" dirty="0">
                <a:solidFill>
                  <a:srgbClr val="3366FF"/>
                </a:solidFill>
                <a:latin typeface="Arial"/>
                <a:cs typeface="Arial"/>
              </a:rPr>
              <a:t>Base </a:t>
            </a:r>
            <a:r>
              <a:rPr lang="en-US" sz="2800" dirty="0">
                <a:solidFill>
                  <a:schemeClr val="accent4"/>
                </a:solidFill>
                <a:latin typeface="Arial"/>
                <a:cs typeface="Arial"/>
              </a:rPr>
              <a:t>donates electron-pair to </a:t>
            </a:r>
            <a:r>
              <a:rPr lang="en-US" sz="2800" dirty="0">
                <a:solidFill>
                  <a:srgbClr val="FF0000"/>
                </a:solidFill>
                <a:latin typeface="Arial"/>
                <a:cs typeface="Arial"/>
              </a:rPr>
              <a:t>acid</a:t>
            </a:r>
          </a:p>
        </p:txBody>
      </p:sp>
      <p:sp>
        <p:nvSpPr>
          <p:cNvPr id="12" name="Rectangle 11"/>
          <p:cNvSpPr/>
          <p:nvPr/>
        </p:nvSpPr>
        <p:spPr>
          <a:xfrm>
            <a:off x="2743200" y="5867400"/>
            <a:ext cx="4081930" cy="1005403"/>
          </a:xfrm>
          <a:prstGeom prst="rect">
            <a:avLst/>
          </a:prstGeom>
        </p:spPr>
        <p:txBody>
          <a:bodyPr wrap="square">
            <a:spAutoFit/>
          </a:bodyPr>
          <a:lstStyle/>
          <a:p>
            <a:pPr algn="r" eaLnBrk="1" hangingPunct="1">
              <a:spcBef>
                <a:spcPts val="400"/>
              </a:spcBef>
              <a:defRPr/>
            </a:pPr>
            <a:r>
              <a:rPr lang="en-US" sz="2800" dirty="0">
                <a:solidFill>
                  <a:srgbClr val="F32518"/>
                </a:solidFill>
                <a:latin typeface="Arial"/>
                <a:cs typeface="Arial"/>
              </a:rPr>
              <a:t>Acid</a:t>
            </a:r>
            <a:r>
              <a:rPr lang="en-US" sz="2800" dirty="0">
                <a:solidFill>
                  <a:srgbClr val="3366FF"/>
                </a:solidFill>
                <a:latin typeface="Arial"/>
                <a:cs typeface="Arial"/>
              </a:rPr>
              <a:t> </a:t>
            </a:r>
            <a:r>
              <a:rPr lang="en-US" sz="2800" dirty="0">
                <a:solidFill>
                  <a:schemeClr val="accent4"/>
                </a:solidFill>
                <a:latin typeface="Arial"/>
                <a:cs typeface="Arial"/>
              </a:rPr>
              <a:t>accepts </a:t>
            </a:r>
          </a:p>
          <a:p>
            <a:pPr algn="r" eaLnBrk="1" hangingPunct="1">
              <a:spcBef>
                <a:spcPts val="400"/>
              </a:spcBef>
              <a:defRPr/>
            </a:pPr>
            <a:r>
              <a:rPr lang="en-US" sz="2800" dirty="0">
                <a:solidFill>
                  <a:schemeClr val="accent4"/>
                </a:solidFill>
                <a:latin typeface="Arial"/>
                <a:cs typeface="Arial"/>
              </a:rPr>
              <a:t>electron-pair from </a:t>
            </a:r>
            <a:r>
              <a:rPr lang="en-US" sz="2800" dirty="0">
                <a:solidFill>
                  <a:srgbClr val="3366FF"/>
                </a:solidFill>
                <a:latin typeface="Arial"/>
                <a:cs typeface="Arial"/>
              </a:rPr>
              <a:t>base</a:t>
            </a:r>
          </a:p>
        </p:txBody>
      </p:sp>
    </p:spTree>
    <p:extLst>
      <p:ext uri="{BB962C8B-B14F-4D97-AF65-F5344CB8AC3E}">
        <p14:creationId xmlns:p14="http://schemas.microsoft.com/office/powerpoint/2010/main" val="3167148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79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79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79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9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build="p"/>
      <p:bldP spid="11"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Lewis Acids and Bases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8"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3735" t="25869" r="28487" b="9460"/>
          <a:stretch/>
        </p:blipFill>
        <p:spPr bwMode="auto">
          <a:xfrm>
            <a:off x="133350" y="1874151"/>
            <a:ext cx="7505700" cy="41957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76200" y="1066800"/>
            <a:ext cx="3810000" cy="1005403"/>
          </a:xfrm>
          <a:prstGeom prst="rect">
            <a:avLst/>
          </a:prstGeom>
        </p:spPr>
        <p:txBody>
          <a:bodyPr wrap="square">
            <a:spAutoFit/>
          </a:bodyPr>
          <a:lstStyle/>
          <a:p>
            <a:pPr eaLnBrk="1" hangingPunct="1">
              <a:spcBef>
                <a:spcPts val="400"/>
              </a:spcBef>
              <a:defRPr/>
            </a:pPr>
            <a:r>
              <a:rPr lang="en-US" sz="2800" dirty="0">
                <a:solidFill>
                  <a:srgbClr val="8B9BCF"/>
                </a:solidFill>
                <a:latin typeface="Arial"/>
                <a:cs typeface="Arial"/>
              </a:rPr>
              <a:t>Blue</a:t>
            </a:r>
            <a:r>
              <a:rPr lang="en-US" sz="2800" dirty="0">
                <a:solidFill>
                  <a:schemeClr val="accent4"/>
                </a:solidFill>
                <a:latin typeface="Arial"/>
                <a:cs typeface="Arial"/>
              </a:rPr>
              <a:t> = electron poor</a:t>
            </a:r>
          </a:p>
          <a:p>
            <a:pPr eaLnBrk="1" hangingPunct="1">
              <a:spcBef>
                <a:spcPts val="400"/>
              </a:spcBef>
              <a:defRPr/>
            </a:pPr>
            <a:r>
              <a:rPr lang="en-US" sz="2800" dirty="0">
                <a:solidFill>
                  <a:srgbClr val="C2948C"/>
                </a:solidFill>
                <a:latin typeface="Arial"/>
                <a:cs typeface="Arial"/>
              </a:rPr>
              <a:t>Red</a:t>
            </a:r>
            <a:r>
              <a:rPr lang="en-US" sz="2800" dirty="0">
                <a:solidFill>
                  <a:schemeClr val="accent4"/>
                </a:solidFill>
                <a:latin typeface="Arial"/>
                <a:cs typeface="Arial"/>
              </a:rPr>
              <a:t> = electron rich</a:t>
            </a:r>
          </a:p>
        </p:txBody>
      </p:sp>
      <p:sp>
        <p:nvSpPr>
          <p:cNvPr id="10" name="Rectangle 9"/>
          <p:cNvSpPr/>
          <p:nvPr/>
        </p:nvSpPr>
        <p:spPr>
          <a:xfrm>
            <a:off x="-276727" y="3810000"/>
            <a:ext cx="1458829" cy="707886"/>
          </a:xfrm>
          <a:prstGeom prst="rect">
            <a:avLst/>
          </a:prstGeom>
        </p:spPr>
        <p:txBody>
          <a:bodyPr wrap="square">
            <a:spAutoFit/>
          </a:bodyPr>
          <a:lstStyle/>
          <a:p>
            <a:pPr algn="ctr" eaLnBrk="1" hangingPunct="1">
              <a:spcBef>
                <a:spcPts val="400"/>
              </a:spcBef>
              <a:defRPr/>
            </a:pPr>
            <a:r>
              <a:rPr lang="en-US" sz="2000" i="1" dirty="0">
                <a:solidFill>
                  <a:srgbClr val="FF0000"/>
                </a:solidFill>
                <a:latin typeface="Arial"/>
                <a:cs typeface="Arial"/>
              </a:rPr>
              <a:t>trigonal planar</a:t>
            </a:r>
          </a:p>
        </p:txBody>
      </p:sp>
      <p:sp>
        <p:nvSpPr>
          <p:cNvPr id="11" name="Rectangle 10"/>
          <p:cNvSpPr/>
          <p:nvPr/>
        </p:nvSpPr>
        <p:spPr>
          <a:xfrm>
            <a:off x="2209800" y="6075710"/>
            <a:ext cx="1835818" cy="769441"/>
          </a:xfrm>
          <a:prstGeom prst="rect">
            <a:avLst/>
          </a:prstGeom>
        </p:spPr>
        <p:txBody>
          <a:bodyPr wrap="square">
            <a:spAutoFit/>
          </a:bodyPr>
          <a:lstStyle/>
          <a:p>
            <a:pPr algn="ctr" eaLnBrk="1" hangingPunct="1">
              <a:spcBef>
                <a:spcPts val="400"/>
              </a:spcBef>
              <a:defRPr/>
            </a:pPr>
            <a:r>
              <a:rPr lang="en-US" sz="2200" i="1" dirty="0">
                <a:solidFill>
                  <a:srgbClr val="3366FF"/>
                </a:solidFill>
                <a:latin typeface="Arial"/>
                <a:cs typeface="Arial"/>
              </a:rPr>
              <a:t>lone-pair in sp</a:t>
            </a:r>
            <a:r>
              <a:rPr lang="en-US" sz="2200" i="1" baseline="30000" dirty="0">
                <a:solidFill>
                  <a:srgbClr val="3366FF"/>
                </a:solidFill>
                <a:latin typeface="Arial"/>
                <a:cs typeface="Arial"/>
              </a:rPr>
              <a:t>3</a:t>
            </a:r>
            <a:r>
              <a:rPr lang="en-US" sz="2200" i="1" dirty="0">
                <a:solidFill>
                  <a:srgbClr val="3366FF"/>
                </a:solidFill>
                <a:latin typeface="Arial"/>
                <a:cs typeface="Arial"/>
              </a:rPr>
              <a:t>-orbital</a:t>
            </a:r>
          </a:p>
        </p:txBody>
      </p:sp>
      <p:sp>
        <p:nvSpPr>
          <p:cNvPr id="12" name="Rectangle 11"/>
          <p:cNvSpPr/>
          <p:nvPr/>
        </p:nvSpPr>
        <p:spPr>
          <a:xfrm>
            <a:off x="4271211" y="1028511"/>
            <a:ext cx="4796589" cy="769441"/>
          </a:xfrm>
          <a:prstGeom prst="rect">
            <a:avLst/>
          </a:prstGeom>
        </p:spPr>
        <p:txBody>
          <a:bodyPr wrap="square">
            <a:spAutoFit/>
          </a:bodyPr>
          <a:lstStyle/>
          <a:p>
            <a:pPr algn="ctr" eaLnBrk="1" hangingPunct="1">
              <a:spcBef>
                <a:spcPts val="400"/>
              </a:spcBef>
              <a:defRPr/>
            </a:pPr>
            <a:r>
              <a:rPr lang="en-US" sz="2200" i="1" dirty="0">
                <a:solidFill>
                  <a:schemeClr val="accent4"/>
                </a:solidFill>
                <a:latin typeface="Arial"/>
                <a:cs typeface="Arial"/>
              </a:rPr>
              <a:t>Geometry about boron changes from trigonal planar to tetrahedral.</a:t>
            </a:r>
          </a:p>
        </p:txBody>
      </p:sp>
      <p:sp>
        <p:nvSpPr>
          <p:cNvPr id="13" name="Rectangle 12"/>
          <p:cNvSpPr/>
          <p:nvPr/>
        </p:nvSpPr>
        <p:spPr>
          <a:xfrm>
            <a:off x="304800" y="6069884"/>
            <a:ext cx="1458829" cy="769441"/>
          </a:xfrm>
          <a:prstGeom prst="rect">
            <a:avLst/>
          </a:prstGeom>
        </p:spPr>
        <p:txBody>
          <a:bodyPr wrap="square">
            <a:spAutoFit/>
          </a:bodyPr>
          <a:lstStyle/>
          <a:p>
            <a:pPr algn="ctr" eaLnBrk="1" hangingPunct="1">
              <a:spcBef>
                <a:spcPts val="400"/>
              </a:spcBef>
              <a:defRPr/>
            </a:pPr>
            <a:r>
              <a:rPr lang="en-US" sz="2200" i="1" dirty="0">
                <a:solidFill>
                  <a:srgbClr val="FF0000"/>
                </a:solidFill>
                <a:latin typeface="Arial"/>
                <a:cs typeface="Arial"/>
              </a:rPr>
              <a:t>empty sp</a:t>
            </a:r>
            <a:r>
              <a:rPr lang="en-US" sz="2200" i="1" baseline="30000" dirty="0">
                <a:solidFill>
                  <a:srgbClr val="FF0000"/>
                </a:solidFill>
                <a:latin typeface="Arial"/>
                <a:cs typeface="Arial"/>
              </a:rPr>
              <a:t>3</a:t>
            </a:r>
            <a:r>
              <a:rPr lang="en-US" sz="2200" i="1" dirty="0">
                <a:solidFill>
                  <a:srgbClr val="FF0000"/>
                </a:solidFill>
                <a:latin typeface="Arial"/>
                <a:cs typeface="Arial"/>
              </a:rPr>
              <a:t>-orbital</a:t>
            </a:r>
          </a:p>
        </p:txBody>
      </p:sp>
      <p:sp>
        <p:nvSpPr>
          <p:cNvPr id="14" name="Rectangle 13"/>
          <p:cNvSpPr/>
          <p:nvPr/>
        </p:nvSpPr>
        <p:spPr>
          <a:xfrm>
            <a:off x="1875924" y="3725121"/>
            <a:ext cx="1458829" cy="707886"/>
          </a:xfrm>
          <a:prstGeom prst="rect">
            <a:avLst/>
          </a:prstGeom>
        </p:spPr>
        <p:txBody>
          <a:bodyPr wrap="square">
            <a:spAutoFit/>
          </a:bodyPr>
          <a:lstStyle/>
          <a:p>
            <a:pPr algn="ctr" eaLnBrk="1" hangingPunct="1">
              <a:spcBef>
                <a:spcPts val="400"/>
              </a:spcBef>
              <a:defRPr/>
            </a:pPr>
            <a:r>
              <a:rPr lang="en-US" sz="2000" i="1" dirty="0">
                <a:solidFill>
                  <a:srgbClr val="3366FF"/>
                </a:solidFill>
                <a:latin typeface="Arial"/>
                <a:cs typeface="Arial"/>
              </a:rPr>
              <a:t>trigonal pyramid</a:t>
            </a:r>
          </a:p>
        </p:txBody>
      </p:sp>
      <p:sp>
        <p:nvSpPr>
          <p:cNvPr id="15" name="Rectangle 14"/>
          <p:cNvSpPr/>
          <p:nvPr/>
        </p:nvSpPr>
        <p:spPr>
          <a:xfrm>
            <a:off x="5257800" y="6037800"/>
            <a:ext cx="2152650" cy="769441"/>
          </a:xfrm>
          <a:prstGeom prst="rect">
            <a:avLst/>
          </a:prstGeom>
        </p:spPr>
        <p:txBody>
          <a:bodyPr wrap="square">
            <a:spAutoFit/>
          </a:bodyPr>
          <a:lstStyle/>
          <a:p>
            <a:pPr algn="ctr" eaLnBrk="1" hangingPunct="1">
              <a:spcBef>
                <a:spcPts val="400"/>
              </a:spcBef>
              <a:defRPr/>
            </a:pPr>
            <a:r>
              <a:rPr lang="en-US" sz="2200" i="1" dirty="0">
                <a:solidFill>
                  <a:schemeClr val="accent4"/>
                </a:solidFill>
                <a:latin typeface="Arial"/>
                <a:cs typeface="Arial"/>
              </a:rPr>
              <a:t>new sigma bond (sp</a:t>
            </a:r>
            <a:r>
              <a:rPr lang="en-US" sz="2200" i="1" baseline="30000" dirty="0">
                <a:solidFill>
                  <a:schemeClr val="accent4"/>
                </a:solidFill>
                <a:latin typeface="Arial"/>
                <a:cs typeface="Arial"/>
              </a:rPr>
              <a:t>3</a:t>
            </a:r>
            <a:r>
              <a:rPr lang="en-US" sz="2200" i="1" dirty="0">
                <a:solidFill>
                  <a:schemeClr val="accent4"/>
                </a:solidFill>
                <a:latin typeface="Arial"/>
                <a:cs typeface="Arial"/>
              </a:rPr>
              <a:t>-sp</a:t>
            </a:r>
            <a:r>
              <a:rPr lang="en-US" sz="2200" i="1" baseline="30000" dirty="0">
                <a:solidFill>
                  <a:schemeClr val="accent4"/>
                </a:solidFill>
                <a:latin typeface="Arial"/>
                <a:cs typeface="Arial"/>
              </a:rPr>
              <a:t>3</a:t>
            </a:r>
            <a:r>
              <a:rPr lang="en-US" sz="2200" i="1" dirty="0">
                <a:solidFill>
                  <a:schemeClr val="accent4"/>
                </a:solidFill>
                <a:latin typeface="Arial"/>
                <a:cs typeface="Arial"/>
              </a:rPr>
              <a:t>)</a:t>
            </a:r>
          </a:p>
        </p:txBody>
      </p:sp>
      <p:sp>
        <p:nvSpPr>
          <p:cNvPr id="16" name="Rectangle 15"/>
          <p:cNvSpPr/>
          <p:nvPr/>
        </p:nvSpPr>
        <p:spPr>
          <a:xfrm>
            <a:off x="7239000" y="3234245"/>
            <a:ext cx="1981200" cy="1477328"/>
          </a:xfrm>
          <a:prstGeom prst="rect">
            <a:avLst/>
          </a:prstGeom>
        </p:spPr>
        <p:txBody>
          <a:bodyPr wrap="square">
            <a:spAutoFit/>
          </a:bodyPr>
          <a:lstStyle/>
          <a:p>
            <a:pPr algn="ctr" eaLnBrk="1" hangingPunct="1">
              <a:spcBef>
                <a:spcPts val="400"/>
              </a:spcBef>
              <a:defRPr/>
            </a:pPr>
            <a:r>
              <a:rPr lang="en-US" i="1" dirty="0">
                <a:solidFill>
                  <a:srgbClr val="FF0000"/>
                </a:solidFill>
                <a:latin typeface="Arial"/>
                <a:cs typeface="Arial"/>
              </a:rPr>
              <a:t>Acid-base behavior like this is an important tenant of many organic reactions</a:t>
            </a:r>
          </a:p>
        </p:txBody>
      </p:sp>
    </p:spTree>
    <p:extLst>
      <p:ext uri="{BB962C8B-B14F-4D97-AF65-F5344CB8AC3E}">
        <p14:creationId xmlns:p14="http://schemas.microsoft.com/office/powerpoint/2010/main" val="2006151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813" name="Content Placeholder 2"/>
          <p:cNvSpPr>
            <a:spLocks noGrp="1"/>
          </p:cNvSpPr>
          <p:nvPr>
            <p:ph idx="1"/>
          </p:nvPr>
        </p:nvSpPr>
        <p:spPr>
          <a:xfrm>
            <a:off x="110066" y="990600"/>
            <a:ext cx="8957733" cy="1219200"/>
          </a:xfrm>
        </p:spPr>
        <p:txBody>
          <a:bodyPr/>
          <a:lstStyle/>
          <a:p>
            <a:pPr>
              <a:spcBef>
                <a:spcPts val="600"/>
              </a:spcBef>
            </a:pPr>
            <a:r>
              <a:rPr lang="en-US" b="1" dirty="0">
                <a:solidFill>
                  <a:schemeClr val="accent4"/>
                </a:solidFill>
                <a:latin typeface="Arial" charset="0"/>
                <a:cs typeface="Arial" charset="0"/>
              </a:rPr>
              <a:t>Weak acid equilibrium:</a:t>
            </a:r>
          </a:p>
          <a:p>
            <a:pPr marL="457200" lvl="1" indent="0">
              <a:spcBef>
                <a:spcPts val="600"/>
              </a:spcBef>
              <a:buNone/>
            </a:pPr>
            <a:r>
              <a:rPr lang="en-US" sz="3200" dirty="0">
                <a:solidFill>
                  <a:schemeClr val="accent4"/>
                </a:solidFill>
                <a:latin typeface="Arial" charset="0"/>
                <a:cs typeface="Arial" charset="0"/>
              </a:rPr>
              <a:t>     HA(</a:t>
            </a:r>
            <a:r>
              <a:rPr lang="en-US" sz="3200" i="1" dirty="0">
                <a:solidFill>
                  <a:schemeClr val="accent4"/>
                </a:solidFill>
                <a:latin typeface="Arial" charset="0"/>
                <a:cs typeface="Arial" charset="0"/>
              </a:rPr>
              <a:t>aq</a:t>
            </a:r>
            <a:r>
              <a:rPr lang="en-US" sz="3200" dirty="0">
                <a:solidFill>
                  <a:schemeClr val="accent4"/>
                </a:solidFill>
                <a:latin typeface="Arial" charset="0"/>
                <a:cs typeface="Arial" charset="0"/>
              </a:rPr>
              <a:t>) + H</a:t>
            </a:r>
            <a:r>
              <a:rPr lang="en-US" sz="3200" baseline="-25000" dirty="0">
                <a:solidFill>
                  <a:schemeClr val="accent4"/>
                </a:solidFill>
                <a:latin typeface="Arial" charset="0"/>
                <a:cs typeface="Arial" charset="0"/>
              </a:rPr>
              <a:t>2</a:t>
            </a:r>
            <a:r>
              <a:rPr lang="en-US" sz="3200" dirty="0">
                <a:solidFill>
                  <a:schemeClr val="accent4"/>
                </a:solidFill>
                <a:latin typeface="Arial" charset="0"/>
                <a:cs typeface="Arial" charset="0"/>
              </a:rPr>
              <a:t>O(ℓ)  ⇌  H</a:t>
            </a:r>
            <a:r>
              <a:rPr lang="en-US" sz="3200" baseline="-25000" dirty="0">
                <a:solidFill>
                  <a:schemeClr val="accent4"/>
                </a:solidFill>
                <a:latin typeface="Arial" charset="0"/>
                <a:cs typeface="Arial" charset="0"/>
              </a:rPr>
              <a:t>3</a:t>
            </a:r>
            <a:r>
              <a:rPr lang="en-US" sz="3200" dirty="0">
                <a:solidFill>
                  <a:schemeClr val="accent4"/>
                </a:solidFill>
                <a:latin typeface="Arial" charset="0"/>
                <a:cs typeface="Arial" charset="0"/>
              </a:rPr>
              <a:t>O</a:t>
            </a:r>
            <a:r>
              <a:rPr lang="en-US" sz="3200" baseline="30000" dirty="0">
                <a:solidFill>
                  <a:schemeClr val="accent4"/>
                </a:solidFill>
                <a:latin typeface="Arial" charset="0"/>
                <a:cs typeface="Arial" charset="0"/>
              </a:rPr>
              <a:t>+</a:t>
            </a:r>
            <a:r>
              <a:rPr lang="en-US" sz="3200" dirty="0">
                <a:solidFill>
                  <a:schemeClr val="accent4"/>
                </a:solidFill>
                <a:latin typeface="Arial" charset="0"/>
                <a:cs typeface="Arial" charset="0"/>
              </a:rPr>
              <a:t>(</a:t>
            </a:r>
            <a:r>
              <a:rPr lang="en-US" sz="3200" i="1" dirty="0">
                <a:solidFill>
                  <a:schemeClr val="accent4"/>
                </a:solidFill>
                <a:latin typeface="Arial" charset="0"/>
                <a:cs typeface="Arial" charset="0"/>
              </a:rPr>
              <a:t>aq</a:t>
            </a:r>
            <a:r>
              <a:rPr lang="en-US" sz="3200" dirty="0">
                <a:solidFill>
                  <a:schemeClr val="accent4"/>
                </a:solidFill>
                <a:latin typeface="Arial" charset="0"/>
                <a:cs typeface="Arial" charset="0"/>
              </a:rPr>
              <a:t>) + A</a:t>
            </a:r>
            <a:r>
              <a:rPr lang="en-US" sz="3200" baseline="30000" dirty="0">
                <a:solidFill>
                  <a:schemeClr val="accent4"/>
                </a:solidFill>
                <a:latin typeface="Arial" charset="0"/>
                <a:cs typeface="Arial" charset="0"/>
              </a:rPr>
              <a:t>-</a:t>
            </a:r>
            <a:r>
              <a:rPr lang="en-US" sz="3200" dirty="0">
                <a:solidFill>
                  <a:schemeClr val="accent4"/>
                </a:solidFill>
                <a:latin typeface="Arial" charset="0"/>
                <a:cs typeface="Arial" charset="0"/>
              </a:rPr>
              <a:t>(</a:t>
            </a:r>
            <a:r>
              <a:rPr lang="en-US" sz="3200" i="1" dirty="0">
                <a:solidFill>
                  <a:schemeClr val="accent4"/>
                </a:solidFill>
                <a:latin typeface="Arial" charset="0"/>
                <a:cs typeface="Arial" charset="0"/>
              </a:rPr>
              <a:t>aq</a:t>
            </a:r>
            <a:r>
              <a:rPr lang="en-US" sz="3200" dirty="0">
                <a:solidFill>
                  <a:schemeClr val="accent4"/>
                </a:solidFill>
                <a:latin typeface="Arial" charset="0"/>
                <a:cs typeface="Arial" charset="0"/>
              </a:rPr>
              <a:t>)</a:t>
            </a:r>
          </a:p>
        </p:txBody>
      </p: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3200" kern="0" dirty="0">
                <a:solidFill>
                  <a:srgbClr val="084333"/>
                </a:solidFill>
                <a:cs typeface="Arial" panose="020B0604020202020204" pitchFamily="34" charset="0"/>
              </a:rPr>
              <a:t>Henderson-Hasselbalch Equation Review</a:t>
            </a:r>
            <a:endParaRPr lang="en-US" sz="32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9" name="Object 8"/>
          <p:cNvGraphicFramePr>
            <a:graphicFrameLocks noChangeAspect="1"/>
          </p:cNvGraphicFramePr>
          <p:nvPr>
            <p:extLst>
              <p:ext uri="{D42A27DB-BD31-4B8C-83A1-F6EECF244321}">
                <p14:modId xmlns:p14="http://schemas.microsoft.com/office/powerpoint/2010/main" val="3836417795"/>
              </p:ext>
            </p:extLst>
          </p:nvPr>
        </p:nvGraphicFramePr>
        <p:xfrm>
          <a:off x="2759203" y="2090737"/>
          <a:ext cx="2885947" cy="1159549"/>
        </p:xfrm>
        <a:graphic>
          <a:graphicData uri="http://schemas.openxmlformats.org/presentationml/2006/ole">
            <mc:AlternateContent xmlns:mc="http://schemas.openxmlformats.org/markup-compatibility/2006">
              <mc:Choice xmlns:v="urn:schemas-microsoft-com:vml" Requires="v">
                <p:oleObj spid="_x0000_s1035" name="Equation" r:id="rId3" imgW="1104840" imgH="444240" progId="Equation.3">
                  <p:embed/>
                </p:oleObj>
              </mc:Choice>
              <mc:Fallback>
                <p:oleObj name="Equation" r:id="rId3" imgW="1104840" imgH="444240" progId="Equation.3">
                  <p:embed/>
                  <p:pic>
                    <p:nvPicPr>
                      <p:cNvPr id="9" name="Object 8"/>
                      <p:cNvPicPr/>
                      <p:nvPr/>
                    </p:nvPicPr>
                    <p:blipFill>
                      <a:blip r:embed="rId4"/>
                      <a:stretch>
                        <a:fillRect/>
                      </a:stretch>
                    </p:blipFill>
                    <p:spPr>
                      <a:xfrm>
                        <a:off x="2759203" y="2090737"/>
                        <a:ext cx="2885947" cy="1159549"/>
                      </a:xfrm>
                      <a:prstGeom prst="rect">
                        <a:avLst/>
                      </a:prstGeom>
                      <a:noFill/>
                    </p:spPr>
                  </p:pic>
                </p:oleObj>
              </mc:Fallback>
            </mc:AlternateContent>
          </a:graphicData>
        </a:graphic>
      </p:graphicFrame>
      <p:sp>
        <p:nvSpPr>
          <p:cNvPr id="10" name="TextBox 9"/>
          <p:cNvSpPr txBox="1"/>
          <p:nvPr/>
        </p:nvSpPr>
        <p:spPr>
          <a:xfrm>
            <a:off x="0" y="3200400"/>
            <a:ext cx="4419600" cy="430887"/>
          </a:xfrm>
          <a:prstGeom prst="rect">
            <a:avLst/>
          </a:prstGeom>
          <a:noFill/>
        </p:spPr>
        <p:txBody>
          <a:bodyPr wrap="square" rtlCol="0">
            <a:spAutoFit/>
          </a:bodyPr>
          <a:lstStyle/>
          <a:p>
            <a:r>
              <a:rPr lang="en-US" sz="2200" i="1" dirty="0">
                <a:solidFill>
                  <a:srgbClr val="0070C0"/>
                </a:solidFill>
              </a:rPr>
              <a:t>Take the -log of both sides:</a:t>
            </a:r>
          </a:p>
        </p:txBody>
      </p:sp>
      <p:graphicFrame>
        <p:nvGraphicFramePr>
          <p:cNvPr id="11" name="Object 10"/>
          <p:cNvGraphicFramePr>
            <a:graphicFrameLocks noChangeAspect="1"/>
          </p:cNvGraphicFramePr>
          <p:nvPr>
            <p:extLst>
              <p:ext uri="{D42A27DB-BD31-4B8C-83A1-F6EECF244321}">
                <p14:modId xmlns:p14="http://schemas.microsoft.com/office/powerpoint/2010/main" val="2424727190"/>
              </p:ext>
            </p:extLst>
          </p:nvPr>
        </p:nvGraphicFramePr>
        <p:xfrm>
          <a:off x="76200" y="3738106"/>
          <a:ext cx="3806510" cy="981988"/>
        </p:xfrm>
        <a:graphic>
          <a:graphicData uri="http://schemas.openxmlformats.org/presentationml/2006/ole">
            <mc:AlternateContent xmlns:mc="http://schemas.openxmlformats.org/markup-compatibility/2006">
              <mc:Choice xmlns:v="urn:schemas-microsoft-com:vml" Requires="v">
                <p:oleObj spid="_x0000_s1036" name="Equation" r:id="rId5" imgW="1866600" imgH="482400" progId="Equation.3">
                  <p:embed/>
                </p:oleObj>
              </mc:Choice>
              <mc:Fallback>
                <p:oleObj name="Equation" r:id="rId5" imgW="1866600" imgH="482400" progId="Equation.3">
                  <p:embed/>
                  <p:pic>
                    <p:nvPicPr>
                      <p:cNvPr id="11" name="Object 10"/>
                      <p:cNvPicPr/>
                      <p:nvPr/>
                    </p:nvPicPr>
                    <p:blipFill>
                      <a:blip r:embed="rId6"/>
                      <a:stretch>
                        <a:fillRect/>
                      </a:stretch>
                    </p:blipFill>
                    <p:spPr>
                      <a:xfrm>
                        <a:off x="76200" y="3738106"/>
                        <a:ext cx="3806510" cy="981988"/>
                      </a:xfrm>
                      <a:prstGeom prst="rect">
                        <a:avLst/>
                      </a:prstGeom>
                      <a:noFill/>
                    </p:spPr>
                  </p:pic>
                </p:oleObj>
              </mc:Fallback>
            </mc:AlternateContent>
          </a:graphicData>
        </a:graphic>
      </p:graphicFrame>
      <p:sp>
        <p:nvSpPr>
          <p:cNvPr id="12" name="TextBox 11"/>
          <p:cNvSpPr txBox="1"/>
          <p:nvPr/>
        </p:nvSpPr>
        <p:spPr>
          <a:xfrm>
            <a:off x="0" y="4826913"/>
            <a:ext cx="4953000" cy="430887"/>
          </a:xfrm>
          <a:prstGeom prst="rect">
            <a:avLst/>
          </a:prstGeom>
          <a:noFill/>
        </p:spPr>
        <p:txBody>
          <a:bodyPr wrap="square" rtlCol="0">
            <a:spAutoFit/>
          </a:bodyPr>
          <a:lstStyle/>
          <a:p>
            <a:r>
              <a:rPr lang="en-US" sz="2200" i="1" dirty="0">
                <a:solidFill>
                  <a:srgbClr val="0070C0"/>
                </a:solidFill>
              </a:rPr>
              <a:t>Use property of logs:</a:t>
            </a:r>
          </a:p>
        </p:txBody>
      </p:sp>
      <p:graphicFrame>
        <p:nvGraphicFramePr>
          <p:cNvPr id="13" name="Object 12"/>
          <p:cNvGraphicFramePr>
            <a:graphicFrameLocks noChangeAspect="1"/>
          </p:cNvGraphicFramePr>
          <p:nvPr>
            <p:extLst>
              <p:ext uri="{D42A27DB-BD31-4B8C-83A1-F6EECF244321}">
                <p14:modId xmlns:p14="http://schemas.microsoft.com/office/powerpoint/2010/main" val="3642410489"/>
              </p:ext>
            </p:extLst>
          </p:nvPr>
        </p:nvGraphicFramePr>
        <p:xfrm>
          <a:off x="76200" y="5181600"/>
          <a:ext cx="4553533" cy="1201738"/>
        </p:xfrm>
        <a:graphic>
          <a:graphicData uri="http://schemas.openxmlformats.org/presentationml/2006/ole">
            <mc:AlternateContent xmlns:mc="http://schemas.openxmlformats.org/markup-compatibility/2006">
              <mc:Choice xmlns:v="urn:schemas-microsoft-com:vml" Requires="v">
                <p:oleObj spid="_x0000_s1037" name="Equation" r:id="rId7" imgW="3505200" imgH="927100" progId="Equation.3">
                  <p:embed/>
                </p:oleObj>
              </mc:Choice>
              <mc:Fallback>
                <p:oleObj name="Equation" r:id="rId7" imgW="3505200" imgH="927100" progId="Equation.3">
                  <p:embed/>
                  <p:pic>
                    <p:nvPicPr>
                      <p:cNvPr id="13" name="Object 12"/>
                      <p:cNvPicPr/>
                      <p:nvPr/>
                    </p:nvPicPr>
                    <p:blipFill>
                      <a:blip r:embed="rId8"/>
                      <a:stretch>
                        <a:fillRect/>
                      </a:stretch>
                    </p:blipFill>
                    <p:spPr>
                      <a:xfrm>
                        <a:off x="76200" y="5181600"/>
                        <a:ext cx="4553533" cy="1201738"/>
                      </a:xfrm>
                      <a:prstGeom prst="rect">
                        <a:avLst/>
                      </a:prstGeom>
                      <a:noFill/>
                    </p:spPr>
                  </p:pic>
                </p:oleObj>
              </mc:Fallback>
            </mc:AlternateContent>
          </a:graphicData>
        </a:graphic>
      </p:graphicFrame>
      <p:sp>
        <p:nvSpPr>
          <p:cNvPr id="14" name="TextBox 13"/>
          <p:cNvSpPr txBox="1"/>
          <p:nvPr/>
        </p:nvSpPr>
        <p:spPr>
          <a:xfrm>
            <a:off x="5029200" y="3276600"/>
            <a:ext cx="3505200" cy="430887"/>
          </a:xfrm>
          <a:prstGeom prst="rect">
            <a:avLst/>
          </a:prstGeom>
          <a:noFill/>
        </p:spPr>
        <p:txBody>
          <a:bodyPr wrap="square" rtlCol="0">
            <a:spAutoFit/>
          </a:bodyPr>
          <a:lstStyle/>
          <a:p>
            <a:r>
              <a:rPr lang="en-US" sz="2200" i="1" dirty="0">
                <a:solidFill>
                  <a:srgbClr val="0070C0"/>
                </a:solidFill>
              </a:rPr>
              <a:t>Substitute </a:t>
            </a:r>
            <a:r>
              <a:rPr lang="en-US" sz="2200" i="1" dirty="0" err="1">
                <a:solidFill>
                  <a:srgbClr val="0070C0"/>
                </a:solidFill>
              </a:rPr>
              <a:t>pX</a:t>
            </a:r>
            <a:r>
              <a:rPr lang="en-US" sz="2200" i="1" dirty="0">
                <a:solidFill>
                  <a:srgbClr val="0070C0"/>
                </a:solidFill>
              </a:rPr>
              <a:t> quantities:</a:t>
            </a:r>
          </a:p>
        </p:txBody>
      </p:sp>
      <p:graphicFrame>
        <p:nvGraphicFramePr>
          <p:cNvPr id="15" name="Object 14"/>
          <p:cNvGraphicFramePr>
            <a:graphicFrameLocks noChangeAspect="1"/>
          </p:cNvGraphicFramePr>
          <p:nvPr>
            <p:extLst>
              <p:ext uri="{D42A27DB-BD31-4B8C-83A1-F6EECF244321}">
                <p14:modId xmlns:p14="http://schemas.microsoft.com/office/powerpoint/2010/main" val="271025753"/>
              </p:ext>
            </p:extLst>
          </p:nvPr>
        </p:nvGraphicFramePr>
        <p:xfrm>
          <a:off x="5547042" y="3694814"/>
          <a:ext cx="3520758" cy="1181986"/>
        </p:xfrm>
        <a:graphic>
          <a:graphicData uri="http://schemas.openxmlformats.org/presentationml/2006/ole">
            <mc:AlternateContent xmlns:mc="http://schemas.openxmlformats.org/markup-compatibility/2006">
              <mc:Choice xmlns:v="urn:schemas-microsoft-com:vml" Requires="v">
                <p:oleObj spid="_x0000_s1038" name="Equation" r:id="rId9" imgW="1434960" imgH="482400" progId="Equation.3">
                  <p:embed/>
                </p:oleObj>
              </mc:Choice>
              <mc:Fallback>
                <p:oleObj name="Equation" r:id="rId9" imgW="1434960" imgH="482400" progId="Equation.3">
                  <p:embed/>
                  <p:pic>
                    <p:nvPicPr>
                      <p:cNvPr id="15" name="Object 14"/>
                      <p:cNvPicPr/>
                      <p:nvPr/>
                    </p:nvPicPr>
                    <p:blipFill>
                      <a:blip r:embed="rId10"/>
                      <a:stretch>
                        <a:fillRect/>
                      </a:stretch>
                    </p:blipFill>
                    <p:spPr>
                      <a:xfrm>
                        <a:off x="5547042" y="3694814"/>
                        <a:ext cx="3520758" cy="1181986"/>
                      </a:xfrm>
                      <a:prstGeom prst="rect">
                        <a:avLst/>
                      </a:prstGeom>
                      <a:noFill/>
                    </p:spPr>
                  </p:pic>
                </p:oleObj>
              </mc:Fallback>
            </mc:AlternateContent>
          </a:graphicData>
        </a:graphic>
      </p:graphicFrame>
      <p:sp>
        <p:nvSpPr>
          <p:cNvPr id="16" name="TextBox 15"/>
          <p:cNvSpPr txBox="1"/>
          <p:nvPr/>
        </p:nvSpPr>
        <p:spPr>
          <a:xfrm>
            <a:off x="5105400" y="4572000"/>
            <a:ext cx="3505200" cy="430887"/>
          </a:xfrm>
          <a:prstGeom prst="rect">
            <a:avLst/>
          </a:prstGeom>
          <a:noFill/>
        </p:spPr>
        <p:txBody>
          <a:bodyPr wrap="square" rtlCol="0">
            <a:spAutoFit/>
          </a:bodyPr>
          <a:lstStyle/>
          <a:p>
            <a:r>
              <a:rPr lang="en-US" sz="2200" i="1" dirty="0">
                <a:solidFill>
                  <a:srgbClr val="0070C0"/>
                </a:solidFill>
              </a:rPr>
              <a:t>Rearrange:</a:t>
            </a:r>
          </a:p>
        </p:txBody>
      </p:sp>
      <p:graphicFrame>
        <p:nvGraphicFramePr>
          <p:cNvPr id="17" name="Object 16"/>
          <p:cNvGraphicFramePr>
            <a:graphicFrameLocks noChangeAspect="1"/>
          </p:cNvGraphicFramePr>
          <p:nvPr>
            <p:extLst>
              <p:ext uri="{D42A27DB-BD31-4B8C-83A1-F6EECF244321}">
                <p14:modId xmlns:p14="http://schemas.microsoft.com/office/powerpoint/2010/main" val="2459696756"/>
              </p:ext>
            </p:extLst>
          </p:nvPr>
        </p:nvGraphicFramePr>
        <p:xfrm>
          <a:off x="5616574" y="5134620"/>
          <a:ext cx="3375025" cy="1133060"/>
        </p:xfrm>
        <a:graphic>
          <a:graphicData uri="http://schemas.openxmlformats.org/presentationml/2006/ole">
            <mc:AlternateContent xmlns:mc="http://schemas.openxmlformats.org/markup-compatibility/2006">
              <mc:Choice xmlns:v="urn:schemas-microsoft-com:vml" Requires="v">
                <p:oleObj spid="_x0000_s1039" name="Equation" r:id="rId11" imgW="1434960" imgH="482400" progId="Equation.3">
                  <p:embed/>
                </p:oleObj>
              </mc:Choice>
              <mc:Fallback>
                <p:oleObj name="Equation" r:id="rId11" imgW="1434960" imgH="482400" progId="Equation.3">
                  <p:embed/>
                  <p:pic>
                    <p:nvPicPr>
                      <p:cNvPr id="17" name="Object 16"/>
                      <p:cNvPicPr/>
                      <p:nvPr/>
                    </p:nvPicPr>
                    <p:blipFill>
                      <a:blip r:embed="rId12"/>
                      <a:stretch>
                        <a:fillRect/>
                      </a:stretch>
                    </p:blipFill>
                    <p:spPr>
                      <a:xfrm>
                        <a:off x="5616574" y="5134620"/>
                        <a:ext cx="3375025" cy="1133060"/>
                      </a:xfrm>
                      <a:prstGeom prst="rect">
                        <a:avLst/>
                      </a:prstGeom>
                      <a:noFill/>
                    </p:spPr>
                  </p:pic>
                </p:oleObj>
              </mc:Fallback>
            </mc:AlternateContent>
          </a:graphicData>
        </a:graphic>
      </p:graphicFrame>
      <p:sp>
        <p:nvSpPr>
          <p:cNvPr id="18" name="Rectangle 17"/>
          <p:cNvSpPr/>
          <p:nvPr/>
        </p:nvSpPr>
        <p:spPr bwMode="auto">
          <a:xfrm>
            <a:off x="5562600" y="5029200"/>
            <a:ext cx="3429000" cy="13716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19" name="TextBox 18"/>
          <p:cNvSpPr txBox="1"/>
          <p:nvPr/>
        </p:nvSpPr>
        <p:spPr>
          <a:xfrm>
            <a:off x="4800600" y="6427113"/>
            <a:ext cx="4572000" cy="430887"/>
          </a:xfrm>
          <a:prstGeom prst="rect">
            <a:avLst/>
          </a:prstGeom>
          <a:noFill/>
        </p:spPr>
        <p:txBody>
          <a:bodyPr wrap="square" rtlCol="0">
            <a:spAutoFit/>
          </a:bodyPr>
          <a:lstStyle/>
          <a:p>
            <a:r>
              <a:rPr lang="en-US" sz="2200" i="1" dirty="0">
                <a:solidFill>
                  <a:srgbClr val="FF0000"/>
                </a:solidFill>
              </a:rPr>
              <a:t>Henderson-Hasselbalch Equation</a:t>
            </a:r>
          </a:p>
        </p:txBody>
      </p:sp>
      <p:grpSp>
        <p:nvGrpSpPr>
          <p:cNvPr id="30" name="Group 29">
            <a:extLst>
              <a:ext uri="{FF2B5EF4-FFF2-40B4-BE49-F238E27FC236}">
                <a16:creationId xmlns:a16="http://schemas.microsoft.com/office/drawing/2014/main" id="{2A47320C-DCF7-B648-B801-5D30BAB47D2C}"/>
              </a:ext>
            </a:extLst>
          </p:cNvPr>
          <p:cNvGrpSpPr/>
          <p:nvPr/>
        </p:nvGrpSpPr>
        <p:grpSpPr>
          <a:xfrm>
            <a:off x="7441050" y="6076543"/>
            <a:ext cx="82800" cy="173520"/>
            <a:chOff x="7441050" y="6076543"/>
            <a:chExt cx="82800" cy="173520"/>
          </a:xfrm>
        </p:grpSpPr>
        <mc:AlternateContent xmlns:mc="http://schemas.openxmlformats.org/markup-compatibility/2006" xmlns:p14="http://schemas.microsoft.com/office/powerpoint/2010/main">
          <mc:Choice Requires="p14">
            <p:contentPart p14:bwMode="auto" r:id="rId13">
              <p14:nvContentPartPr>
                <p14:cNvPr id="28" name="Ink 27">
                  <a:extLst>
                    <a:ext uri="{FF2B5EF4-FFF2-40B4-BE49-F238E27FC236}">
                      <a16:creationId xmlns:a16="http://schemas.microsoft.com/office/drawing/2014/main" id="{5AF02B38-38FE-A94F-AA14-3334F56D1BF6}"/>
                    </a:ext>
                  </a:extLst>
                </p14:cNvPr>
                <p14:cNvContentPartPr/>
                <p14:nvPr/>
              </p14:nvContentPartPr>
              <p14:xfrm>
                <a:off x="7472730" y="6076543"/>
                <a:ext cx="51120" cy="44280"/>
              </p14:xfrm>
            </p:contentPart>
          </mc:Choice>
          <mc:Fallback xmlns="">
            <p:pic>
              <p:nvPicPr>
                <p:cNvPr id="28" name="Ink 27">
                  <a:extLst>
                    <a:ext uri="{FF2B5EF4-FFF2-40B4-BE49-F238E27FC236}">
                      <a16:creationId xmlns:a16="http://schemas.microsoft.com/office/drawing/2014/main" id="{5AF02B38-38FE-A94F-AA14-3334F56D1BF6}"/>
                    </a:ext>
                  </a:extLst>
                </p:cNvPr>
                <p:cNvPicPr/>
                <p:nvPr/>
              </p:nvPicPr>
              <p:blipFill>
                <a:blip r:embed="rId14"/>
                <a:stretch>
                  <a:fillRect/>
                </a:stretch>
              </p:blipFill>
              <p:spPr>
                <a:xfrm>
                  <a:off x="7465170" y="6068983"/>
                  <a:ext cx="662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75E257C6-D319-8541-B46A-A635AA7D9114}"/>
                    </a:ext>
                  </a:extLst>
                </p14:cNvPr>
                <p14:cNvContentPartPr/>
                <p14:nvPr/>
              </p14:nvContentPartPr>
              <p14:xfrm>
                <a:off x="7441050" y="6249703"/>
                <a:ext cx="360" cy="360"/>
              </p14:xfrm>
            </p:contentPart>
          </mc:Choice>
          <mc:Fallback xmlns="">
            <p:pic>
              <p:nvPicPr>
                <p:cNvPr id="29" name="Ink 28">
                  <a:extLst>
                    <a:ext uri="{FF2B5EF4-FFF2-40B4-BE49-F238E27FC236}">
                      <a16:creationId xmlns:a16="http://schemas.microsoft.com/office/drawing/2014/main" id="{75E257C6-D319-8541-B46A-A635AA7D9114}"/>
                    </a:ext>
                  </a:extLst>
                </p:cNvPr>
                <p:cNvPicPr/>
                <p:nvPr/>
              </p:nvPicPr>
              <p:blipFill>
                <a:blip r:embed="rId16"/>
                <a:stretch>
                  <a:fillRect/>
                </a:stretch>
              </p:blipFill>
              <p:spPr>
                <a:xfrm>
                  <a:off x="7433490" y="6242143"/>
                  <a:ext cx="15480" cy="15480"/>
                </a:xfrm>
                <a:prstGeom prst="rect">
                  <a:avLst/>
                </a:prstGeom>
              </p:spPr>
            </p:pic>
          </mc:Fallback>
        </mc:AlternateContent>
      </p:grpSp>
    </p:spTree>
    <p:extLst>
      <p:ext uri="{BB962C8B-B14F-4D97-AF65-F5344CB8AC3E}">
        <p14:creationId xmlns:p14="http://schemas.microsoft.com/office/powerpoint/2010/main" val="31708934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78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78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813" grpId="0" build="p"/>
      <p:bldP spid="10" grpId="0"/>
      <p:bldP spid="12" grpId="0"/>
      <p:bldP spid="14" grpId="0"/>
      <p:bldP spid="16" grpId="0"/>
      <p:bldP spid="18" grpId="0" animBg="1"/>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FIG16"/>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483841" y="1275546"/>
            <a:ext cx="6583959" cy="5430054"/>
          </a:xfrm>
          <a:prstGeom prst="rect">
            <a:avLst/>
          </a:prstGeom>
          <a:noFill/>
          <a:ln w="9525">
            <a:noFill/>
            <a:miter lim="800000"/>
            <a:headEnd/>
            <a:tailEnd/>
          </a:ln>
          <a:effectLst/>
        </p:spPr>
      </p:pic>
      <p:sp>
        <p:nvSpPr>
          <p:cNvPr id="7" name="Title 1"/>
          <p:cNvSpPr txBox="1">
            <a:spLocks/>
          </p:cNvSpPr>
          <p:nvPr/>
        </p:nvSpPr>
        <p:spPr>
          <a:xfrm>
            <a:off x="0" y="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Lewis Acids and Bases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7620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10" name="Rectangle 9"/>
          <p:cNvSpPr/>
          <p:nvPr/>
        </p:nvSpPr>
        <p:spPr>
          <a:xfrm>
            <a:off x="0" y="1427946"/>
            <a:ext cx="3048000" cy="954107"/>
          </a:xfrm>
          <a:prstGeom prst="rect">
            <a:avLst/>
          </a:prstGeom>
        </p:spPr>
        <p:txBody>
          <a:bodyPr wrap="square">
            <a:spAutoFit/>
          </a:bodyPr>
          <a:lstStyle/>
          <a:p>
            <a:pPr eaLnBrk="1" hangingPunct="1">
              <a:spcBef>
                <a:spcPts val="400"/>
              </a:spcBef>
              <a:defRPr/>
            </a:pPr>
            <a:r>
              <a:rPr lang="en-US" sz="2800" b="1" dirty="0" err="1">
                <a:solidFill>
                  <a:schemeClr val="accent4"/>
                </a:solidFill>
                <a:latin typeface="Arial"/>
                <a:cs typeface="Arial"/>
              </a:rPr>
              <a:t>Brønsted</a:t>
            </a:r>
            <a:r>
              <a:rPr lang="en-US" sz="2800" b="1" dirty="0">
                <a:solidFill>
                  <a:schemeClr val="accent4"/>
                </a:solidFill>
                <a:latin typeface="Arial"/>
                <a:cs typeface="Arial"/>
              </a:rPr>
              <a:t>-Lowry model:</a:t>
            </a:r>
          </a:p>
        </p:txBody>
      </p:sp>
      <p:sp>
        <p:nvSpPr>
          <p:cNvPr id="11" name="Rectangle 10"/>
          <p:cNvSpPr/>
          <p:nvPr/>
        </p:nvSpPr>
        <p:spPr>
          <a:xfrm>
            <a:off x="0" y="4096806"/>
            <a:ext cx="3048000" cy="523220"/>
          </a:xfrm>
          <a:prstGeom prst="rect">
            <a:avLst/>
          </a:prstGeom>
        </p:spPr>
        <p:txBody>
          <a:bodyPr wrap="square">
            <a:spAutoFit/>
          </a:bodyPr>
          <a:lstStyle/>
          <a:p>
            <a:pPr eaLnBrk="1" hangingPunct="1">
              <a:spcBef>
                <a:spcPts val="400"/>
              </a:spcBef>
              <a:defRPr/>
            </a:pPr>
            <a:r>
              <a:rPr lang="en-US" sz="2800" b="1" dirty="0">
                <a:solidFill>
                  <a:schemeClr val="accent4"/>
                </a:solidFill>
                <a:latin typeface="Arial"/>
                <a:cs typeface="Arial"/>
              </a:rPr>
              <a:t>Lewis model:</a:t>
            </a:r>
          </a:p>
        </p:txBody>
      </p:sp>
      <p:sp>
        <p:nvSpPr>
          <p:cNvPr id="4" name="Rectangle 3"/>
          <p:cNvSpPr/>
          <p:nvPr/>
        </p:nvSpPr>
        <p:spPr bwMode="auto">
          <a:xfrm>
            <a:off x="2057400" y="2803530"/>
            <a:ext cx="6820598" cy="123507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3" name="Rectangle 2"/>
          <p:cNvSpPr/>
          <p:nvPr/>
        </p:nvSpPr>
        <p:spPr>
          <a:xfrm>
            <a:off x="2486521" y="740954"/>
            <a:ext cx="6657479" cy="615553"/>
          </a:xfrm>
          <a:prstGeom prst="rect">
            <a:avLst/>
          </a:prstGeom>
        </p:spPr>
        <p:txBody>
          <a:bodyPr wrap="square">
            <a:spAutoFit/>
          </a:bodyPr>
          <a:lstStyle/>
          <a:p>
            <a:pPr lvl="1">
              <a:spcBef>
                <a:spcPts val="400"/>
              </a:spcBef>
            </a:pPr>
            <a:r>
              <a:rPr lang="en-US" sz="3400" dirty="0">
                <a:solidFill>
                  <a:schemeClr val="accent4"/>
                </a:solidFill>
              </a:rPr>
              <a:t>NH</a:t>
            </a:r>
            <a:r>
              <a:rPr lang="en-US" sz="3400" baseline="-25000" dirty="0">
                <a:solidFill>
                  <a:schemeClr val="accent4"/>
                </a:solidFill>
              </a:rPr>
              <a:t>3</a:t>
            </a:r>
            <a:r>
              <a:rPr lang="en-US" sz="3400" dirty="0">
                <a:solidFill>
                  <a:schemeClr val="accent4"/>
                </a:solidFill>
              </a:rPr>
              <a:t>    +   H</a:t>
            </a:r>
            <a:r>
              <a:rPr lang="en-US" sz="3400" baseline="-25000" dirty="0">
                <a:solidFill>
                  <a:schemeClr val="accent4"/>
                </a:solidFill>
              </a:rPr>
              <a:t>2</a:t>
            </a:r>
            <a:r>
              <a:rPr lang="en-US" sz="3400" dirty="0">
                <a:solidFill>
                  <a:schemeClr val="accent4"/>
                </a:solidFill>
              </a:rPr>
              <a:t>O  </a:t>
            </a:r>
            <a:r>
              <a:rPr lang="en-US" sz="3400" dirty="0">
                <a:solidFill>
                  <a:schemeClr val="accent4"/>
                </a:solidFill>
                <a:latin typeface="Cambria Math" panose="02040503050406030204" pitchFamily="18" charset="0"/>
                <a:ea typeface="Cambria Math" panose="02040503050406030204" pitchFamily="18" charset="0"/>
                <a:cs typeface="Arial" panose="020B0604020202020204" pitchFamily="34" charset="0"/>
              </a:rPr>
              <a:t>⇌</a:t>
            </a:r>
            <a:r>
              <a:rPr lang="en-US" sz="3400" dirty="0">
                <a:solidFill>
                  <a:schemeClr val="accent4"/>
                </a:solidFill>
              </a:rPr>
              <a:t>   NH</a:t>
            </a:r>
            <a:r>
              <a:rPr lang="en-US" sz="3400" baseline="-25000" dirty="0">
                <a:solidFill>
                  <a:schemeClr val="accent4"/>
                </a:solidFill>
              </a:rPr>
              <a:t>4</a:t>
            </a:r>
            <a:r>
              <a:rPr lang="en-US" sz="3400" baseline="30000" dirty="0">
                <a:solidFill>
                  <a:schemeClr val="accent4"/>
                </a:solidFill>
              </a:rPr>
              <a:t>+</a:t>
            </a:r>
            <a:r>
              <a:rPr lang="en-US" sz="3400" dirty="0">
                <a:solidFill>
                  <a:schemeClr val="accent4"/>
                </a:solidFill>
              </a:rPr>
              <a:t> +  OH</a:t>
            </a:r>
            <a:r>
              <a:rPr lang="en-US" sz="3400" baseline="30000" dirty="0">
                <a:solidFill>
                  <a:schemeClr val="accent4"/>
                </a:solidFill>
              </a:rPr>
              <a:t>-</a:t>
            </a:r>
            <a:endParaRPr lang="en-US" baseline="30000" dirty="0">
              <a:solidFill>
                <a:schemeClr val="accent4"/>
              </a:solidFill>
              <a:ea typeface="ＭＳ Ｐゴシック" charset="-128"/>
            </a:endParaRPr>
          </a:p>
        </p:txBody>
      </p:sp>
      <p:sp>
        <p:nvSpPr>
          <p:cNvPr id="18" name="Rectangle 17"/>
          <p:cNvSpPr/>
          <p:nvPr/>
        </p:nvSpPr>
        <p:spPr>
          <a:xfrm>
            <a:off x="53480" y="859246"/>
            <a:ext cx="3048000" cy="430887"/>
          </a:xfrm>
          <a:prstGeom prst="rect">
            <a:avLst/>
          </a:prstGeom>
        </p:spPr>
        <p:txBody>
          <a:bodyPr wrap="square">
            <a:spAutoFit/>
          </a:bodyPr>
          <a:lstStyle/>
          <a:p>
            <a:pPr eaLnBrk="1" hangingPunct="1">
              <a:spcBef>
                <a:spcPts val="400"/>
              </a:spcBef>
              <a:defRPr/>
            </a:pPr>
            <a:r>
              <a:rPr lang="en-US" sz="2200" b="1" dirty="0">
                <a:solidFill>
                  <a:schemeClr val="accent4"/>
                </a:solidFill>
                <a:latin typeface="Arial"/>
                <a:cs typeface="Arial"/>
              </a:rPr>
              <a:t>Acid-base reaction:</a:t>
            </a:r>
          </a:p>
        </p:txBody>
      </p:sp>
      <p:sp>
        <p:nvSpPr>
          <p:cNvPr id="20" name="Rectangle 19"/>
          <p:cNvSpPr/>
          <p:nvPr/>
        </p:nvSpPr>
        <p:spPr bwMode="auto">
          <a:xfrm>
            <a:off x="2438400" y="5606374"/>
            <a:ext cx="6422665" cy="125162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21" name="Rectangle 20"/>
          <p:cNvSpPr/>
          <p:nvPr/>
        </p:nvSpPr>
        <p:spPr>
          <a:xfrm>
            <a:off x="-33867" y="5192836"/>
            <a:ext cx="2222500" cy="1015663"/>
          </a:xfrm>
          <a:prstGeom prst="rect">
            <a:avLst/>
          </a:prstGeom>
        </p:spPr>
        <p:txBody>
          <a:bodyPr wrap="square">
            <a:spAutoFit/>
          </a:bodyPr>
          <a:lstStyle/>
          <a:p>
            <a:pPr algn="ctr" eaLnBrk="1" hangingPunct="1">
              <a:spcBef>
                <a:spcPts val="400"/>
              </a:spcBef>
              <a:defRPr/>
            </a:pPr>
            <a:r>
              <a:rPr lang="en-US" sz="2000" i="1" dirty="0">
                <a:solidFill>
                  <a:srgbClr val="FF0000"/>
                </a:solidFill>
                <a:latin typeface="Arial"/>
                <a:cs typeface="Arial"/>
              </a:rPr>
              <a:t>Notice: acids &amp; bases can often fit both models</a:t>
            </a:r>
          </a:p>
        </p:txBody>
      </p:sp>
      <p:sp>
        <p:nvSpPr>
          <p:cNvPr id="13" name="Rectangle 12"/>
          <p:cNvSpPr/>
          <p:nvPr/>
        </p:nvSpPr>
        <p:spPr>
          <a:xfrm>
            <a:off x="1989239" y="2827218"/>
            <a:ext cx="2514601" cy="1251625"/>
          </a:xfrm>
          <a:prstGeom prst="rect">
            <a:avLst/>
          </a:prstGeom>
          <a:solidFill>
            <a:schemeClr val="bg1"/>
          </a:solidFill>
        </p:spPr>
        <p:txBody>
          <a:bodyPr wrap="square">
            <a:spAutoFit/>
          </a:bodyPr>
          <a:lstStyle/>
          <a:p>
            <a:pPr algn="ctr" eaLnBrk="1" hangingPunct="1">
              <a:spcBef>
                <a:spcPts val="400"/>
              </a:spcBef>
              <a:defRPr/>
            </a:pPr>
            <a:r>
              <a:rPr lang="en-US" sz="2400" dirty="0" err="1">
                <a:solidFill>
                  <a:srgbClr val="293392"/>
                </a:solidFill>
                <a:latin typeface="Arial"/>
                <a:cs typeface="Arial"/>
              </a:rPr>
              <a:t>Brønsted</a:t>
            </a:r>
            <a:r>
              <a:rPr lang="en-US" sz="2400" dirty="0">
                <a:solidFill>
                  <a:srgbClr val="293392"/>
                </a:solidFill>
                <a:latin typeface="Arial"/>
                <a:cs typeface="Arial"/>
              </a:rPr>
              <a:t>-Lowry base </a:t>
            </a:r>
          </a:p>
          <a:p>
            <a:pPr algn="ctr" eaLnBrk="1" hangingPunct="1">
              <a:spcBef>
                <a:spcPts val="400"/>
              </a:spcBef>
              <a:defRPr/>
            </a:pPr>
            <a:r>
              <a:rPr lang="en-US" sz="2400" dirty="0">
                <a:solidFill>
                  <a:srgbClr val="293392"/>
                </a:solidFill>
                <a:latin typeface="Arial"/>
                <a:cs typeface="Arial"/>
              </a:rPr>
              <a:t>(proton acceptor)</a:t>
            </a:r>
          </a:p>
        </p:txBody>
      </p:sp>
      <p:sp>
        <p:nvSpPr>
          <p:cNvPr id="14" name="Rectangle 13"/>
          <p:cNvSpPr/>
          <p:nvPr/>
        </p:nvSpPr>
        <p:spPr>
          <a:xfrm>
            <a:off x="4503839" y="2815374"/>
            <a:ext cx="2354161" cy="1251625"/>
          </a:xfrm>
          <a:prstGeom prst="rect">
            <a:avLst/>
          </a:prstGeom>
          <a:solidFill>
            <a:schemeClr val="bg1"/>
          </a:solidFill>
        </p:spPr>
        <p:txBody>
          <a:bodyPr wrap="square">
            <a:spAutoFit/>
          </a:bodyPr>
          <a:lstStyle/>
          <a:p>
            <a:pPr algn="ctr" eaLnBrk="1" hangingPunct="1">
              <a:spcBef>
                <a:spcPts val="400"/>
              </a:spcBef>
              <a:defRPr/>
            </a:pPr>
            <a:r>
              <a:rPr lang="en-US" sz="2400" dirty="0" err="1">
                <a:solidFill>
                  <a:srgbClr val="FF0000"/>
                </a:solidFill>
                <a:latin typeface="Arial"/>
                <a:cs typeface="Arial"/>
              </a:rPr>
              <a:t>Brønsted</a:t>
            </a:r>
            <a:r>
              <a:rPr lang="en-US" sz="2400" dirty="0">
                <a:solidFill>
                  <a:srgbClr val="FF0000"/>
                </a:solidFill>
                <a:latin typeface="Arial"/>
                <a:cs typeface="Arial"/>
              </a:rPr>
              <a:t>-Lowry acid</a:t>
            </a:r>
          </a:p>
          <a:p>
            <a:pPr algn="ctr" eaLnBrk="1" hangingPunct="1">
              <a:spcBef>
                <a:spcPts val="400"/>
              </a:spcBef>
              <a:defRPr/>
            </a:pPr>
            <a:r>
              <a:rPr lang="en-US" sz="2400" dirty="0">
                <a:solidFill>
                  <a:srgbClr val="FF0000"/>
                </a:solidFill>
                <a:latin typeface="Arial"/>
                <a:cs typeface="Arial"/>
              </a:rPr>
              <a:t>(proton donor)</a:t>
            </a:r>
          </a:p>
        </p:txBody>
      </p:sp>
      <p:sp>
        <p:nvSpPr>
          <p:cNvPr id="15" name="Rectangle 14"/>
          <p:cNvSpPr/>
          <p:nvPr/>
        </p:nvSpPr>
        <p:spPr>
          <a:xfrm>
            <a:off x="2115541" y="5582687"/>
            <a:ext cx="2590800" cy="1251625"/>
          </a:xfrm>
          <a:prstGeom prst="rect">
            <a:avLst/>
          </a:prstGeom>
          <a:solidFill>
            <a:schemeClr val="bg1"/>
          </a:solidFill>
        </p:spPr>
        <p:txBody>
          <a:bodyPr wrap="square">
            <a:spAutoFit/>
          </a:bodyPr>
          <a:lstStyle/>
          <a:p>
            <a:pPr algn="ctr" eaLnBrk="1" hangingPunct="1">
              <a:spcBef>
                <a:spcPts val="400"/>
              </a:spcBef>
              <a:defRPr/>
            </a:pPr>
            <a:r>
              <a:rPr lang="en-US" sz="2400" dirty="0">
                <a:solidFill>
                  <a:srgbClr val="3A459A"/>
                </a:solidFill>
                <a:latin typeface="Arial"/>
                <a:cs typeface="Arial"/>
              </a:rPr>
              <a:t>Lewis base </a:t>
            </a:r>
          </a:p>
          <a:p>
            <a:pPr algn="ctr" eaLnBrk="1" hangingPunct="1">
              <a:spcBef>
                <a:spcPts val="400"/>
              </a:spcBef>
              <a:defRPr/>
            </a:pPr>
            <a:r>
              <a:rPr lang="en-US" sz="2400" dirty="0">
                <a:solidFill>
                  <a:srgbClr val="3A459A"/>
                </a:solidFill>
                <a:latin typeface="Arial"/>
                <a:cs typeface="Arial"/>
              </a:rPr>
              <a:t>(electron-pair donor)</a:t>
            </a:r>
          </a:p>
        </p:txBody>
      </p:sp>
      <p:sp>
        <p:nvSpPr>
          <p:cNvPr id="16" name="Rectangle 15"/>
          <p:cNvSpPr/>
          <p:nvPr/>
        </p:nvSpPr>
        <p:spPr>
          <a:xfrm>
            <a:off x="4338041" y="5606375"/>
            <a:ext cx="2590800" cy="1251625"/>
          </a:xfrm>
          <a:prstGeom prst="rect">
            <a:avLst/>
          </a:prstGeom>
          <a:solidFill>
            <a:schemeClr val="bg1"/>
          </a:solidFill>
        </p:spPr>
        <p:txBody>
          <a:bodyPr wrap="square">
            <a:spAutoFit/>
          </a:bodyPr>
          <a:lstStyle/>
          <a:p>
            <a:pPr algn="ctr" eaLnBrk="1" hangingPunct="1">
              <a:spcBef>
                <a:spcPts val="400"/>
              </a:spcBef>
              <a:defRPr/>
            </a:pPr>
            <a:r>
              <a:rPr lang="en-US" sz="2400" dirty="0">
                <a:solidFill>
                  <a:srgbClr val="FF0000"/>
                </a:solidFill>
                <a:latin typeface="Arial"/>
                <a:cs typeface="Arial"/>
              </a:rPr>
              <a:t>Lewis acid</a:t>
            </a:r>
          </a:p>
          <a:p>
            <a:pPr algn="ctr" eaLnBrk="1" hangingPunct="1">
              <a:spcBef>
                <a:spcPts val="400"/>
              </a:spcBef>
              <a:defRPr/>
            </a:pPr>
            <a:r>
              <a:rPr lang="en-US" sz="2400" dirty="0">
                <a:solidFill>
                  <a:srgbClr val="FF0000"/>
                </a:solidFill>
                <a:latin typeface="Arial"/>
                <a:cs typeface="Arial"/>
              </a:rPr>
              <a:t>(electron-pair acceptor)</a:t>
            </a:r>
          </a:p>
        </p:txBody>
      </p:sp>
    </p:spTree>
    <p:extLst>
      <p:ext uri="{BB962C8B-B14F-4D97-AF65-F5344CB8AC3E}">
        <p14:creationId xmlns:p14="http://schemas.microsoft.com/office/powerpoint/2010/main" val="24695735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3" grpId="0"/>
      <p:bldP spid="18" grpId="0"/>
      <p:bldP spid="21" grpId="0"/>
      <p:bldP spid="13" grpId="0" animBg="1"/>
      <p:bldP spid="14" grpId="0" animBg="1"/>
      <p:bldP spid="15"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bg>
      <p:bgPr>
        <a:solidFill>
          <a:schemeClr val="accent5"/>
        </a:solidFill>
        <a:effectLst/>
      </p:bgPr>
    </p:bg>
    <p:spTree>
      <p:nvGrpSpPr>
        <p:cNvPr id="1" name=""/>
        <p:cNvGrpSpPr/>
        <p:nvPr/>
      </p:nvGrpSpPr>
      <p:grpSpPr>
        <a:xfrm>
          <a:off x="0" y="0"/>
          <a:ext cx="0" cy="0"/>
          <a:chOff x="0" y="0"/>
          <a:chExt cx="0" cy="0"/>
        </a:xfrm>
      </p:grpSpPr>
      <p:sp>
        <p:nvSpPr>
          <p:cNvPr id="2050" name="TPQuestion"/>
          <p:cNvSpPr>
            <a:spLocks noGrp="1"/>
          </p:cNvSpPr>
          <p:nvPr>
            <p:ph type="title"/>
          </p:nvPr>
        </p:nvSpPr>
        <p:spPr>
          <a:xfrm>
            <a:off x="76200" y="1061520"/>
            <a:ext cx="9018007" cy="1453080"/>
          </a:xfrm>
        </p:spPr>
        <p:txBody>
          <a:bodyPr/>
          <a:lstStyle/>
          <a:p>
            <a:pPr algn="l"/>
            <a:r>
              <a:rPr lang="en-US" altLang="en-US" dirty="0">
                <a:solidFill>
                  <a:schemeClr val="accent4"/>
                </a:solidFill>
                <a:latin typeface="Arial"/>
                <a:cs typeface="Arial"/>
              </a:rPr>
              <a:t>Identify the Lewis acid in the following reaction:</a:t>
            </a:r>
            <a:br>
              <a:rPr lang="en-US" altLang="en-US" dirty="0">
                <a:solidFill>
                  <a:schemeClr val="accent4"/>
                </a:solidFill>
                <a:latin typeface="Arial"/>
                <a:cs typeface="Arial"/>
              </a:rPr>
            </a:br>
            <a:r>
              <a:rPr lang="en-US" altLang="en-US" dirty="0">
                <a:solidFill>
                  <a:schemeClr val="accent4"/>
                </a:solidFill>
                <a:latin typeface="Arial"/>
                <a:cs typeface="Arial"/>
              </a:rPr>
              <a:t>	</a:t>
            </a:r>
            <a:r>
              <a:rPr lang="en-US" altLang="en-US" sz="3400" dirty="0">
                <a:solidFill>
                  <a:schemeClr val="accent4"/>
                </a:solidFill>
                <a:latin typeface="Arial"/>
                <a:cs typeface="Arial"/>
              </a:rPr>
              <a:t>  PH</a:t>
            </a:r>
            <a:r>
              <a:rPr lang="en-US" altLang="en-US" sz="3400" baseline="-25000" dirty="0">
                <a:solidFill>
                  <a:schemeClr val="accent4"/>
                </a:solidFill>
                <a:latin typeface="Arial"/>
                <a:cs typeface="Arial"/>
              </a:rPr>
              <a:t>3</a:t>
            </a:r>
            <a:r>
              <a:rPr lang="en-US" altLang="en-US" sz="3400" dirty="0">
                <a:solidFill>
                  <a:schemeClr val="accent4"/>
                </a:solidFill>
                <a:latin typeface="Arial"/>
                <a:cs typeface="Arial"/>
              </a:rPr>
              <a:t>(</a:t>
            </a:r>
            <a:r>
              <a:rPr lang="en-US" altLang="en-US" sz="3400" i="1" dirty="0" err="1">
                <a:solidFill>
                  <a:schemeClr val="accent4"/>
                </a:solidFill>
                <a:latin typeface="Arial"/>
                <a:cs typeface="Arial"/>
              </a:rPr>
              <a:t>aq</a:t>
            </a:r>
            <a:r>
              <a:rPr lang="en-US" altLang="en-US" sz="3400" dirty="0">
                <a:solidFill>
                  <a:schemeClr val="accent4"/>
                </a:solidFill>
                <a:latin typeface="Arial"/>
                <a:cs typeface="Arial"/>
              </a:rPr>
              <a:t>)  +   H</a:t>
            </a:r>
            <a:r>
              <a:rPr lang="en-US" altLang="en-US" sz="3400" baseline="30000" dirty="0">
                <a:solidFill>
                  <a:schemeClr val="accent4"/>
                </a:solidFill>
                <a:latin typeface="Arial"/>
                <a:cs typeface="Arial"/>
              </a:rPr>
              <a:t>+</a:t>
            </a:r>
            <a:r>
              <a:rPr lang="en-US" altLang="en-US" sz="3400" dirty="0">
                <a:solidFill>
                  <a:schemeClr val="accent4"/>
                </a:solidFill>
                <a:latin typeface="Arial"/>
                <a:cs typeface="Arial"/>
              </a:rPr>
              <a:t>(</a:t>
            </a:r>
            <a:r>
              <a:rPr lang="en-US" altLang="en-US" sz="3400" i="1" dirty="0" err="1">
                <a:solidFill>
                  <a:schemeClr val="accent4"/>
                </a:solidFill>
                <a:latin typeface="Arial"/>
                <a:cs typeface="Arial"/>
              </a:rPr>
              <a:t>aq</a:t>
            </a:r>
            <a:r>
              <a:rPr lang="en-US" altLang="en-US" sz="3400" dirty="0">
                <a:solidFill>
                  <a:schemeClr val="accent4"/>
                </a:solidFill>
                <a:latin typeface="Arial"/>
                <a:cs typeface="Arial"/>
              </a:rPr>
              <a:t>)   →   PH</a:t>
            </a:r>
            <a:r>
              <a:rPr lang="en-US" altLang="en-US" sz="3400" baseline="-25000" dirty="0">
                <a:solidFill>
                  <a:schemeClr val="accent4"/>
                </a:solidFill>
                <a:latin typeface="Arial"/>
                <a:cs typeface="Arial"/>
              </a:rPr>
              <a:t>4</a:t>
            </a:r>
            <a:r>
              <a:rPr lang="en-US" altLang="en-US" sz="3400" baseline="30000" dirty="0">
                <a:solidFill>
                  <a:schemeClr val="accent4"/>
                </a:solidFill>
                <a:latin typeface="Arial"/>
                <a:cs typeface="Arial"/>
              </a:rPr>
              <a:t>+</a:t>
            </a:r>
            <a:r>
              <a:rPr lang="en-US" altLang="en-US" sz="3400" dirty="0">
                <a:solidFill>
                  <a:schemeClr val="accent4"/>
                </a:solidFill>
                <a:latin typeface="Arial"/>
                <a:cs typeface="Arial"/>
              </a:rPr>
              <a:t>(</a:t>
            </a:r>
            <a:r>
              <a:rPr lang="en-US" altLang="en-US" sz="3400" i="1" dirty="0" err="1">
                <a:solidFill>
                  <a:schemeClr val="accent4"/>
                </a:solidFill>
                <a:latin typeface="Arial"/>
                <a:cs typeface="Arial"/>
              </a:rPr>
              <a:t>aq</a:t>
            </a:r>
            <a:r>
              <a:rPr lang="en-US" altLang="en-US" sz="3400" dirty="0">
                <a:solidFill>
                  <a:schemeClr val="accent4"/>
                </a:solidFill>
                <a:latin typeface="Arial"/>
                <a:cs typeface="Arial"/>
              </a:rPr>
              <a:t>)</a:t>
            </a:r>
            <a:br>
              <a:rPr lang="en-US" altLang="en-US" dirty="0">
                <a:solidFill>
                  <a:schemeClr val="accent4"/>
                </a:solidFill>
                <a:latin typeface="Arial"/>
                <a:cs typeface="Arial"/>
              </a:rPr>
            </a:br>
            <a:endParaRPr lang="en-US" altLang="en-US" dirty="0">
              <a:solidFill>
                <a:schemeClr val="accent4"/>
              </a:solidFill>
              <a:latin typeface="Arial"/>
              <a:cs typeface="Arial"/>
            </a:endParaRPr>
          </a:p>
        </p:txBody>
      </p:sp>
      <p:sp>
        <p:nvSpPr>
          <p:cNvPr id="2051" name="TPAnswers"/>
          <p:cNvSpPr>
            <a:spLocks noGrp="1"/>
          </p:cNvSpPr>
          <p:nvPr>
            <p:ph idx="1"/>
            <p:custDataLst>
              <p:tags r:id="rId2"/>
            </p:custDataLst>
          </p:nvPr>
        </p:nvSpPr>
        <p:spPr>
          <a:xfrm>
            <a:off x="228600" y="2743200"/>
            <a:ext cx="5029200" cy="3048000"/>
          </a:xfrm>
        </p:spPr>
        <p:txBody>
          <a:bodyPr/>
          <a:lstStyle/>
          <a:p>
            <a:pPr marL="514350" indent="-514350">
              <a:buFont typeface="Arial" charset="0"/>
              <a:buAutoNum type="alphaUcPeriod"/>
            </a:pPr>
            <a:r>
              <a:rPr lang="en-US" dirty="0">
                <a:solidFill>
                  <a:srgbClr val="000000"/>
                </a:solidFill>
                <a:latin typeface="Arial"/>
                <a:ea typeface="MS PGothic" charset="0"/>
                <a:cs typeface="Arial"/>
              </a:rPr>
              <a:t>PH</a:t>
            </a:r>
            <a:r>
              <a:rPr lang="en-US" baseline="-25000" dirty="0">
                <a:solidFill>
                  <a:srgbClr val="000000"/>
                </a:solidFill>
                <a:latin typeface="Arial"/>
                <a:ea typeface="MS PGothic" charset="0"/>
                <a:cs typeface="Arial"/>
              </a:rPr>
              <a:t>4</a:t>
            </a:r>
            <a:r>
              <a:rPr lang="en-US" baseline="30000" dirty="0">
                <a:solidFill>
                  <a:srgbClr val="000000"/>
                </a:solidFill>
                <a:latin typeface="Arial"/>
                <a:ea typeface="MS PGothic" charset="0"/>
                <a:cs typeface="Arial"/>
              </a:rPr>
              <a:t>+</a:t>
            </a:r>
            <a:endParaRPr lang="en-US" i="1" baseline="30000" dirty="0">
              <a:solidFill>
                <a:srgbClr val="000000"/>
              </a:solidFill>
              <a:latin typeface="Arial"/>
              <a:ea typeface="MS PGothic" charset="0"/>
              <a:cs typeface="Arial"/>
            </a:endParaRPr>
          </a:p>
          <a:p>
            <a:pPr marL="514350" indent="-514350">
              <a:buFont typeface="Arial" charset="0"/>
              <a:buAutoNum type="alphaUcPeriod"/>
            </a:pPr>
            <a:r>
              <a:rPr lang="en-US" dirty="0">
                <a:solidFill>
                  <a:srgbClr val="000000"/>
                </a:solidFill>
                <a:latin typeface="Arial"/>
                <a:ea typeface="MS PGothic" charset="0"/>
                <a:cs typeface="Arial"/>
              </a:rPr>
              <a:t>H</a:t>
            </a:r>
            <a:r>
              <a:rPr lang="en-US" baseline="30000" dirty="0">
                <a:solidFill>
                  <a:srgbClr val="000000"/>
                </a:solidFill>
                <a:latin typeface="Arial"/>
                <a:ea typeface="MS PGothic" charset="0"/>
                <a:cs typeface="Arial"/>
              </a:rPr>
              <a:t>+</a:t>
            </a:r>
          </a:p>
          <a:p>
            <a:pPr marL="514350" indent="-514350">
              <a:buFont typeface="Arial" charset="0"/>
              <a:buAutoNum type="alphaUcPeriod"/>
            </a:pPr>
            <a:r>
              <a:rPr lang="en-US" dirty="0">
                <a:solidFill>
                  <a:srgbClr val="000000"/>
                </a:solidFill>
                <a:latin typeface="Arial"/>
                <a:ea typeface="MS PGothic" charset="0"/>
                <a:cs typeface="Arial"/>
              </a:rPr>
              <a:t>PH</a:t>
            </a:r>
            <a:r>
              <a:rPr lang="en-US" baseline="-25000" dirty="0">
                <a:solidFill>
                  <a:srgbClr val="000000"/>
                </a:solidFill>
                <a:latin typeface="Arial"/>
                <a:ea typeface="MS PGothic" charset="0"/>
                <a:cs typeface="Arial"/>
              </a:rPr>
              <a:t>3</a:t>
            </a:r>
          </a:p>
          <a:p>
            <a:pPr marL="514350" indent="-514350">
              <a:buFont typeface="Arial" charset="0"/>
              <a:buAutoNum type="alphaUcPeriod"/>
            </a:pPr>
            <a:r>
              <a:rPr lang="en-US" dirty="0">
                <a:solidFill>
                  <a:srgbClr val="000000"/>
                </a:solidFill>
                <a:latin typeface="Arial"/>
                <a:ea typeface="MS PGothic" charset="0"/>
                <a:cs typeface="Arial"/>
              </a:rPr>
              <a:t>None of these are acids</a:t>
            </a:r>
            <a:endParaRPr lang="en-US" i="1" dirty="0">
              <a:solidFill>
                <a:srgbClr val="000000"/>
              </a:solidFill>
              <a:latin typeface="Arial"/>
              <a:ea typeface="MS PGothic" charset="0"/>
              <a:cs typeface="Arial"/>
            </a:endParaRPr>
          </a:p>
          <a:p>
            <a:pPr marL="514350" indent="-514350">
              <a:buFont typeface="Arial" charset="0"/>
              <a:buAutoNum type="alphaUcPeriod"/>
            </a:pPr>
            <a:r>
              <a:rPr lang="en-US" dirty="0">
                <a:solidFill>
                  <a:srgbClr val="000000"/>
                </a:solidFill>
                <a:latin typeface="Arial"/>
                <a:ea typeface="MS PGothic" charset="0"/>
                <a:cs typeface="Arial"/>
              </a:rPr>
              <a:t>All of these are acids</a:t>
            </a:r>
            <a:endParaRPr lang="en-US" i="1" dirty="0">
              <a:solidFill>
                <a:srgbClr val="000000"/>
              </a:solidFill>
              <a:latin typeface="Arial"/>
              <a:ea typeface="MS PGothic" charset="0"/>
              <a:cs typeface="Arial"/>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err="1">
                <a:solidFill>
                  <a:srgbClr val="084333"/>
                </a:solidFill>
                <a:cs typeface="Georgia"/>
              </a:rPr>
              <a:t>TopHat</a:t>
            </a:r>
            <a:r>
              <a:rPr lang="en-US" sz="4400" kern="0" dirty="0">
                <a:solidFill>
                  <a:srgbClr val="084333"/>
                </a:solidFill>
                <a:cs typeface="Georgia"/>
              </a:rPr>
              <a:t>: Lewis Acids/Bases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3" name="TPPolling">
            <a:extLst>
              <a:ext uri="{FF2B5EF4-FFF2-40B4-BE49-F238E27FC236}">
                <a16:creationId xmlns:a16="http://schemas.microsoft.com/office/drawing/2014/main" id="{BA2AC1B9-9C4B-489C-987D-F502BF111729}"/>
              </a:ext>
            </a:extLst>
          </p:cNvPr>
          <p:cNvSpPr/>
          <p:nvPr/>
        </p:nvSpPr>
        <p:spPr bwMode="auto">
          <a:xfrm>
            <a:off x="0" y="0"/>
            <a:ext cx="12700" cy="12700"/>
          </a:xfrm>
          <a:prstGeom prst="rect">
            <a:avLst/>
          </a:prstGeom>
          <a:solidFill>
            <a:schemeClr val="accent1">
              <a:alpha val="1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custDataLst>
      <p:tags r:id="rId1"/>
    </p:custDataLst>
    <p:extLst>
      <p:ext uri="{BB962C8B-B14F-4D97-AF65-F5344CB8AC3E}">
        <p14:creationId xmlns:p14="http://schemas.microsoft.com/office/powerpoint/2010/main" val="2014719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bg>
      <p:bgPr>
        <a:solidFill>
          <a:schemeClr val="accent5"/>
        </a:solidFill>
        <a:effectLst/>
      </p:bgPr>
    </p:bg>
    <p:spTree>
      <p:nvGrpSpPr>
        <p:cNvPr id="1" name=""/>
        <p:cNvGrpSpPr/>
        <p:nvPr/>
      </p:nvGrpSpPr>
      <p:grpSpPr>
        <a:xfrm>
          <a:off x="0" y="0"/>
          <a:ext cx="0" cy="0"/>
          <a:chOff x="0" y="0"/>
          <a:chExt cx="0" cy="0"/>
        </a:xfrm>
      </p:grpSpPr>
      <p:sp>
        <p:nvSpPr>
          <p:cNvPr id="2050" name="TPQuestion"/>
          <p:cNvSpPr>
            <a:spLocks noGrp="1"/>
          </p:cNvSpPr>
          <p:nvPr>
            <p:ph type="title"/>
          </p:nvPr>
        </p:nvSpPr>
        <p:spPr>
          <a:xfrm>
            <a:off x="1200151" y="1653390"/>
            <a:ext cx="6763505" cy="1089810"/>
          </a:xfrm>
        </p:spPr>
        <p:txBody>
          <a:bodyPr/>
          <a:lstStyle/>
          <a:p>
            <a:pPr algn="l"/>
            <a:r>
              <a:rPr lang="en-US" altLang="en-US" dirty="0">
                <a:solidFill>
                  <a:schemeClr val="accent4"/>
                </a:solidFill>
                <a:latin typeface="Arial"/>
                <a:cs typeface="Arial"/>
              </a:rPr>
              <a:t>Identify the Lewis acid in the following reaction:</a:t>
            </a:r>
            <a:br>
              <a:rPr lang="en-US" altLang="en-US" dirty="0">
                <a:solidFill>
                  <a:schemeClr val="accent4"/>
                </a:solidFill>
                <a:latin typeface="Arial"/>
                <a:cs typeface="Arial"/>
              </a:rPr>
            </a:br>
            <a:r>
              <a:rPr lang="en-US" altLang="en-US" dirty="0">
                <a:solidFill>
                  <a:schemeClr val="accent4"/>
                </a:solidFill>
                <a:latin typeface="Arial"/>
                <a:cs typeface="Arial"/>
              </a:rPr>
              <a:t>	</a:t>
            </a:r>
            <a:r>
              <a:rPr lang="en-US" altLang="en-US" sz="2550" dirty="0">
                <a:solidFill>
                  <a:schemeClr val="accent4"/>
                </a:solidFill>
                <a:latin typeface="Arial"/>
                <a:cs typeface="Arial"/>
              </a:rPr>
              <a:t>  PH</a:t>
            </a:r>
            <a:r>
              <a:rPr lang="en-US" altLang="en-US" sz="2550" baseline="-25000" dirty="0">
                <a:solidFill>
                  <a:schemeClr val="accent4"/>
                </a:solidFill>
                <a:latin typeface="Arial"/>
                <a:cs typeface="Arial"/>
              </a:rPr>
              <a:t>3</a:t>
            </a:r>
            <a:r>
              <a:rPr lang="en-US" altLang="en-US" sz="2550" dirty="0">
                <a:solidFill>
                  <a:schemeClr val="accent4"/>
                </a:solidFill>
                <a:latin typeface="Arial"/>
                <a:cs typeface="Arial"/>
              </a:rPr>
              <a:t>(</a:t>
            </a:r>
            <a:r>
              <a:rPr lang="en-US" altLang="en-US" sz="2550" i="1" dirty="0" err="1">
                <a:solidFill>
                  <a:schemeClr val="accent4"/>
                </a:solidFill>
                <a:latin typeface="Arial"/>
                <a:cs typeface="Arial"/>
              </a:rPr>
              <a:t>aq</a:t>
            </a:r>
            <a:r>
              <a:rPr lang="en-US" altLang="en-US" sz="2550" dirty="0">
                <a:solidFill>
                  <a:schemeClr val="accent4"/>
                </a:solidFill>
                <a:latin typeface="Arial"/>
                <a:cs typeface="Arial"/>
              </a:rPr>
              <a:t>)  +   H</a:t>
            </a:r>
            <a:r>
              <a:rPr lang="en-US" altLang="en-US" sz="2550" baseline="30000" dirty="0">
                <a:solidFill>
                  <a:schemeClr val="accent4"/>
                </a:solidFill>
                <a:latin typeface="Arial"/>
                <a:cs typeface="Arial"/>
              </a:rPr>
              <a:t>+</a:t>
            </a:r>
            <a:r>
              <a:rPr lang="en-US" altLang="en-US" sz="2550" dirty="0">
                <a:solidFill>
                  <a:schemeClr val="accent4"/>
                </a:solidFill>
                <a:latin typeface="Arial"/>
                <a:cs typeface="Arial"/>
              </a:rPr>
              <a:t>(</a:t>
            </a:r>
            <a:r>
              <a:rPr lang="en-US" altLang="en-US" sz="2550" i="1" dirty="0" err="1">
                <a:solidFill>
                  <a:schemeClr val="accent4"/>
                </a:solidFill>
                <a:latin typeface="Arial"/>
                <a:cs typeface="Arial"/>
              </a:rPr>
              <a:t>aq</a:t>
            </a:r>
            <a:r>
              <a:rPr lang="en-US" altLang="en-US" sz="2550" dirty="0">
                <a:solidFill>
                  <a:schemeClr val="accent4"/>
                </a:solidFill>
                <a:latin typeface="Arial"/>
                <a:cs typeface="Arial"/>
              </a:rPr>
              <a:t>)   →   PH</a:t>
            </a:r>
            <a:r>
              <a:rPr lang="en-US" altLang="en-US" sz="2550" baseline="-25000" dirty="0">
                <a:solidFill>
                  <a:schemeClr val="accent4"/>
                </a:solidFill>
                <a:latin typeface="Arial"/>
                <a:cs typeface="Arial"/>
              </a:rPr>
              <a:t>4</a:t>
            </a:r>
            <a:r>
              <a:rPr lang="en-US" altLang="en-US" sz="2550" baseline="30000" dirty="0">
                <a:solidFill>
                  <a:schemeClr val="accent4"/>
                </a:solidFill>
                <a:latin typeface="Arial"/>
                <a:cs typeface="Arial"/>
              </a:rPr>
              <a:t>+</a:t>
            </a:r>
            <a:r>
              <a:rPr lang="en-US" altLang="en-US" sz="2550" dirty="0">
                <a:solidFill>
                  <a:schemeClr val="accent4"/>
                </a:solidFill>
                <a:latin typeface="Arial"/>
                <a:cs typeface="Arial"/>
              </a:rPr>
              <a:t>(</a:t>
            </a:r>
            <a:r>
              <a:rPr lang="en-US" altLang="en-US" sz="2550" i="1" dirty="0" err="1">
                <a:solidFill>
                  <a:schemeClr val="accent4"/>
                </a:solidFill>
                <a:latin typeface="Arial"/>
                <a:cs typeface="Arial"/>
              </a:rPr>
              <a:t>aq</a:t>
            </a:r>
            <a:r>
              <a:rPr lang="en-US" altLang="en-US" sz="2550" dirty="0">
                <a:solidFill>
                  <a:schemeClr val="accent4"/>
                </a:solidFill>
                <a:latin typeface="Arial"/>
                <a:cs typeface="Arial"/>
              </a:rPr>
              <a:t>)</a:t>
            </a:r>
            <a:br>
              <a:rPr lang="en-US" altLang="en-US" dirty="0">
                <a:solidFill>
                  <a:schemeClr val="accent4"/>
                </a:solidFill>
                <a:latin typeface="Arial"/>
                <a:cs typeface="Arial"/>
              </a:rPr>
            </a:br>
            <a:endParaRPr lang="en-US" altLang="en-US" dirty="0">
              <a:solidFill>
                <a:schemeClr val="accent4"/>
              </a:solidFill>
              <a:latin typeface="Arial"/>
              <a:cs typeface="Arial"/>
            </a:endParaRPr>
          </a:p>
        </p:txBody>
      </p:sp>
      <p:sp>
        <p:nvSpPr>
          <p:cNvPr id="2051" name="TPAnswers"/>
          <p:cNvSpPr>
            <a:spLocks noGrp="1"/>
          </p:cNvSpPr>
          <p:nvPr>
            <p:ph idx="1"/>
            <p:custDataLst>
              <p:tags r:id="rId2"/>
            </p:custDataLst>
          </p:nvPr>
        </p:nvSpPr>
        <p:spPr>
          <a:xfrm>
            <a:off x="1314450" y="2914650"/>
            <a:ext cx="3771900" cy="2286000"/>
          </a:xfrm>
        </p:spPr>
        <p:txBody>
          <a:bodyPr/>
          <a:lstStyle/>
          <a:p>
            <a:pPr marL="385763" indent="-385763">
              <a:buFont typeface="Arial" charset="0"/>
              <a:buAutoNum type="alphaUcPeriod"/>
            </a:pPr>
            <a:r>
              <a:rPr lang="en-US" dirty="0">
                <a:solidFill>
                  <a:srgbClr val="000000"/>
                </a:solidFill>
                <a:latin typeface="Arial"/>
                <a:ea typeface="MS PGothic" charset="0"/>
                <a:cs typeface="Arial"/>
              </a:rPr>
              <a:t>PH</a:t>
            </a:r>
            <a:r>
              <a:rPr lang="en-US" baseline="-25000" dirty="0">
                <a:solidFill>
                  <a:srgbClr val="000000"/>
                </a:solidFill>
                <a:latin typeface="Arial"/>
                <a:ea typeface="MS PGothic" charset="0"/>
                <a:cs typeface="Arial"/>
              </a:rPr>
              <a:t>4</a:t>
            </a:r>
            <a:r>
              <a:rPr lang="en-US" baseline="30000" dirty="0">
                <a:solidFill>
                  <a:srgbClr val="000000"/>
                </a:solidFill>
                <a:latin typeface="Arial"/>
                <a:ea typeface="MS PGothic" charset="0"/>
                <a:cs typeface="Arial"/>
              </a:rPr>
              <a:t>+</a:t>
            </a:r>
            <a:endParaRPr lang="en-US" i="1" baseline="30000" dirty="0">
              <a:solidFill>
                <a:srgbClr val="000000"/>
              </a:solidFill>
              <a:latin typeface="Arial"/>
              <a:ea typeface="MS PGothic" charset="0"/>
              <a:cs typeface="Arial"/>
            </a:endParaRPr>
          </a:p>
          <a:p>
            <a:pPr marL="385763" indent="-385763">
              <a:buFont typeface="Arial" charset="0"/>
              <a:buAutoNum type="alphaUcPeriod"/>
            </a:pPr>
            <a:r>
              <a:rPr lang="en-US" dirty="0">
                <a:solidFill>
                  <a:srgbClr val="000000"/>
                </a:solidFill>
                <a:latin typeface="Arial"/>
                <a:ea typeface="MS PGothic" charset="0"/>
                <a:cs typeface="Arial"/>
              </a:rPr>
              <a:t>H</a:t>
            </a:r>
            <a:r>
              <a:rPr lang="en-US" baseline="30000" dirty="0">
                <a:solidFill>
                  <a:srgbClr val="000000"/>
                </a:solidFill>
                <a:latin typeface="Arial"/>
                <a:ea typeface="MS PGothic" charset="0"/>
                <a:cs typeface="Arial"/>
              </a:rPr>
              <a:t>+</a:t>
            </a:r>
          </a:p>
          <a:p>
            <a:pPr marL="385763" indent="-385763">
              <a:buFont typeface="Arial" charset="0"/>
              <a:buAutoNum type="alphaUcPeriod"/>
            </a:pPr>
            <a:r>
              <a:rPr lang="en-US" dirty="0">
                <a:solidFill>
                  <a:srgbClr val="000000"/>
                </a:solidFill>
                <a:latin typeface="Arial"/>
                <a:ea typeface="MS PGothic" charset="0"/>
                <a:cs typeface="Arial"/>
              </a:rPr>
              <a:t>PH</a:t>
            </a:r>
            <a:r>
              <a:rPr lang="en-US" baseline="-25000" dirty="0">
                <a:solidFill>
                  <a:srgbClr val="000000"/>
                </a:solidFill>
                <a:latin typeface="Arial"/>
                <a:ea typeface="MS PGothic" charset="0"/>
                <a:cs typeface="Arial"/>
              </a:rPr>
              <a:t>3</a:t>
            </a:r>
          </a:p>
          <a:p>
            <a:pPr marL="385763" indent="-385763">
              <a:buFont typeface="Arial" charset="0"/>
              <a:buAutoNum type="alphaUcPeriod"/>
            </a:pPr>
            <a:r>
              <a:rPr lang="en-US" dirty="0">
                <a:solidFill>
                  <a:srgbClr val="000000"/>
                </a:solidFill>
                <a:latin typeface="Arial"/>
                <a:ea typeface="MS PGothic" charset="0"/>
                <a:cs typeface="Arial"/>
              </a:rPr>
              <a:t>None of these are acids</a:t>
            </a:r>
            <a:endParaRPr lang="en-US" i="1" dirty="0">
              <a:solidFill>
                <a:srgbClr val="000000"/>
              </a:solidFill>
              <a:latin typeface="Arial"/>
              <a:ea typeface="MS PGothic" charset="0"/>
              <a:cs typeface="Arial"/>
            </a:endParaRPr>
          </a:p>
          <a:p>
            <a:pPr marL="385763" indent="-385763">
              <a:buFont typeface="Arial" charset="0"/>
              <a:buAutoNum type="alphaUcPeriod"/>
            </a:pPr>
            <a:r>
              <a:rPr lang="en-US" dirty="0">
                <a:solidFill>
                  <a:srgbClr val="000000"/>
                </a:solidFill>
                <a:latin typeface="Arial"/>
                <a:ea typeface="MS PGothic" charset="0"/>
                <a:cs typeface="Arial"/>
              </a:rPr>
              <a:t>All of these are acids</a:t>
            </a:r>
            <a:endParaRPr lang="en-US" i="1" dirty="0">
              <a:solidFill>
                <a:srgbClr val="000000"/>
              </a:solidFill>
              <a:latin typeface="Arial"/>
              <a:ea typeface="MS PGothic" charset="0"/>
              <a:cs typeface="Arial"/>
            </a:endParaRPr>
          </a:p>
        </p:txBody>
      </p:sp>
      <p:sp>
        <p:nvSpPr>
          <p:cNvPr id="5" name="Title 1"/>
          <p:cNvSpPr txBox="1">
            <a:spLocks/>
          </p:cNvSpPr>
          <p:nvPr/>
        </p:nvSpPr>
        <p:spPr>
          <a:xfrm>
            <a:off x="1143000" y="971550"/>
            <a:ext cx="6858000" cy="6858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pPr defTabSz="685800"/>
            <a:r>
              <a:rPr lang="en-US" sz="3300" kern="0" dirty="0" err="1">
                <a:solidFill>
                  <a:srgbClr val="084333"/>
                </a:solidFill>
                <a:latin typeface="Georgia"/>
                <a:cs typeface="Georgia"/>
              </a:rPr>
              <a:t>TopHat</a:t>
            </a:r>
            <a:r>
              <a:rPr lang="en-US" sz="3300" kern="0" dirty="0">
                <a:solidFill>
                  <a:srgbClr val="084333"/>
                </a:solidFill>
                <a:latin typeface="Georgia"/>
                <a:cs typeface="Georgia"/>
              </a:rPr>
              <a:t>: Lewis Acids/Bases</a:t>
            </a:r>
            <a:endParaRPr lang="en-US" sz="33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1200150" y="1600200"/>
            <a:ext cx="67437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9" name="Rectangle 8"/>
          <p:cNvSpPr/>
          <p:nvPr/>
        </p:nvSpPr>
        <p:spPr>
          <a:xfrm>
            <a:off x="2343150" y="3905936"/>
            <a:ext cx="2000250" cy="346249"/>
          </a:xfrm>
          <a:prstGeom prst="rect">
            <a:avLst/>
          </a:prstGeom>
        </p:spPr>
        <p:txBody>
          <a:bodyPr wrap="square">
            <a:spAutoFit/>
          </a:bodyPr>
          <a:lstStyle/>
          <a:p>
            <a:pPr defTabSz="685800"/>
            <a:r>
              <a:rPr lang="en-US" sz="1650" i="1" dirty="0">
                <a:solidFill>
                  <a:srgbClr val="F32518"/>
                </a:solidFill>
              </a:rPr>
              <a:t>electron-pair donor</a:t>
            </a:r>
          </a:p>
        </p:txBody>
      </p:sp>
      <p:sp>
        <p:nvSpPr>
          <p:cNvPr id="10" name="Rectangle 9"/>
          <p:cNvSpPr/>
          <p:nvPr/>
        </p:nvSpPr>
        <p:spPr>
          <a:xfrm>
            <a:off x="2343150" y="3429001"/>
            <a:ext cx="2228850" cy="346249"/>
          </a:xfrm>
          <a:prstGeom prst="rect">
            <a:avLst/>
          </a:prstGeom>
        </p:spPr>
        <p:txBody>
          <a:bodyPr wrap="square">
            <a:spAutoFit/>
          </a:bodyPr>
          <a:lstStyle/>
          <a:p>
            <a:pPr defTabSz="685800"/>
            <a:r>
              <a:rPr lang="en-US" sz="1650" i="1" dirty="0">
                <a:solidFill>
                  <a:srgbClr val="F32518"/>
                </a:solidFill>
              </a:rPr>
              <a:t>electron-pair acceptor</a:t>
            </a:r>
          </a:p>
        </p:txBody>
      </p:sp>
      <p:sp>
        <p:nvSpPr>
          <p:cNvPr id="11" name="Rectangle 10"/>
          <p:cNvSpPr/>
          <p:nvPr/>
        </p:nvSpPr>
        <p:spPr bwMode="auto">
          <a:xfrm>
            <a:off x="1314450" y="3371850"/>
            <a:ext cx="857250" cy="400050"/>
          </a:xfrm>
          <a:prstGeom prst="rect">
            <a:avLst/>
          </a:prstGeom>
          <a:noFill/>
          <a:ln w="28575"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dirty="0">
              <a:solidFill>
                <a:srgbClr val="084333"/>
              </a:solidFill>
              <a:latin typeface="Times"/>
            </a:endParaRPr>
          </a:p>
        </p:txBody>
      </p:sp>
      <p:sp>
        <p:nvSpPr>
          <p:cNvPr id="3" name="TPPolling">
            <a:extLst>
              <a:ext uri="{FF2B5EF4-FFF2-40B4-BE49-F238E27FC236}">
                <a16:creationId xmlns:a16="http://schemas.microsoft.com/office/drawing/2014/main" id="{BA2AC1B9-9C4B-489C-987D-F502BF111729}"/>
              </a:ext>
            </a:extLst>
          </p:cNvPr>
          <p:cNvSpPr/>
          <p:nvPr/>
        </p:nvSpPr>
        <p:spPr bwMode="auto">
          <a:xfrm>
            <a:off x="1143000" y="857250"/>
            <a:ext cx="9525" cy="9525"/>
          </a:xfrm>
          <a:prstGeom prst="rect">
            <a:avLst/>
          </a:prstGeom>
          <a:solidFill>
            <a:schemeClr val="accent1">
              <a:alpha val="1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68580" tIns="34290" rIns="68580" bIns="34290" numCol="1" rtlCol="0" anchor="t" anchorCtr="0" compatLnSpc="1">
            <a:prstTxWarp prst="textNoShape">
              <a:avLst/>
            </a:prstTxWarp>
          </a:bodyPr>
          <a:lstStyle/>
          <a:p>
            <a:pPr defTabSz="685800" eaLnBrk="0" hangingPunct="0"/>
            <a:endParaRPr lang="en-US">
              <a:solidFill>
                <a:srgbClr val="084333"/>
              </a:solidFill>
              <a:latin typeface="Times"/>
            </a:endParaRPr>
          </a:p>
        </p:txBody>
      </p:sp>
    </p:spTree>
    <p:custDataLst>
      <p:tags r:id="rId1"/>
    </p:custDataLst>
    <p:extLst>
      <p:ext uri="{BB962C8B-B14F-4D97-AF65-F5344CB8AC3E}">
        <p14:creationId xmlns:p14="http://schemas.microsoft.com/office/powerpoint/2010/main" val="16937725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autoUpdateAnimBg="0"/>
      <p:bldP spid="9" grpId="0" autoUpdateAnimBg="0"/>
      <p:bldP spid="10" grpId="0" autoUpdateAnimBg="0"/>
      <p:bldP spid="11"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40" name="Rectangle 3"/>
          <p:cNvSpPr>
            <a:spLocks noGrp="1" noChangeArrowheads="1"/>
          </p:cNvSpPr>
          <p:nvPr>
            <p:ph type="body" idx="1"/>
          </p:nvPr>
        </p:nvSpPr>
        <p:spPr>
          <a:xfrm>
            <a:off x="76200" y="1143000"/>
            <a:ext cx="8991600" cy="1371600"/>
          </a:xfrm>
        </p:spPr>
        <p:txBody>
          <a:bodyPr/>
          <a:lstStyle/>
          <a:p>
            <a:pPr eaLnBrk="1" hangingPunct="1">
              <a:spcBef>
                <a:spcPts val="900"/>
              </a:spcBef>
            </a:pPr>
            <a:r>
              <a:rPr lang="en-US" i="1" dirty="0">
                <a:solidFill>
                  <a:srgbClr val="005BA9"/>
                </a:solidFill>
                <a:latin typeface="Arial" charset="0"/>
                <a:cs typeface="Arial" charset="0"/>
                <a:hlinkClick r:id="rId3"/>
              </a:rPr>
              <a:t>complex Ions</a:t>
            </a:r>
            <a:endParaRPr lang="en-US" i="1" dirty="0">
              <a:solidFill>
                <a:srgbClr val="005BA9"/>
              </a:solidFill>
              <a:latin typeface="Arial" charset="0"/>
              <a:cs typeface="Arial" charset="0"/>
            </a:endParaRPr>
          </a:p>
          <a:p>
            <a:pPr eaLnBrk="1" hangingPunct="1">
              <a:spcBef>
                <a:spcPts val="900"/>
              </a:spcBef>
            </a:pPr>
            <a:endParaRPr lang="en-US" i="1" dirty="0">
              <a:solidFill>
                <a:srgbClr val="005BA9"/>
              </a:solidFill>
              <a:latin typeface="Arial" charset="0"/>
              <a:cs typeface="Arial" charset="0"/>
            </a:endParaRPr>
          </a:p>
          <a:p>
            <a:pPr eaLnBrk="1" hangingPunct="1">
              <a:spcBef>
                <a:spcPts val="900"/>
              </a:spcBef>
            </a:pPr>
            <a:endParaRPr lang="en-US" i="1" dirty="0">
              <a:solidFill>
                <a:srgbClr val="005BA9"/>
              </a:solidFill>
              <a:latin typeface="Arial" charset="0"/>
              <a:cs typeface="Arial" charset="0"/>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Video of following slides:</a:t>
            </a:r>
            <a:endParaRPr lang="en-US" sz="4400" i="1"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35953637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074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40"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3"/>
          <p:cNvSpPr>
            <a:spLocks noGrp="1" noChangeArrowheads="1"/>
          </p:cNvSpPr>
          <p:nvPr>
            <p:ph type="body" idx="1"/>
          </p:nvPr>
        </p:nvSpPr>
        <p:spPr>
          <a:xfrm>
            <a:off x="76200" y="1219200"/>
            <a:ext cx="8991600" cy="4495800"/>
          </a:xfrm>
        </p:spPr>
        <p:txBody>
          <a:bodyPr/>
          <a:lstStyle/>
          <a:p>
            <a:pPr eaLnBrk="1" hangingPunct="1">
              <a:lnSpc>
                <a:spcPct val="90000"/>
              </a:lnSpc>
              <a:spcBef>
                <a:spcPts val="1200"/>
              </a:spcBef>
            </a:pPr>
            <a:r>
              <a:rPr lang="en-US" sz="3000" b="1" dirty="0">
                <a:solidFill>
                  <a:schemeClr val="accent4"/>
                </a:solidFill>
                <a:latin typeface="Arial" charset="0"/>
                <a:ea typeface="ＭＳ Ｐゴシック" charset="-128"/>
                <a:cs typeface="Arial" charset="0"/>
              </a:rPr>
              <a:t>Coordinate Bond: </a:t>
            </a:r>
            <a:r>
              <a:rPr lang="en-US" sz="2800" dirty="0">
                <a:solidFill>
                  <a:schemeClr val="accent4"/>
                </a:solidFill>
                <a:latin typeface="Arial" charset="0"/>
                <a:ea typeface="ＭＳ Ｐゴシック" charset="-128"/>
                <a:cs typeface="Arial" charset="0"/>
              </a:rPr>
              <a:t>Bond formed when one anion/molecule donates a pair of electrons to another ion/molecule to form a covalent bond</a:t>
            </a:r>
          </a:p>
          <a:p>
            <a:pPr eaLnBrk="1" hangingPunct="1">
              <a:lnSpc>
                <a:spcPct val="90000"/>
              </a:lnSpc>
              <a:spcBef>
                <a:spcPts val="1200"/>
              </a:spcBef>
            </a:pPr>
            <a:r>
              <a:rPr lang="en-US" sz="3000" b="1" dirty="0">
                <a:solidFill>
                  <a:schemeClr val="accent4"/>
                </a:solidFill>
                <a:latin typeface="Arial" charset="0"/>
                <a:ea typeface="ＭＳ Ｐゴシック" charset="-128"/>
                <a:cs typeface="Arial" charset="0"/>
              </a:rPr>
              <a:t>Ligand:</a:t>
            </a:r>
            <a:r>
              <a:rPr lang="en-US" sz="2800" b="1" dirty="0">
                <a:solidFill>
                  <a:schemeClr val="accent4"/>
                </a:solidFill>
                <a:latin typeface="Arial" charset="0"/>
                <a:ea typeface="ＭＳ Ｐゴシック" charset="-128"/>
                <a:cs typeface="Arial" charset="0"/>
              </a:rPr>
              <a:t> </a:t>
            </a:r>
            <a:r>
              <a:rPr lang="en-US" sz="2800" dirty="0">
                <a:solidFill>
                  <a:schemeClr val="accent4"/>
                </a:solidFill>
                <a:latin typeface="Arial" charset="0"/>
                <a:ea typeface="ＭＳ Ｐゴシック" charset="-128"/>
                <a:cs typeface="Arial" charset="0"/>
              </a:rPr>
              <a:t>A Lewis base bonded to the central metal ion of a complex ion</a:t>
            </a:r>
            <a:endParaRPr lang="en-US" sz="3000" b="1" dirty="0">
              <a:solidFill>
                <a:schemeClr val="accent4"/>
              </a:solidFill>
              <a:latin typeface="Arial" charset="0"/>
              <a:ea typeface="ＭＳ Ｐゴシック" charset="-128"/>
              <a:cs typeface="Arial" charset="0"/>
            </a:endParaRPr>
          </a:p>
          <a:p>
            <a:pPr eaLnBrk="1" hangingPunct="1">
              <a:lnSpc>
                <a:spcPct val="90000"/>
              </a:lnSpc>
              <a:spcBef>
                <a:spcPts val="1200"/>
              </a:spcBef>
            </a:pPr>
            <a:r>
              <a:rPr lang="en-US" sz="3000" b="1" dirty="0">
                <a:solidFill>
                  <a:schemeClr val="accent4"/>
                </a:solidFill>
                <a:latin typeface="Arial" charset="0"/>
                <a:ea typeface="ＭＳ Ｐゴシック" charset="-128"/>
                <a:cs typeface="Arial" charset="0"/>
              </a:rPr>
              <a:t>Complex Ion: </a:t>
            </a:r>
            <a:r>
              <a:rPr lang="en-US" sz="2800" dirty="0">
                <a:solidFill>
                  <a:schemeClr val="accent4"/>
                </a:solidFill>
                <a:latin typeface="Arial" charset="0"/>
                <a:ea typeface="ＭＳ Ｐゴシック" charset="-128"/>
                <a:cs typeface="Arial" charset="0"/>
              </a:rPr>
              <a:t>Ionic species consisting of a metal ion bonded to one or more Lewis bases</a:t>
            </a:r>
          </a:p>
          <a:p>
            <a:pPr eaLnBrk="1" hangingPunct="1">
              <a:lnSpc>
                <a:spcPct val="90000"/>
              </a:lnSpc>
              <a:spcBef>
                <a:spcPts val="1200"/>
              </a:spcBef>
            </a:pPr>
            <a:r>
              <a:rPr lang="en-US" sz="3000" b="1" dirty="0">
                <a:solidFill>
                  <a:schemeClr val="accent4"/>
                </a:solidFill>
                <a:latin typeface="Arial" charset="0"/>
                <a:ea typeface="ＭＳ Ｐゴシック" charset="-128"/>
                <a:cs typeface="Arial" charset="0"/>
              </a:rPr>
              <a:t>Inner Coordination Sphere:</a:t>
            </a:r>
            <a:r>
              <a:rPr lang="en-US" sz="2800" b="1" dirty="0">
                <a:solidFill>
                  <a:schemeClr val="accent4"/>
                </a:solidFill>
                <a:latin typeface="Arial" charset="0"/>
                <a:ea typeface="ＭＳ Ｐゴシック" charset="-128"/>
                <a:cs typeface="Arial" charset="0"/>
              </a:rPr>
              <a:t> </a:t>
            </a:r>
            <a:r>
              <a:rPr lang="en-US" sz="2800" dirty="0">
                <a:solidFill>
                  <a:schemeClr val="accent4"/>
                </a:solidFill>
                <a:latin typeface="Arial" charset="0"/>
                <a:ea typeface="ＭＳ Ｐゴシック" charset="-128"/>
                <a:cs typeface="Arial" charset="0"/>
              </a:rPr>
              <a:t>Ligands that are bound directly to a metal via coordinate covalent bonds</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Terminology: Complex Ions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13858531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6"/>
          <p:cNvPicPr>
            <a:picLocks noChangeAspect="1"/>
          </p:cNvPicPr>
          <p:nvPr/>
        </p:nvPicPr>
        <p:blipFill>
          <a:blip r:embed="rId3"/>
          <a:srcRect/>
          <a:stretch>
            <a:fillRect/>
          </a:stretch>
        </p:blipFill>
        <p:spPr bwMode="auto">
          <a:xfrm>
            <a:off x="415925" y="1100667"/>
            <a:ext cx="8312150" cy="2974975"/>
          </a:xfrm>
          <a:prstGeom prst="rect">
            <a:avLst/>
          </a:prstGeom>
          <a:noFill/>
          <a:ln w="9525">
            <a:noFill/>
            <a:miter lim="800000"/>
            <a:headEnd/>
            <a:tailEnd/>
          </a:ln>
        </p:spPr>
      </p:pic>
      <p:sp>
        <p:nvSpPr>
          <p:cNvPr id="41990" name="TextBox 19"/>
          <p:cNvSpPr txBox="1">
            <a:spLocks noChangeArrowheads="1"/>
          </p:cNvSpPr>
          <p:nvPr/>
        </p:nvSpPr>
        <p:spPr bwMode="auto">
          <a:xfrm>
            <a:off x="5105400" y="4109509"/>
            <a:ext cx="2117725" cy="461963"/>
          </a:xfrm>
          <a:prstGeom prst="rect">
            <a:avLst/>
          </a:prstGeom>
          <a:noFill/>
          <a:ln w="9525">
            <a:noFill/>
            <a:miter lim="800000"/>
            <a:headEnd/>
            <a:tailEnd/>
          </a:ln>
        </p:spPr>
        <p:txBody>
          <a:bodyPr wrap="none">
            <a:spAutoFit/>
          </a:bodyPr>
          <a:lstStyle/>
          <a:p>
            <a:r>
              <a:rPr lang="en-US" sz="2400" dirty="0">
                <a:solidFill>
                  <a:srgbClr val="FF0000"/>
                </a:solidFill>
                <a:ea typeface="ＭＳ Ｐゴシック" charset="-128"/>
              </a:rPr>
              <a:t>(Complex Ion)</a:t>
            </a:r>
          </a:p>
        </p:txBody>
      </p:sp>
      <p:sp>
        <p:nvSpPr>
          <p:cNvPr id="41998" name="TextBox 19"/>
          <p:cNvSpPr txBox="1">
            <a:spLocks noChangeArrowheads="1"/>
          </p:cNvSpPr>
          <p:nvPr/>
        </p:nvSpPr>
        <p:spPr bwMode="auto">
          <a:xfrm>
            <a:off x="407458" y="4109509"/>
            <a:ext cx="2151063" cy="461963"/>
          </a:xfrm>
          <a:prstGeom prst="rect">
            <a:avLst/>
          </a:prstGeom>
          <a:noFill/>
          <a:ln w="9525">
            <a:noFill/>
            <a:miter lim="800000"/>
            <a:headEnd/>
            <a:tailEnd/>
          </a:ln>
        </p:spPr>
        <p:txBody>
          <a:bodyPr wrap="none">
            <a:spAutoFit/>
          </a:bodyPr>
          <a:lstStyle/>
          <a:p>
            <a:r>
              <a:rPr lang="en-US" sz="2400" dirty="0">
                <a:solidFill>
                  <a:srgbClr val="FF0000"/>
                </a:solidFill>
                <a:ea typeface="ＭＳ Ｐゴシック" charset="-128"/>
              </a:rPr>
              <a:t>(Hydrated Ion)</a:t>
            </a:r>
          </a:p>
        </p:txBody>
      </p:sp>
      <p:sp>
        <p:nvSpPr>
          <p:cNvPr id="42003" name="TextBox 19"/>
          <p:cNvSpPr txBox="1">
            <a:spLocks noChangeArrowheads="1"/>
          </p:cNvSpPr>
          <p:nvPr/>
        </p:nvSpPr>
        <p:spPr bwMode="auto">
          <a:xfrm>
            <a:off x="2971800" y="4109508"/>
            <a:ext cx="1468437" cy="461963"/>
          </a:xfrm>
          <a:prstGeom prst="rect">
            <a:avLst/>
          </a:prstGeom>
          <a:noFill/>
          <a:ln w="9525">
            <a:noFill/>
            <a:miter lim="800000"/>
            <a:headEnd/>
            <a:tailEnd/>
          </a:ln>
        </p:spPr>
        <p:txBody>
          <a:bodyPr wrap="none">
            <a:spAutoFit/>
          </a:bodyPr>
          <a:lstStyle/>
          <a:p>
            <a:r>
              <a:rPr lang="en-US" sz="2400" dirty="0">
                <a:solidFill>
                  <a:srgbClr val="FF0000"/>
                </a:solidFill>
                <a:ea typeface="ＭＳ Ｐゴシック" charset="-128"/>
              </a:rPr>
              <a:t>(Ligands)</a:t>
            </a:r>
          </a:p>
        </p:txBody>
      </p:sp>
      <p:sp>
        <p:nvSpPr>
          <p:cNvPr id="20"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Coordinate Bonds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21" name="Straight Connector 20"/>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8" name="Rectangle 7"/>
          <p:cNvSpPr/>
          <p:nvPr/>
        </p:nvSpPr>
        <p:spPr>
          <a:xfrm>
            <a:off x="1066800" y="4953000"/>
            <a:ext cx="5943600" cy="1569660"/>
          </a:xfrm>
          <a:prstGeom prst="rect">
            <a:avLst/>
          </a:prstGeom>
        </p:spPr>
        <p:txBody>
          <a:bodyPr wrap="square">
            <a:spAutoFit/>
          </a:bodyPr>
          <a:lstStyle/>
          <a:p>
            <a:pPr algn="ctr">
              <a:spcBef>
                <a:spcPts val="300"/>
              </a:spcBef>
              <a:defRPr/>
            </a:pPr>
            <a:r>
              <a:rPr lang="en-US" sz="3200" i="1" dirty="0">
                <a:solidFill>
                  <a:srgbClr val="3A459A"/>
                </a:solidFill>
                <a:latin typeface="Arial"/>
                <a:cs typeface="Arial"/>
              </a:rPr>
              <a:t>All of these metal-ligand bonds are called coordinate bonds    (or coordination bonds).</a:t>
            </a:r>
          </a:p>
        </p:txBody>
      </p:sp>
    </p:spTree>
    <p:extLst>
      <p:ext uri="{BB962C8B-B14F-4D97-AF65-F5344CB8AC3E}">
        <p14:creationId xmlns:p14="http://schemas.microsoft.com/office/powerpoint/2010/main" val="8861105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0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0" grpId="0"/>
      <p:bldP spid="41998" grpId="0"/>
      <p:bldP spid="42003"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2"/>
          <p:cNvPicPr>
            <a:picLocks noChangeAspect="1"/>
          </p:cNvPicPr>
          <p:nvPr/>
        </p:nvPicPr>
        <p:blipFill>
          <a:blip r:embed="rId2"/>
          <a:srcRect/>
          <a:stretch>
            <a:fillRect/>
          </a:stretch>
        </p:blipFill>
        <p:spPr bwMode="auto">
          <a:xfrm>
            <a:off x="2743200" y="2133600"/>
            <a:ext cx="5164137" cy="4257675"/>
          </a:xfrm>
          <a:prstGeom prst="rect">
            <a:avLst/>
          </a:prstGeom>
          <a:noFill/>
          <a:ln w="9525">
            <a:noFill/>
            <a:miter lim="800000"/>
            <a:headEnd/>
            <a:tailEnd/>
          </a:ln>
        </p:spPr>
      </p:pic>
      <p:sp>
        <p:nvSpPr>
          <p:cNvPr id="24580" name="Content Placeholder 8"/>
          <p:cNvSpPr>
            <a:spLocks noGrp="1"/>
          </p:cNvSpPr>
          <p:nvPr>
            <p:ph idx="1"/>
          </p:nvPr>
        </p:nvSpPr>
        <p:spPr>
          <a:xfrm>
            <a:off x="228600" y="1143000"/>
            <a:ext cx="8686800" cy="1219200"/>
          </a:xfrm>
        </p:spPr>
        <p:txBody>
          <a:bodyPr/>
          <a:lstStyle/>
          <a:p>
            <a:pPr>
              <a:buNone/>
              <a:defRPr/>
            </a:pPr>
            <a:r>
              <a:rPr lang="en-US" sz="3000" dirty="0">
                <a:solidFill>
                  <a:schemeClr val="accent4"/>
                </a:solidFill>
                <a:latin typeface="Arial"/>
                <a:ea typeface="ＭＳ Ｐゴシック" charset="0"/>
                <a:cs typeface="Arial"/>
              </a:rPr>
              <a:t>Anions or molecules with lone pairs of electrons… </a:t>
            </a:r>
            <a:r>
              <a:rPr lang="en-US" sz="3000" i="1" dirty="0">
                <a:solidFill>
                  <a:schemeClr val="accent4"/>
                </a:solidFill>
                <a:latin typeface="Arial"/>
                <a:ea typeface="ＭＳ Ｐゴシック" charset="0"/>
                <a:cs typeface="Arial"/>
              </a:rPr>
              <a:t>aka Lewis bases</a:t>
            </a:r>
            <a:r>
              <a:rPr lang="en-US" sz="3000" dirty="0">
                <a:solidFill>
                  <a:schemeClr val="accent4"/>
                </a:solidFill>
                <a:latin typeface="Arial"/>
                <a:ea typeface="ＭＳ Ｐゴシック" charset="0"/>
                <a:cs typeface="Arial"/>
              </a:rPr>
              <a:t>:</a:t>
            </a:r>
            <a:endParaRPr lang="en-US" sz="3000" i="1" dirty="0">
              <a:solidFill>
                <a:schemeClr val="accent4"/>
              </a:solidFill>
              <a:latin typeface="Arial"/>
              <a:ea typeface="ＭＳ Ｐゴシック" charset="0"/>
              <a:cs typeface="Arial"/>
            </a:endParaRPr>
          </a:p>
        </p:txBody>
      </p: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Common Ligands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3951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3"/>
          <p:cNvSpPr>
            <a:spLocks noGrp="1" noChangeArrowheads="1"/>
          </p:cNvSpPr>
          <p:nvPr>
            <p:ph type="body" idx="1"/>
          </p:nvPr>
        </p:nvSpPr>
        <p:spPr>
          <a:xfrm>
            <a:off x="76200" y="1075267"/>
            <a:ext cx="8991600" cy="4495800"/>
          </a:xfrm>
        </p:spPr>
        <p:txBody>
          <a:bodyPr/>
          <a:lstStyle/>
          <a:p>
            <a:pPr eaLnBrk="1" hangingPunct="1"/>
            <a:r>
              <a:rPr lang="en-US" b="1" dirty="0">
                <a:solidFill>
                  <a:schemeClr val="accent4"/>
                </a:solidFill>
                <a:latin typeface="Arial" charset="0"/>
                <a:ea typeface="ＭＳ Ｐゴシック" charset="-128"/>
                <a:cs typeface="Arial" charset="0"/>
              </a:rPr>
              <a:t>Counter Ions:</a:t>
            </a:r>
          </a:p>
          <a:p>
            <a:pPr lvl="1" eaLnBrk="1" hangingPunct="1"/>
            <a:r>
              <a:rPr lang="en-US" dirty="0">
                <a:solidFill>
                  <a:schemeClr val="accent4"/>
                </a:solidFill>
                <a:latin typeface="Arial" charset="0"/>
                <a:ea typeface="ＭＳ Ｐゴシック" charset="-128"/>
                <a:cs typeface="Arial" charset="0"/>
              </a:rPr>
              <a:t>Ions that balance the electrical charges of complex ions in coordination compounds</a:t>
            </a:r>
          </a:p>
          <a:p>
            <a:pPr eaLnBrk="1" hangingPunct="1"/>
            <a:r>
              <a:rPr lang="en-US" b="1" dirty="0">
                <a:solidFill>
                  <a:schemeClr val="accent4"/>
                </a:solidFill>
                <a:latin typeface="Arial" charset="0"/>
                <a:ea typeface="ＭＳ Ｐゴシック" charset="-128"/>
                <a:cs typeface="Arial" charset="0"/>
              </a:rPr>
              <a:t>Coordination Compound:</a:t>
            </a:r>
          </a:p>
          <a:p>
            <a:pPr lvl="1" eaLnBrk="1" hangingPunct="1"/>
            <a:r>
              <a:rPr lang="en-US" dirty="0">
                <a:solidFill>
                  <a:schemeClr val="accent4"/>
                </a:solidFill>
                <a:latin typeface="Arial" charset="0"/>
                <a:ea typeface="ＭＳ Ｐゴシック" charset="-128"/>
                <a:cs typeface="Arial" charset="0"/>
              </a:rPr>
              <a:t>Any compound that contains a complex ion</a:t>
            </a:r>
          </a:p>
          <a:p>
            <a:pPr eaLnBrk="1" hangingPunct="1"/>
            <a:r>
              <a:rPr lang="en-US" b="1" dirty="0">
                <a:solidFill>
                  <a:schemeClr val="accent4"/>
                </a:solidFill>
                <a:latin typeface="Arial" charset="0"/>
                <a:ea typeface="ＭＳ Ｐゴシック" charset="-128"/>
                <a:cs typeface="Arial" charset="0"/>
              </a:rPr>
              <a:t>Coordination Number:</a:t>
            </a:r>
          </a:p>
          <a:p>
            <a:pPr lvl="1" eaLnBrk="1" hangingPunct="1"/>
            <a:r>
              <a:rPr lang="en-US" dirty="0">
                <a:solidFill>
                  <a:schemeClr val="accent4"/>
                </a:solidFill>
                <a:latin typeface="Arial" charset="0"/>
                <a:ea typeface="ＭＳ Ｐゴシック" charset="-128"/>
                <a:cs typeface="Arial" charset="0"/>
              </a:rPr>
              <a:t>Identifies the number of electron pairs surrounding a metal ion in a complex</a:t>
            </a:r>
          </a:p>
        </p:txBody>
      </p:sp>
      <p:sp>
        <p:nvSpPr>
          <p:cNvPr id="9"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More Complex-Ion Terminology</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10" name="Straight Connector 9"/>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2069445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6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6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06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06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06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06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67" name="Rectangle 3"/>
          <p:cNvSpPr>
            <a:spLocks noGrp="1" noChangeArrowheads="1"/>
          </p:cNvSpPr>
          <p:nvPr>
            <p:ph type="body" idx="1"/>
          </p:nvPr>
        </p:nvSpPr>
        <p:spPr>
          <a:xfrm>
            <a:off x="457200" y="1143000"/>
            <a:ext cx="8229600" cy="838200"/>
          </a:xfrm>
        </p:spPr>
        <p:txBody>
          <a:bodyPr/>
          <a:lstStyle/>
          <a:p>
            <a:pPr eaLnBrk="1" hangingPunct="1">
              <a:buFontTx/>
              <a:buNone/>
            </a:pPr>
            <a:r>
              <a:rPr lang="en-US" sz="3400" dirty="0">
                <a:solidFill>
                  <a:schemeClr val="accent4"/>
                </a:solidFill>
                <a:latin typeface="Arial" charset="0"/>
                <a:ea typeface="ＭＳ Ｐゴシック" charset="-128"/>
                <a:cs typeface="Arial" charset="0"/>
              </a:rPr>
              <a:t>Cu</a:t>
            </a:r>
            <a:r>
              <a:rPr lang="en-US" sz="3400" baseline="30000" dirty="0">
                <a:solidFill>
                  <a:schemeClr val="accent4"/>
                </a:solidFill>
                <a:latin typeface="Arial" charset="0"/>
                <a:ea typeface="ＭＳ Ｐゴシック" charset="-128"/>
                <a:cs typeface="Arial" charset="0"/>
              </a:rPr>
              <a:t>2+</a:t>
            </a:r>
            <a:r>
              <a:rPr lang="en-US" sz="3400" dirty="0">
                <a:solidFill>
                  <a:schemeClr val="accent4"/>
                </a:solidFill>
                <a:latin typeface="Arial" charset="0"/>
                <a:ea typeface="ＭＳ Ｐゴシック" charset="-128"/>
                <a:cs typeface="Arial" charset="0"/>
              </a:rPr>
              <a:t>(</a:t>
            </a:r>
            <a:r>
              <a:rPr lang="en-US" sz="3400" i="1" dirty="0" err="1">
                <a:solidFill>
                  <a:schemeClr val="accent4"/>
                </a:solidFill>
                <a:latin typeface="Arial" charset="0"/>
                <a:ea typeface="ＭＳ Ｐゴシック" charset="-128"/>
                <a:cs typeface="Arial" charset="0"/>
              </a:rPr>
              <a:t>aq</a:t>
            </a:r>
            <a:r>
              <a:rPr lang="en-US" sz="3400" dirty="0">
                <a:solidFill>
                  <a:schemeClr val="accent4"/>
                </a:solidFill>
                <a:latin typeface="Arial" charset="0"/>
                <a:ea typeface="ＭＳ Ｐゴシック" charset="-128"/>
                <a:cs typeface="Arial" charset="0"/>
              </a:rPr>
              <a:t>) + 4NH</a:t>
            </a:r>
            <a:r>
              <a:rPr lang="en-US" sz="3400" baseline="-25000" dirty="0">
                <a:solidFill>
                  <a:schemeClr val="accent4"/>
                </a:solidFill>
                <a:latin typeface="Arial" charset="0"/>
                <a:ea typeface="ＭＳ Ｐゴシック" charset="-128"/>
                <a:cs typeface="Arial" charset="0"/>
              </a:rPr>
              <a:t>3</a:t>
            </a:r>
            <a:r>
              <a:rPr lang="en-US" sz="3400" dirty="0">
                <a:solidFill>
                  <a:schemeClr val="accent4"/>
                </a:solidFill>
                <a:latin typeface="Arial" charset="0"/>
                <a:ea typeface="ＭＳ Ｐゴシック" charset="-128"/>
                <a:cs typeface="Arial" charset="0"/>
              </a:rPr>
              <a:t>(</a:t>
            </a:r>
            <a:r>
              <a:rPr lang="en-US" sz="3400" i="1" dirty="0" err="1">
                <a:solidFill>
                  <a:schemeClr val="accent4"/>
                </a:solidFill>
                <a:latin typeface="Arial" charset="0"/>
                <a:ea typeface="ＭＳ Ｐゴシック" charset="-128"/>
                <a:cs typeface="Arial" charset="0"/>
              </a:rPr>
              <a:t>aq</a:t>
            </a:r>
            <a:r>
              <a:rPr lang="en-US" sz="3400" dirty="0">
                <a:solidFill>
                  <a:schemeClr val="accent4"/>
                </a:solidFill>
                <a:latin typeface="Arial" charset="0"/>
                <a:ea typeface="ＭＳ Ｐゴシック" charset="-128"/>
                <a:cs typeface="Arial" charset="0"/>
              </a:rPr>
              <a:t>)  </a:t>
            </a:r>
            <a:r>
              <a:rPr lang="en-US" sz="3800" dirty="0">
                <a:solidFill>
                  <a:schemeClr val="accent4"/>
                </a:solidFill>
                <a:latin typeface="Arial" charset="0"/>
                <a:ea typeface="ＭＳ Ｐゴシック" charset="-128"/>
                <a:cs typeface="Arial" charset="0"/>
              </a:rPr>
              <a:t>⇌</a:t>
            </a:r>
            <a:r>
              <a:rPr lang="en-US" sz="3400" dirty="0">
                <a:solidFill>
                  <a:schemeClr val="accent4"/>
                </a:solidFill>
                <a:latin typeface="Arial" charset="0"/>
                <a:ea typeface="ＭＳ Ｐゴシック" charset="-128"/>
                <a:cs typeface="Arial" charset="0"/>
              </a:rPr>
              <a:t>  Cu(NH</a:t>
            </a:r>
            <a:r>
              <a:rPr lang="en-US" sz="3400" baseline="-25000" dirty="0">
                <a:solidFill>
                  <a:schemeClr val="accent4"/>
                </a:solidFill>
                <a:latin typeface="Arial" charset="0"/>
                <a:ea typeface="ＭＳ Ｐゴシック" charset="-128"/>
                <a:cs typeface="Arial" charset="0"/>
              </a:rPr>
              <a:t>3</a:t>
            </a:r>
            <a:r>
              <a:rPr lang="en-US" sz="3400" dirty="0">
                <a:solidFill>
                  <a:schemeClr val="accent4"/>
                </a:solidFill>
                <a:latin typeface="Arial" charset="0"/>
                <a:ea typeface="ＭＳ Ｐゴシック" charset="-128"/>
                <a:cs typeface="Arial" charset="0"/>
              </a:rPr>
              <a:t>)</a:t>
            </a:r>
            <a:r>
              <a:rPr lang="en-US" sz="3400" baseline="-25000" dirty="0">
                <a:solidFill>
                  <a:schemeClr val="accent4"/>
                </a:solidFill>
                <a:latin typeface="Arial" charset="0"/>
                <a:ea typeface="ＭＳ Ｐゴシック" charset="-128"/>
                <a:cs typeface="Arial" charset="0"/>
              </a:rPr>
              <a:t>4</a:t>
            </a:r>
            <a:r>
              <a:rPr lang="en-US" sz="3400" baseline="30000" dirty="0">
                <a:solidFill>
                  <a:schemeClr val="accent4"/>
                </a:solidFill>
                <a:latin typeface="Arial" charset="0"/>
                <a:ea typeface="ＭＳ Ｐゴシック" charset="-128"/>
                <a:cs typeface="Arial" charset="0"/>
              </a:rPr>
              <a:t>2+</a:t>
            </a:r>
            <a:r>
              <a:rPr lang="en-US" sz="3400" dirty="0">
                <a:solidFill>
                  <a:schemeClr val="accent4"/>
                </a:solidFill>
                <a:latin typeface="Arial" charset="0"/>
                <a:ea typeface="ＭＳ Ｐゴシック" charset="-128"/>
                <a:cs typeface="Arial" charset="0"/>
              </a:rPr>
              <a:t>(</a:t>
            </a:r>
            <a:r>
              <a:rPr lang="en-US" sz="3400" i="1" dirty="0" err="1">
                <a:solidFill>
                  <a:schemeClr val="accent4"/>
                </a:solidFill>
                <a:latin typeface="Arial" charset="0"/>
                <a:ea typeface="ＭＳ Ｐゴシック" charset="-128"/>
                <a:cs typeface="Arial" charset="0"/>
              </a:rPr>
              <a:t>aq</a:t>
            </a:r>
            <a:r>
              <a:rPr lang="en-US" sz="3400" dirty="0">
                <a:solidFill>
                  <a:schemeClr val="accent4"/>
                </a:solidFill>
                <a:latin typeface="Arial" charset="0"/>
                <a:ea typeface="ＭＳ Ｐゴシック" charset="-128"/>
                <a:cs typeface="Arial" charset="0"/>
              </a:rPr>
              <a:t>)</a:t>
            </a:r>
          </a:p>
        </p:txBody>
      </p:sp>
      <p:sp>
        <p:nvSpPr>
          <p:cNvPr id="663568" name="Rectangle 7"/>
          <p:cNvSpPr>
            <a:spLocks noChangeArrowheads="1"/>
          </p:cNvSpPr>
          <p:nvPr/>
        </p:nvSpPr>
        <p:spPr bwMode="auto">
          <a:xfrm>
            <a:off x="4800600" y="2667000"/>
            <a:ext cx="228600" cy="2209800"/>
          </a:xfrm>
          <a:prstGeom prst="rect">
            <a:avLst/>
          </a:prstGeom>
          <a:solidFill>
            <a:schemeClr val="bg1"/>
          </a:solidFill>
          <a:ln w="9525">
            <a:noFill/>
            <a:miter lim="800000"/>
            <a:headEnd/>
            <a:tailEnd/>
          </a:ln>
        </p:spPr>
        <p:txBody>
          <a:bodyPr/>
          <a:lstStyle/>
          <a:p>
            <a:endParaRPr lang="en-US"/>
          </a:p>
        </p:txBody>
      </p:sp>
      <p:sp>
        <p:nvSpPr>
          <p:cNvPr id="663569" name="Slide Number Placeholder 6"/>
          <p:cNvSpPr>
            <a:spLocks noGrp="1"/>
          </p:cNvSpPr>
          <p:nvPr>
            <p:ph type="sldNum" sz="quarter" idx="10"/>
          </p:nvPr>
        </p:nvSpPr>
        <p:spPr>
          <a:xfrm>
            <a:off x="685800" y="6248400"/>
            <a:ext cx="914400" cy="457200"/>
          </a:xfrm>
          <a:noFill/>
          <a:ln>
            <a:miter lim="800000"/>
            <a:headEnd/>
            <a:tailEnd/>
          </a:ln>
        </p:spPr>
        <p:txBody>
          <a:bodyPr/>
          <a:lstStyle/>
          <a:p>
            <a:r>
              <a:rPr lang="en-US" sz="1800">
                <a:solidFill>
                  <a:schemeClr val="bg1"/>
                </a:solidFill>
                <a:latin typeface="Calibri" pitchFamily="34" charset="0"/>
                <a:ea typeface="ＭＳ Ｐゴシック" charset="-128"/>
              </a:rPr>
              <a:t>17 - </a:t>
            </a:r>
            <a:fld id="{E8FB619A-3560-401A-A737-A7756AA89975}" type="slidenum">
              <a:rPr lang="en-US" sz="1800">
                <a:solidFill>
                  <a:schemeClr val="bg1"/>
                </a:solidFill>
                <a:latin typeface="Calibri" pitchFamily="34" charset="0"/>
                <a:ea typeface="ＭＳ Ｐゴシック" charset="-128"/>
              </a:rPr>
              <a:pPr/>
              <a:t>58</a:t>
            </a:fld>
            <a:endParaRPr lang="en-US" sz="1800">
              <a:solidFill>
                <a:schemeClr val="bg1"/>
              </a:solidFill>
              <a:latin typeface="Calibri" pitchFamily="34" charset="0"/>
              <a:ea typeface="ＭＳ Ｐゴシック" charset="-128"/>
            </a:endParaRPr>
          </a:p>
        </p:txBody>
      </p:sp>
      <p:pic>
        <p:nvPicPr>
          <p:cNvPr id="663570" name="Picture 1"/>
          <p:cNvPicPr>
            <a:picLocks noChangeAspect="1"/>
          </p:cNvPicPr>
          <p:nvPr/>
        </p:nvPicPr>
        <p:blipFill>
          <a:blip r:embed="rId4"/>
          <a:srcRect/>
          <a:stretch>
            <a:fillRect/>
          </a:stretch>
        </p:blipFill>
        <p:spPr bwMode="auto">
          <a:xfrm>
            <a:off x="4318000" y="2207416"/>
            <a:ext cx="4826000" cy="4203790"/>
          </a:xfrm>
          <a:prstGeom prst="rect">
            <a:avLst/>
          </a:prstGeom>
          <a:noFill/>
          <a:ln w="9525">
            <a:noFill/>
            <a:miter lim="800000"/>
            <a:headEnd/>
            <a:tailEnd/>
          </a:ln>
        </p:spPr>
      </p:pic>
      <p:sp>
        <p:nvSpPr>
          <p:cNvPr id="8"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Complex-Ion Equilibria</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9" name="Straight Connector 8"/>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10" name="Object 9"/>
          <p:cNvGraphicFramePr>
            <a:graphicFrameLocks noChangeAspect="1"/>
          </p:cNvGraphicFramePr>
          <p:nvPr/>
        </p:nvGraphicFramePr>
        <p:xfrm>
          <a:off x="304800" y="2348705"/>
          <a:ext cx="3929437" cy="996612"/>
        </p:xfrm>
        <a:graphic>
          <a:graphicData uri="http://schemas.openxmlformats.org/presentationml/2006/ole">
            <mc:AlternateContent xmlns:mc="http://schemas.openxmlformats.org/markup-compatibility/2006">
              <mc:Choice xmlns:v="urn:schemas-microsoft-com:vml" Requires="v">
                <p:oleObj spid="_x0000_s22531" name="Equation" r:id="rId5" imgW="1917360" imgH="482400" progId="Equation.3">
                  <p:embed/>
                </p:oleObj>
              </mc:Choice>
              <mc:Fallback>
                <p:oleObj name="Equation" r:id="rId5" imgW="1917360" imgH="482400" progId="Equation.3">
                  <p:embed/>
                  <p:pic>
                    <p:nvPicPr>
                      <p:cNvPr id="10" name="Object 9"/>
                      <p:cNvPicPr/>
                      <p:nvPr/>
                    </p:nvPicPr>
                    <p:blipFill>
                      <a:blip r:embed="rId6"/>
                      <a:stretch>
                        <a:fillRect/>
                      </a:stretch>
                    </p:blipFill>
                    <p:spPr>
                      <a:xfrm>
                        <a:off x="304800" y="2348705"/>
                        <a:ext cx="3929437" cy="996612"/>
                      </a:xfrm>
                      <a:prstGeom prst="rect">
                        <a:avLst/>
                      </a:prstGeom>
                      <a:noFill/>
                    </p:spPr>
                  </p:pic>
                </p:oleObj>
              </mc:Fallback>
            </mc:AlternateContent>
          </a:graphicData>
        </a:graphic>
      </p:graphicFrame>
      <p:sp>
        <p:nvSpPr>
          <p:cNvPr id="11" name="TextBox 8"/>
          <p:cNvSpPr txBox="1">
            <a:spLocks noChangeArrowheads="1"/>
          </p:cNvSpPr>
          <p:nvPr/>
        </p:nvSpPr>
        <p:spPr bwMode="auto">
          <a:xfrm>
            <a:off x="457200" y="4344650"/>
            <a:ext cx="3429000" cy="1446550"/>
          </a:xfrm>
          <a:prstGeom prst="rect">
            <a:avLst/>
          </a:prstGeom>
          <a:noFill/>
          <a:ln w="9525">
            <a:noFill/>
            <a:miter lim="800000"/>
            <a:headEnd/>
            <a:tailEnd/>
          </a:ln>
        </p:spPr>
        <p:txBody>
          <a:bodyPr wrap="square">
            <a:spAutoFit/>
          </a:bodyPr>
          <a:lstStyle/>
          <a:p>
            <a:pPr algn="ctr"/>
            <a:r>
              <a:rPr lang="en-US" sz="2200" i="1" dirty="0">
                <a:solidFill>
                  <a:srgbClr val="FF0000"/>
                </a:solidFill>
                <a:ea typeface="ＭＳ Ｐゴシック" charset="-128"/>
              </a:rPr>
              <a:t>As with all aqueous systems there is an equilibrium between reactants and products.</a:t>
            </a:r>
          </a:p>
        </p:txBody>
      </p:sp>
      <p:sp>
        <p:nvSpPr>
          <p:cNvPr id="12" name="TextBox 8"/>
          <p:cNvSpPr txBox="1">
            <a:spLocks noChangeArrowheads="1"/>
          </p:cNvSpPr>
          <p:nvPr/>
        </p:nvSpPr>
        <p:spPr bwMode="auto">
          <a:xfrm>
            <a:off x="381000" y="3455313"/>
            <a:ext cx="3429000" cy="430887"/>
          </a:xfrm>
          <a:prstGeom prst="rect">
            <a:avLst/>
          </a:prstGeom>
          <a:noFill/>
          <a:ln w="9525">
            <a:noFill/>
            <a:miter lim="800000"/>
            <a:headEnd/>
            <a:tailEnd/>
          </a:ln>
        </p:spPr>
        <p:txBody>
          <a:bodyPr wrap="square">
            <a:spAutoFit/>
          </a:bodyPr>
          <a:lstStyle/>
          <a:p>
            <a:pPr algn="ctr"/>
            <a:r>
              <a:rPr lang="en-US" sz="2200" i="1" dirty="0">
                <a:solidFill>
                  <a:srgbClr val="3366FF"/>
                </a:solidFill>
                <a:ea typeface="ＭＳ Ｐゴシック" charset="-128"/>
              </a:rPr>
              <a:t>equilibrium of formation</a:t>
            </a:r>
          </a:p>
        </p:txBody>
      </p:sp>
      <p:sp>
        <p:nvSpPr>
          <p:cNvPr id="3" name="TextBox 2">
            <a:extLst>
              <a:ext uri="{FF2B5EF4-FFF2-40B4-BE49-F238E27FC236}">
                <a16:creationId xmlns:a16="http://schemas.microsoft.com/office/drawing/2014/main" id="{D880CBD9-A72E-484C-A29E-AB6292C2D128}"/>
              </a:ext>
            </a:extLst>
          </p:cNvPr>
          <p:cNvSpPr txBox="1"/>
          <p:nvPr/>
        </p:nvSpPr>
        <p:spPr>
          <a:xfrm>
            <a:off x="123738" y="6356874"/>
            <a:ext cx="4291559" cy="369332"/>
          </a:xfrm>
          <a:prstGeom prst="rect">
            <a:avLst/>
          </a:prstGeom>
          <a:noFill/>
        </p:spPr>
        <p:txBody>
          <a:bodyPr wrap="none" rtlCol="0">
            <a:spAutoFit/>
          </a:bodyPr>
          <a:lstStyle/>
          <a:p>
            <a:r>
              <a:rPr lang="en-US" dirty="0">
                <a:solidFill>
                  <a:schemeClr val="accent4"/>
                </a:solidFill>
                <a:ea typeface="ＭＳ Ｐゴシック" charset="-128"/>
              </a:rPr>
              <a:t>Cu</a:t>
            </a:r>
            <a:r>
              <a:rPr lang="en-US" baseline="30000" dirty="0">
                <a:solidFill>
                  <a:schemeClr val="accent4"/>
                </a:solidFill>
                <a:ea typeface="ＭＳ Ｐゴシック" charset="-128"/>
              </a:rPr>
              <a:t>2+</a:t>
            </a:r>
            <a:r>
              <a:rPr lang="en-US" dirty="0">
                <a:solidFill>
                  <a:schemeClr val="accent4"/>
                </a:solidFill>
                <a:ea typeface="ＭＳ Ｐゴシック" charset="-128"/>
              </a:rPr>
              <a:t>(</a:t>
            </a:r>
            <a:r>
              <a:rPr lang="en-US" i="1" dirty="0" err="1">
                <a:solidFill>
                  <a:schemeClr val="accent4"/>
                </a:solidFill>
                <a:ea typeface="ＭＳ Ｐゴシック" charset="-128"/>
              </a:rPr>
              <a:t>aq</a:t>
            </a:r>
            <a:r>
              <a:rPr lang="en-US" dirty="0">
                <a:solidFill>
                  <a:schemeClr val="accent4"/>
                </a:solidFill>
                <a:ea typeface="ＭＳ Ｐゴシック" charset="-128"/>
              </a:rPr>
              <a:t>) often means Cu(H</a:t>
            </a:r>
            <a:r>
              <a:rPr lang="en-US" baseline="-25000" dirty="0">
                <a:solidFill>
                  <a:schemeClr val="accent4"/>
                </a:solidFill>
                <a:ea typeface="ＭＳ Ｐゴシック" charset="-128"/>
              </a:rPr>
              <a:t>2</a:t>
            </a:r>
            <a:r>
              <a:rPr lang="en-US" dirty="0">
                <a:solidFill>
                  <a:schemeClr val="accent4"/>
                </a:solidFill>
                <a:ea typeface="ＭＳ Ｐゴシック" charset="-128"/>
              </a:rPr>
              <a:t>O)</a:t>
            </a:r>
            <a:r>
              <a:rPr lang="en-US" baseline="-25000" dirty="0">
                <a:solidFill>
                  <a:schemeClr val="accent4"/>
                </a:solidFill>
                <a:ea typeface="ＭＳ Ｐゴシック" charset="-128"/>
              </a:rPr>
              <a:t>6</a:t>
            </a:r>
            <a:r>
              <a:rPr lang="en-US" dirty="0">
                <a:solidFill>
                  <a:schemeClr val="accent4"/>
                </a:solidFill>
                <a:ea typeface="ＭＳ Ｐゴシック" charset="-128"/>
              </a:rPr>
              <a:t> </a:t>
            </a:r>
            <a:r>
              <a:rPr lang="en-US" baseline="30000" dirty="0">
                <a:solidFill>
                  <a:schemeClr val="accent4"/>
                </a:solidFill>
                <a:ea typeface="ＭＳ Ｐゴシック" charset="-128"/>
              </a:rPr>
              <a:t>2+ </a:t>
            </a:r>
            <a:r>
              <a:rPr lang="en-US" dirty="0">
                <a:solidFill>
                  <a:schemeClr val="accent4"/>
                </a:solidFill>
                <a:ea typeface="ＭＳ Ｐゴシック" charset="-128"/>
              </a:rPr>
              <a:t>(</a:t>
            </a:r>
            <a:r>
              <a:rPr lang="en-US" i="1" dirty="0" err="1">
                <a:solidFill>
                  <a:schemeClr val="accent4"/>
                </a:solidFill>
                <a:ea typeface="ＭＳ Ｐゴシック" charset="-128"/>
              </a:rPr>
              <a:t>aq</a:t>
            </a:r>
            <a:r>
              <a:rPr lang="en-US" dirty="0">
                <a:solidFill>
                  <a:schemeClr val="accent4"/>
                </a:solidFill>
                <a:ea typeface="ＭＳ Ｐゴシック" charset="-128"/>
              </a:rPr>
              <a:t>)  </a:t>
            </a:r>
            <a:endParaRPr lang="en-US" dirty="0"/>
          </a:p>
        </p:txBody>
      </p:sp>
      <p:cxnSp>
        <p:nvCxnSpPr>
          <p:cNvPr id="5" name="Straight Arrow Connector 4">
            <a:extLst>
              <a:ext uri="{FF2B5EF4-FFF2-40B4-BE49-F238E27FC236}">
                <a16:creationId xmlns:a16="http://schemas.microsoft.com/office/drawing/2014/main" id="{07379B38-0A27-7442-B295-E8731F0DCBAA}"/>
              </a:ext>
            </a:extLst>
          </p:cNvPr>
          <p:cNvCxnSpPr/>
          <p:nvPr/>
        </p:nvCxnSpPr>
        <p:spPr bwMode="auto">
          <a:xfrm flipV="1">
            <a:off x="4161297" y="6182400"/>
            <a:ext cx="337763" cy="359140"/>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9034821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35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35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67" grpId="0" build="p"/>
      <p:bldP spid="11" grpId="0"/>
      <p:bldP spid="12"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000" kern="0" dirty="0">
                <a:solidFill>
                  <a:srgbClr val="084333"/>
                </a:solidFill>
                <a:cs typeface="Arial" panose="020B0604020202020204" pitchFamily="34" charset="0"/>
              </a:rPr>
              <a:t>Example: Complex-Ion Equilibria</a:t>
            </a:r>
            <a:endParaRPr lang="en-US" sz="40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9" name="TextBox 3"/>
          <p:cNvSpPr txBox="1">
            <a:spLocks noChangeArrowheads="1"/>
          </p:cNvSpPr>
          <p:nvPr/>
        </p:nvSpPr>
        <p:spPr bwMode="auto">
          <a:xfrm>
            <a:off x="10427" y="1024116"/>
            <a:ext cx="9144000" cy="892552"/>
          </a:xfrm>
          <a:prstGeom prst="rect">
            <a:avLst/>
          </a:prstGeom>
          <a:noFill/>
          <a:ln>
            <a:noFill/>
          </a:ln>
        </p:spPr>
        <p:txBody>
          <a:bodyPr wrap="square">
            <a:spAutoFit/>
          </a:bodyPr>
          <a:lstStyle/>
          <a:p>
            <a:r>
              <a:rPr lang="en-US" sz="2600" dirty="0">
                <a:solidFill>
                  <a:schemeClr val="accent4"/>
                </a:solidFill>
                <a:ea typeface="ＭＳ Ｐゴシック" charset="-128"/>
              </a:rPr>
              <a:t>Calculate the equilibrium concentration of Zn</a:t>
            </a:r>
            <a:r>
              <a:rPr lang="en-US" sz="2600" baseline="30000" dirty="0">
                <a:solidFill>
                  <a:schemeClr val="accent4"/>
                </a:solidFill>
                <a:ea typeface="ＭＳ Ｐゴシック" charset="-128"/>
              </a:rPr>
              <a:t>2+</a:t>
            </a:r>
            <a:r>
              <a:rPr lang="en-US" sz="2600" dirty="0">
                <a:solidFill>
                  <a:schemeClr val="accent4"/>
                </a:solidFill>
                <a:ea typeface="ＭＳ Ｐゴシック" charset="-128"/>
              </a:rPr>
              <a:t>(</a:t>
            </a:r>
            <a:r>
              <a:rPr lang="en-US" sz="2600" i="1" dirty="0" err="1">
                <a:solidFill>
                  <a:schemeClr val="accent4"/>
                </a:solidFill>
                <a:ea typeface="ＭＳ Ｐゴシック" charset="-128"/>
              </a:rPr>
              <a:t>aq</a:t>
            </a:r>
            <a:r>
              <a:rPr lang="en-US" sz="2600" dirty="0">
                <a:solidFill>
                  <a:schemeClr val="accent4"/>
                </a:solidFill>
                <a:ea typeface="ＭＳ Ｐゴシック" charset="-128"/>
              </a:rPr>
              <a:t>) in a solution that is initially 0.0125 </a:t>
            </a:r>
            <a:r>
              <a:rPr lang="en-US" sz="2600" i="1" dirty="0">
                <a:solidFill>
                  <a:schemeClr val="accent4"/>
                </a:solidFill>
                <a:ea typeface="ＭＳ Ｐゴシック" charset="-128"/>
              </a:rPr>
              <a:t>M</a:t>
            </a:r>
            <a:r>
              <a:rPr lang="en-US" sz="2600" dirty="0">
                <a:solidFill>
                  <a:schemeClr val="accent4"/>
                </a:solidFill>
                <a:ea typeface="ＭＳ Ｐゴシック" charset="-128"/>
              </a:rPr>
              <a:t> Zn(NO</a:t>
            </a:r>
            <a:r>
              <a:rPr lang="en-US" sz="2600" baseline="-25000" dirty="0">
                <a:solidFill>
                  <a:schemeClr val="accent4"/>
                </a:solidFill>
                <a:ea typeface="ＭＳ Ｐゴシック" charset="-128"/>
              </a:rPr>
              <a:t>3</a:t>
            </a:r>
            <a:r>
              <a:rPr lang="en-US" sz="2600" dirty="0">
                <a:solidFill>
                  <a:schemeClr val="accent4"/>
                </a:solidFill>
                <a:ea typeface="ＭＳ Ｐゴシック" charset="-128"/>
              </a:rPr>
              <a:t>)</a:t>
            </a:r>
            <a:r>
              <a:rPr lang="en-US" sz="2600" baseline="-25000" dirty="0">
                <a:solidFill>
                  <a:schemeClr val="accent4"/>
                </a:solidFill>
                <a:ea typeface="ＭＳ Ｐゴシック" charset="-128"/>
              </a:rPr>
              <a:t>2</a:t>
            </a:r>
            <a:r>
              <a:rPr lang="en-US" sz="2600" dirty="0">
                <a:solidFill>
                  <a:schemeClr val="accent4"/>
                </a:solidFill>
                <a:ea typeface="ＭＳ Ｐゴシック" charset="-128"/>
              </a:rPr>
              <a:t> and 0.600 </a:t>
            </a:r>
            <a:r>
              <a:rPr lang="en-US" sz="2600" i="1" dirty="0">
                <a:solidFill>
                  <a:schemeClr val="accent4"/>
                </a:solidFill>
                <a:ea typeface="ＭＳ Ｐゴシック" charset="-128"/>
              </a:rPr>
              <a:t>M</a:t>
            </a:r>
            <a:r>
              <a:rPr lang="en-US" sz="2600" dirty="0">
                <a:solidFill>
                  <a:schemeClr val="accent4"/>
                </a:solidFill>
                <a:ea typeface="ＭＳ Ｐゴシック" charset="-128"/>
              </a:rPr>
              <a:t> NH</a:t>
            </a:r>
            <a:r>
              <a:rPr lang="en-US" sz="2600" baseline="-25000" dirty="0">
                <a:solidFill>
                  <a:schemeClr val="accent4"/>
                </a:solidFill>
                <a:ea typeface="ＭＳ Ｐゴシック" charset="-128"/>
              </a:rPr>
              <a:t>3</a:t>
            </a:r>
            <a:r>
              <a:rPr lang="en-US" sz="2600" dirty="0">
                <a:solidFill>
                  <a:schemeClr val="accent4"/>
                </a:solidFill>
                <a:ea typeface="ＭＳ Ｐゴシック" charset="-128"/>
              </a:rPr>
              <a:t>.</a:t>
            </a:r>
          </a:p>
        </p:txBody>
      </p:sp>
      <p:sp>
        <p:nvSpPr>
          <p:cNvPr id="10" name="Rectangle 9"/>
          <p:cNvSpPr/>
          <p:nvPr/>
        </p:nvSpPr>
        <p:spPr>
          <a:xfrm>
            <a:off x="315228" y="2061424"/>
            <a:ext cx="8839199" cy="492443"/>
          </a:xfrm>
          <a:prstGeom prst="rect">
            <a:avLst/>
          </a:prstGeom>
        </p:spPr>
        <p:txBody>
          <a:bodyPr wrap="square">
            <a:spAutoFit/>
          </a:bodyPr>
          <a:lstStyle/>
          <a:p>
            <a:pPr marL="0" indent="0">
              <a:spcBef>
                <a:spcPts val="600"/>
              </a:spcBef>
              <a:buNone/>
            </a:pPr>
            <a:r>
              <a:rPr lang="en-US" sz="2600" dirty="0">
                <a:solidFill>
                  <a:schemeClr val="accent4"/>
                </a:solidFill>
              </a:rPr>
              <a:t>Zn</a:t>
            </a:r>
            <a:r>
              <a:rPr lang="en-US" sz="2600" baseline="30000" dirty="0">
                <a:solidFill>
                  <a:schemeClr val="accent4"/>
                </a:solidFill>
              </a:rPr>
              <a:t>2+</a:t>
            </a:r>
            <a:r>
              <a:rPr lang="en-US" sz="2600" dirty="0">
                <a:solidFill>
                  <a:schemeClr val="accent4"/>
                </a:solidFill>
              </a:rPr>
              <a:t>(</a:t>
            </a:r>
            <a:r>
              <a:rPr lang="en-US" sz="2600" i="1" dirty="0" err="1">
                <a:solidFill>
                  <a:schemeClr val="accent4"/>
                </a:solidFill>
              </a:rPr>
              <a:t>aq</a:t>
            </a:r>
            <a:r>
              <a:rPr lang="en-US" sz="2600" dirty="0">
                <a:solidFill>
                  <a:schemeClr val="accent4"/>
                </a:solidFill>
              </a:rPr>
              <a:t>) +  4 NH</a:t>
            </a:r>
            <a:r>
              <a:rPr lang="en-US" sz="2600" baseline="-25000" dirty="0">
                <a:solidFill>
                  <a:schemeClr val="accent4"/>
                </a:solidFill>
              </a:rPr>
              <a:t>3</a:t>
            </a:r>
            <a:r>
              <a:rPr lang="en-US" sz="2600" dirty="0">
                <a:solidFill>
                  <a:schemeClr val="accent4"/>
                </a:solidFill>
              </a:rPr>
              <a:t>(</a:t>
            </a:r>
            <a:r>
              <a:rPr lang="en-US" sz="2600" i="1" dirty="0" err="1">
                <a:solidFill>
                  <a:schemeClr val="accent4"/>
                </a:solidFill>
              </a:rPr>
              <a:t>aq</a:t>
            </a:r>
            <a:r>
              <a:rPr lang="en-US" sz="2600" dirty="0">
                <a:solidFill>
                  <a:schemeClr val="accent4"/>
                </a:solidFill>
              </a:rPr>
              <a:t>)  ⇌  Zn(NH</a:t>
            </a:r>
            <a:r>
              <a:rPr lang="en-US" sz="2600" baseline="-25000" dirty="0">
                <a:solidFill>
                  <a:schemeClr val="accent4"/>
                </a:solidFill>
              </a:rPr>
              <a:t>3</a:t>
            </a:r>
            <a:r>
              <a:rPr lang="en-US" sz="2600" dirty="0">
                <a:solidFill>
                  <a:schemeClr val="accent4"/>
                </a:solidFill>
              </a:rPr>
              <a:t>)</a:t>
            </a:r>
            <a:r>
              <a:rPr lang="en-US" sz="2600" baseline="-25000" dirty="0">
                <a:solidFill>
                  <a:schemeClr val="accent4"/>
                </a:solidFill>
              </a:rPr>
              <a:t>4</a:t>
            </a:r>
            <a:r>
              <a:rPr lang="en-US" sz="2600" baseline="30000" dirty="0">
                <a:solidFill>
                  <a:schemeClr val="accent4"/>
                </a:solidFill>
              </a:rPr>
              <a:t>2+</a:t>
            </a:r>
            <a:r>
              <a:rPr lang="en-US" sz="2600" dirty="0">
                <a:solidFill>
                  <a:schemeClr val="accent4"/>
                </a:solidFill>
              </a:rPr>
              <a:t>(</a:t>
            </a:r>
            <a:r>
              <a:rPr lang="en-US" sz="2600" i="1" dirty="0" err="1">
                <a:solidFill>
                  <a:schemeClr val="accent4"/>
                </a:solidFill>
              </a:rPr>
              <a:t>aq</a:t>
            </a:r>
            <a:r>
              <a:rPr lang="en-US" sz="2600" dirty="0">
                <a:solidFill>
                  <a:schemeClr val="accent4"/>
                </a:solidFill>
              </a:rPr>
              <a:t>)	   </a:t>
            </a:r>
            <a:r>
              <a:rPr lang="en-US" sz="2600" i="1" dirty="0" err="1">
                <a:solidFill>
                  <a:schemeClr val="accent4"/>
                </a:solidFill>
              </a:rPr>
              <a:t>K</a:t>
            </a:r>
            <a:r>
              <a:rPr lang="en-US" sz="2600" i="1" baseline="-25000" dirty="0" err="1">
                <a:solidFill>
                  <a:schemeClr val="accent4"/>
                </a:solidFill>
              </a:rPr>
              <a:t>f</a:t>
            </a:r>
            <a:r>
              <a:rPr lang="en-US" sz="2600" i="1" dirty="0">
                <a:solidFill>
                  <a:schemeClr val="accent4"/>
                </a:solidFill>
              </a:rPr>
              <a:t> = </a:t>
            </a:r>
            <a:r>
              <a:rPr lang="en-US" sz="2600" dirty="0">
                <a:solidFill>
                  <a:schemeClr val="accent4"/>
                </a:solidFill>
              </a:rPr>
              <a:t>2.9 ×10</a:t>
            </a:r>
            <a:r>
              <a:rPr lang="en-US" sz="2600" baseline="30000" dirty="0">
                <a:solidFill>
                  <a:schemeClr val="accent4"/>
                </a:solidFill>
              </a:rPr>
              <a:t>9</a:t>
            </a:r>
            <a:endParaRPr lang="en-US" sz="2600" dirty="0">
              <a:solidFill>
                <a:schemeClr val="accent4"/>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0380027"/>
              </p:ext>
            </p:extLst>
          </p:nvPr>
        </p:nvGraphicFramePr>
        <p:xfrm>
          <a:off x="40105" y="5050336"/>
          <a:ext cx="4966658" cy="1687305"/>
        </p:xfrm>
        <a:graphic>
          <a:graphicData uri="http://schemas.openxmlformats.org/drawingml/2006/table">
            <a:tbl>
              <a:tblPr firstRow="1" bandRow="1">
                <a:tableStyleId>{F2DE63D5-997A-4646-A377-4702673A728D}</a:tableStyleId>
              </a:tblPr>
              <a:tblGrid>
                <a:gridCol w="1461459">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371599">
                  <a:extLst>
                    <a:ext uri="{9D8B030D-6E8A-4147-A177-3AD203B41FA5}">
                      <a16:colId xmlns:a16="http://schemas.microsoft.com/office/drawing/2014/main" val="20003"/>
                    </a:ext>
                  </a:extLst>
                </a:gridCol>
              </a:tblGrid>
              <a:tr h="430005">
                <a:tc>
                  <a:txBody>
                    <a:bodyPr/>
                    <a:lstStyle/>
                    <a:p>
                      <a:endParaRPr lang="en-US" sz="18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accent4"/>
                          </a:solidFill>
                          <a:latin typeface="Arial"/>
                          <a:cs typeface="Arial"/>
                        </a:rPr>
                        <a:t>[Zn</a:t>
                      </a:r>
                      <a:r>
                        <a:rPr lang="en-US" sz="1800" baseline="30000" dirty="0">
                          <a:solidFill>
                            <a:schemeClr val="accent4"/>
                          </a:solidFill>
                          <a:latin typeface="Arial"/>
                          <a:cs typeface="Arial"/>
                        </a:rPr>
                        <a:t>2+</a:t>
                      </a:r>
                      <a:r>
                        <a:rPr lang="en-US" sz="1800" baseline="0" dirty="0">
                          <a:solidFill>
                            <a:schemeClr val="accent4"/>
                          </a:solidFill>
                          <a:latin typeface="Arial"/>
                          <a:cs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i="0" dirty="0">
                          <a:solidFill>
                            <a:schemeClr val="accent4"/>
                          </a:solidFill>
                          <a:latin typeface="Arial"/>
                          <a:cs typeface="Arial"/>
                        </a:rPr>
                        <a:t>[NH</a:t>
                      </a:r>
                      <a:r>
                        <a:rPr lang="en-US" sz="1800" i="0" baseline="-25000" dirty="0">
                          <a:solidFill>
                            <a:schemeClr val="accent4"/>
                          </a:solidFill>
                          <a:latin typeface="Arial"/>
                          <a:cs typeface="Arial"/>
                        </a:rPr>
                        <a:t>3</a:t>
                      </a:r>
                      <a:r>
                        <a:rPr lang="en-US" sz="1800" i="0" dirty="0">
                          <a:solidFill>
                            <a:schemeClr val="accent4"/>
                          </a:solidFill>
                          <a:latin typeface="Arial"/>
                          <a:cs typeface="Arial"/>
                        </a:rPr>
                        <a:t>]</a:t>
                      </a:r>
                      <a:endParaRPr lang="en-US" sz="1800" dirty="0">
                        <a:solidFill>
                          <a:schemeClr val="accent4"/>
                        </a:solidFill>
                        <a:latin typeface="Arial"/>
                        <a:cs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accent4"/>
                          </a:solidFill>
                          <a:latin typeface="Arial"/>
                          <a:cs typeface="Arial"/>
                        </a:rPr>
                        <a:t>[Zn(</a:t>
                      </a:r>
                      <a:r>
                        <a:rPr lang="en-US" sz="1800" i="0" dirty="0">
                          <a:solidFill>
                            <a:schemeClr val="accent4"/>
                          </a:solidFill>
                          <a:latin typeface="Arial"/>
                          <a:cs typeface="Arial"/>
                        </a:rPr>
                        <a:t>NH</a:t>
                      </a:r>
                      <a:r>
                        <a:rPr lang="en-US" sz="1800" i="0" baseline="-25000" dirty="0">
                          <a:solidFill>
                            <a:schemeClr val="accent4"/>
                          </a:solidFill>
                          <a:latin typeface="Arial"/>
                          <a:cs typeface="Arial"/>
                        </a:rPr>
                        <a:t>3</a:t>
                      </a:r>
                      <a:r>
                        <a:rPr lang="en-US" sz="1800" i="0" baseline="0" dirty="0">
                          <a:solidFill>
                            <a:schemeClr val="accent4"/>
                          </a:solidFill>
                          <a:latin typeface="Arial"/>
                          <a:cs typeface="Arial"/>
                        </a:rPr>
                        <a:t>)</a:t>
                      </a:r>
                      <a:r>
                        <a:rPr lang="en-US" sz="1800" i="0" baseline="-25000" dirty="0">
                          <a:solidFill>
                            <a:schemeClr val="accent4"/>
                          </a:solidFill>
                          <a:latin typeface="Arial"/>
                          <a:cs typeface="Arial"/>
                        </a:rPr>
                        <a:t>4</a:t>
                      </a:r>
                      <a:r>
                        <a:rPr lang="en-US" sz="1800" baseline="30000" dirty="0">
                          <a:solidFill>
                            <a:schemeClr val="accent4"/>
                          </a:solidFill>
                          <a:latin typeface="Arial"/>
                          <a:cs typeface="Arial"/>
                        </a:rPr>
                        <a:t>+</a:t>
                      </a:r>
                      <a:r>
                        <a:rPr lang="en-US" sz="1800" baseline="0" dirty="0">
                          <a:solidFill>
                            <a:schemeClr val="accent4"/>
                          </a:solidFill>
                          <a:latin typeface="Arial"/>
                          <a:cs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191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accent4"/>
                          </a:solidFill>
                          <a:latin typeface="Arial" panose="020B0604020202020204" pitchFamily="34" charset="0"/>
                          <a:cs typeface="Arial" panose="020B0604020202020204" pitchFamily="34" charset="0"/>
                        </a:rPr>
                        <a:t>Initial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8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8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8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9100">
                <a:tc>
                  <a:txBody>
                    <a:bodyPr/>
                    <a:lstStyle/>
                    <a:p>
                      <a:r>
                        <a:rPr lang="en-US" sz="1800" b="1" dirty="0">
                          <a:solidFill>
                            <a:schemeClr val="accent4"/>
                          </a:solidFill>
                          <a:latin typeface="Arial" panose="020B0604020202020204" pitchFamily="34" charset="0"/>
                          <a:cs typeface="Arial" panose="020B0604020202020204" pitchFamily="34" charset="0"/>
                        </a:rPr>
                        <a:t>Change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8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8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8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9100">
                <a:tc>
                  <a:txBody>
                    <a:bodyPr/>
                    <a:lstStyle/>
                    <a:p>
                      <a:r>
                        <a:rPr lang="en-US" sz="1800" b="1" dirty="0">
                          <a:solidFill>
                            <a:schemeClr val="accent4"/>
                          </a:solidFill>
                          <a:latin typeface="Arial" panose="020B0604020202020204" pitchFamily="34" charset="0"/>
                          <a:cs typeface="Arial" panose="020B0604020202020204" pitchFamily="34" charset="0"/>
                        </a:rPr>
                        <a:t>Equilibrium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2" name="TextBox 6"/>
          <p:cNvSpPr txBox="1">
            <a:spLocks noChangeArrowheads="1"/>
          </p:cNvSpPr>
          <p:nvPr/>
        </p:nvSpPr>
        <p:spPr bwMode="auto">
          <a:xfrm>
            <a:off x="1478193" y="5421306"/>
            <a:ext cx="609600" cy="369332"/>
          </a:xfrm>
          <a:prstGeom prst="rect">
            <a:avLst/>
          </a:prstGeom>
          <a:noFill/>
          <a:ln w="9525">
            <a:noFill/>
            <a:miter lim="800000"/>
            <a:headEnd/>
            <a:tailEnd/>
          </a:ln>
        </p:spPr>
        <p:txBody>
          <a:bodyPr wrap="square">
            <a:spAutoFit/>
          </a:bodyPr>
          <a:lstStyle/>
          <a:p>
            <a:pPr algn="ctr"/>
            <a:r>
              <a:rPr lang="en-US" dirty="0">
                <a:solidFill>
                  <a:srgbClr val="FF0000"/>
                </a:solidFill>
                <a:ea typeface="ＭＳ Ｐゴシック" charset="-128"/>
              </a:rPr>
              <a:t>0</a:t>
            </a:r>
          </a:p>
        </p:txBody>
      </p:sp>
      <p:sp>
        <p:nvSpPr>
          <p:cNvPr id="13" name="TextBox 6"/>
          <p:cNvSpPr txBox="1">
            <a:spLocks noChangeArrowheads="1"/>
          </p:cNvSpPr>
          <p:nvPr/>
        </p:nvSpPr>
        <p:spPr bwMode="auto">
          <a:xfrm>
            <a:off x="3764193" y="5834909"/>
            <a:ext cx="609599" cy="369332"/>
          </a:xfrm>
          <a:prstGeom prst="rect">
            <a:avLst/>
          </a:prstGeom>
          <a:noFill/>
          <a:ln w="9525">
            <a:noFill/>
            <a:miter lim="800000"/>
            <a:headEnd/>
            <a:tailEnd/>
          </a:ln>
        </p:spPr>
        <p:txBody>
          <a:bodyPr wrap="square">
            <a:spAutoFit/>
          </a:bodyPr>
          <a:lstStyle/>
          <a:p>
            <a:pPr algn="ctr"/>
            <a:r>
              <a:rPr lang="en-US" dirty="0">
                <a:solidFill>
                  <a:srgbClr val="FF0000"/>
                </a:solidFill>
                <a:ea typeface="ＭＳ Ｐゴシック" charset="-128"/>
              </a:rPr>
              <a:t>-x</a:t>
            </a:r>
          </a:p>
        </p:txBody>
      </p:sp>
      <p:sp>
        <p:nvSpPr>
          <p:cNvPr id="14" name="TextBox 6"/>
          <p:cNvSpPr txBox="1">
            <a:spLocks noChangeArrowheads="1"/>
          </p:cNvSpPr>
          <p:nvPr/>
        </p:nvSpPr>
        <p:spPr bwMode="auto">
          <a:xfrm>
            <a:off x="3625162" y="5421306"/>
            <a:ext cx="1192461" cy="369332"/>
          </a:xfrm>
          <a:prstGeom prst="rect">
            <a:avLst/>
          </a:prstGeom>
          <a:noFill/>
          <a:ln w="9525">
            <a:noFill/>
            <a:miter lim="800000"/>
            <a:headEnd/>
            <a:tailEnd/>
          </a:ln>
        </p:spPr>
        <p:txBody>
          <a:bodyPr wrap="square">
            <a:spAutoFit/>
          </a:bodyPr>
          <a:lstStyle/>
          <a:p>
            <a:r>
              <a:rPr lang="en-US" dirty="0">
                <a:solidFill>
                  <a:srgbClr val="FF0000"/>
                </a:solidFill>
                <a:ea typeface="ＭＳ Ｐゴシック" charset="-128"/>
              </a:rPr>
              <a:t>0.0125</a:t>
            </a:r>
          </a:p>
        </p:txBody>
      </p:sp>
      <p:sp>
        <p:nvSpPr>
          <p:cNvPr id="15" name="TextBox 6"/>
          <p:cNvSpPr txBox="1">
            <a:spLocks noChangeArrowheads="1"/>
          </p:cNvSpPr>
          <p:nvPr/>
        </p:nvSpPr>
        <p:spPr bwMode="auto">
          <a:xfrm>
            <a:off x="2392592" y="5421306"/>
            <a:ext cx="815479" cy="369332"/>
          </a:xfrm>
          <a:prstGeom prst="rect">
            <a:avLst/>
          </a:prstGeom>
          <a:noFill/>
          <a:ln w="9525">
            <a:noFill/>
            <a:miter lim="800000"/>
            <a:headEnd/>
            <a:tailEnd/>
          </a:ln>
        </p:spPr>
        <p:txBody>
          <a:bodyPr wrap="square">
            <a:spAutoFit/>
          </a:bodyPr>
          <a:lstStyle/>
          <a:p>
            <a:r>
              <a:rPr lang="en-US" dirty="0">
                <a:solidFill>
                  <a:srgbClr val="FF0000"/>
                </a:solidFill>
                <a:ea typeface="ＭＳ Ｐゴシック" charset="-128"/>
              </a:rPr>
              <a:t>0.550</a:t>
            </a:r>
          </a:p>
        </p:txBody>
      </p:sp>
      <p:sp>
        <p:nvSpPr>
          <p:cNvPr id="16" name="TextBox 6"/>
          <p:cNvSpPr txBox="1">
            <a:spLocks noChangeArrowheads="1"/>
          </p:cNvSpPr>
          <p:nvPr/>
        </p:nvSpPr>
        <p:spPr bwMode="auto">
          <a:xfrm>
            <a:off x="1554393" y="5834909"/>
            <a:ext cx="609600" cy="369332"/>
          </a:xfrm>
          <a:prstGeom prst="rect">
            <a:avLst/>
          </a:prstGeom>
          <a:noFill/>
          <a:ln w="9525">
            <a:noFill/>
            <a:miter lim="800000"/>
            <a:headEnd/>
            <a:tailEnd/>
          </a:ln>
        </p:spPr>
        <p:txBody>
          <a:bodyPr wrap="square">
            <a:spAutoFit/>
          </a:bodyPr>
          <a:lstStyle/>
          <a:p>
            <a:r>
              <a:rPr lang="en-US" dirty="0">
                <a:solidFill>
                  <a:srgbClr val="FF0000"/>
                </a:solidFill>
                <a:ea typeface="ＭＳ Ｐゴシック" charset="-128"/>
              </a:rPr>
              <a:t>+x</a:t>
            </a:r>
          </a:p>
        </p:txBody>
      </p:sp>
      <p:sp>
        <p:nvSpPr>
          <p:cNvPr id="17" name="TextBox 6"/>
          <p:cNvSpPr txBox="1">
            <a:spLocks noChangeArrowheads="1"/>
          </p:cNvSpPr>
          <p:nvPr/>
        </p:nvSpPr>
        <p:spPr bwMode="auto">
          <a:xfrm>
            <a:off x="1643533" y="6263625"/>
            <a:ext cx="304800" cy="369332"/>
          </a:xfrm>
          <a:prstGeom prst="rect">
            <a:avLst/>
          </a:prstGeom>
          <a:noFill/>
          <a:ln w="9525">
            <a:noFill/>
            <a:miter lim="800000"/>
            <a:headEnd/>
            <a:tailEnd/>
          </a:ln>
        </p:spPr>
        <p:txBody>
          <a:bodyPr wrap="square">
            <a:spAutoFit/>
          </a:bodyPr>
          <a:lstStyle/>
          <a:p>
            <a:r>
              <a:rPr lang="en-US" dirty="0">
                <a:solidFill>
                  <a:srgbClr val="FF0000"/>
                </a:solidFill>
                <a:ea typeface="ＭＳ Ｐゴシック" charset="-128"/>
              </a:rPr>
              <a:t>x</a:t>
            </a:r>
          </a:p>
        </p:txBody>
      </p:sp>
      <p:sp>
        <p:nvSpPr>
          <p:cNvPr id="18" name="TextBox 6"/>
          <p:cNvSpPr txBox="1">
            <a:spLocks noChangeArrowheads="1"/>
          </p:cNvSpPr>
          <p:nvPr/>
        </p:nvSpPr>
        <p:spPr bwMode="auto">
          <a:xfrm>
            <a:off x="2522272" y="5834909"/>
            <a:ext cx="685800" cy="369332"/>
          </a:xfrm>
          <a:prstGeom prst="rect">
            <a:avLst/>
          </a:prstGeom>
          <a:noFill/>
          <a:ln w="9525">
            <a:noFill/>
            <a:miter lim="800000"/>
            <a:headEnd/>
            <a:tailEnd/>
          </a:ln>
        </p:spPr>
        <p:txBody>
          <a:bodyPr wrap="square">
            <a:spAutoFit/>
          </a:bodyPr>
          <a:lstStyle/>
          <a:p>
            <a:r>
              <a:rPr lang="en-US" dirty="0">
                <a:solidFill>
                  <a:srgbClr val="FF0000"/>
                </a:solidFill>
                <a:ea typeface="ＭＳ Ｐゴシック" charset="-128"/>
              </a:rPr>
              <a:t>+4x</a:t>
            </a:r>
          </a:p>
        </p:txBody>
      </p:sp>
      <p:sp>
        <p:nvSpPr>
          <p:cNvPr id="19" name="TextBox 6"/>
          <p:cNvSpPr txBox="1">
            <a:spLocks noChangeArrowheads="1"/>
          </p:cNvSpPr>
          <p:nvPr/>
        </p:nvSpPr>
        <p:spPr bwMode="auto">
          <a:xfrm>
            <a:off x="2293672" y="6302086"/>
            <a:ext cx="1371600" cy="338554"/>
          </a:xfrm>
          <a:prstGeom prst="rect">
            <a:avLst/>
          </a:prstGeom>
          <a:noFill/>
          <a:ln w="9525">
            <a:noFill/>
            <a:miter lim="800000"/>
            <a:headEnd/>
            <a:tailEnd/>
          </a:ln>
        </p:spPr>
        <p:txBody>
          <a:bodyPr wrap="square">
            <a:spAutoFit/>
          </a:bodyPr>
          <a:lstStyle/>
          <a:p>
            <a:r>
              <a:rPr lang="en-US" sz="1600" dirty="0">
                <a:solidFill>
                  <a:srgbClr val="FF0000"/>
                </a:solidFill>
                <a:ea typeface="ＭＳ Ｐゴシック" charset="-128"/>
              </a:rPr>
              <a:t>0.550 + 4x</a:t>
            </a:r>
          </a:p>
        </p:txBody>
      </p:sp>
      <p:sp>
        <p:nvSpPr>
          <p:cNvPr id="20" name="TextBox 6"/>
          <p:cNvSpPr txBox="1">
            <a:spLocks noChangeArrowheads="1"/>
          </p:cNvSpPr>
          <p:nvPr/>
        </p:nvSpPr>
        <p:spPr bwMode="auto">
          <a:xfrm>
            <a:off x="3535592" y="6276392"/>
            <a:ext cx="1295400" cy="369332"/>
          </a:xfrm>
          <a:prstGeom prst="rect">
            <a:avLst/>
          </a:prstGeom>
          <a:noFill/>
          <a:ln w="9525">
            <a:noFill/>
            <a:miter lim="800000"/>
            <a:headEnd/>
            <a:tailEnd/>
          </a:ln>
        </p:spPr>
        <p:txBody>
          <a:bodyPr wrap="square">
            <a:spAutoFit/>
          </a:bodyPr>
          <a:lstStyle/>
          <a:p>
            <a:r>
              <a:rPr lang="en-US" dirty="0">
                <a:solidFill>
                  <a:srgbClr val="FF0000"/>
                </a:solidFill>
                <a:ea typeface="ＭＳ Ｐゴシック" charset="-128"/>
              </a:rPr>
              <a:t>0.0125 - x</a:t>
            </a:r>
          </a:p>
        </p:txBody>
      </p:sp>
      <p:sp>
        <p:nvSpPr>
          <p:cNvPr id="3" name="TextBox 2"/>
          <p:cNvSpPr txBox="1"/>
          <p:nvPr/>
        </p:nvSpPr>
        <p:spPr>
          <a:xfrm>
            <a:off x="76200" y="3483502"/>
            <a:ext cx="6542304" cy="1631216"/>
          </a:xfrm>
          <a:prstGeom prst="rect">
            <a:avLst/>
          </a:prstGeom>
          <a:noFill/>
        </p:spPr>
        <p:txBody>
          <a:bodyPr wrap="none" rtlCol="0">
            <a:spAutoFit/>
          </a:bodyPr>
          <a:lstStyle/>
          <a:p>
            <a:r>
              <a:rPr lang="en-US" sz="2000" dirty="0">
                <a:solidFill>
                  <a:srgbClr val="156BAD"/>
                </a:solidFill>
              </a:rPr>
              <a:t> </a:t>
            </a:r>
            <a:r>
              <a:rPr lang="en-US" sz="2000" i="1" dirty="0" err="1">
                <a:solidFill>
                  <a:srgbClr val="156BAD"/>
                </a:solidFill>
              </a:rPr>
              <a:t>K</a:t>
            </a:r>
            <a:r>
              <a:rPr lang="en-US" sz="2000" i="1" baseline="-25000" dirty="0" err="1">
                <a:solidFill>
                  <a:srgbClr val="156BAD"/>
                </a:solidFill>
              </a:rPr>
              <a:t>f</a:t>
            </a:r>
            <a:r>
              <a:rPr lang="en-US" sz="2000" i="1" dirty="0">
                <a:solidFill>
                  <a:srgbClr val="156BAD"/>
                </a:solidFill>
              </a:rPr>
              <a:t>   is very large.  Assume reaction goes to completion: </a:t>
            </a:r>
          </a:p>
          <a:p>
            <a:r>
              <a:rPr lang="en-US" sz="2000" i="1" dirty="0">
                <a:solidFill>
                  <a:srgbClr val="156BAD"/>
                </a:solidFill>
              </a:rPr>
              <a:t>1) What runs out first?</a:t>
            </a:r>
          </a:p>
          <a:p>
            <a:r>
              <a:rPr lang="en-US" sz="2000" i="1" dirty="0">
                <a:solidFill>
                  <a:srgbClr val="156BAD"/>
                </a:solidFill>
              </a:rPr>
              <a:t>2)How much of the other reactant is left</a:t>
            </a:r>
          </a:p>
          <a:p>
            <a:pPr marL="800100" lvl="1" indent="-342900">
              <a:buFont typeface="Arial" charset="0"/>
              <a:buChar char="•"/>
            </a:pPr>
            <a:r>
              <a:rPr lang="en-US" sz="2000" i="1" dirty="0">
                <a:solidFill>
                  <a:srgbClr val="156BAD"/>
                </a:solidFill>
              </a:rPr>
              <a:t>Be sure to account for coefficients.</a:t>
            </a:r>
          </a:p>
          <a:p>
            <a:r>
              <a:rPr lang="en-US" sz="2000" dirty="0">
                <a:solidFill>
                  <a:srgbClr val="156BAD"/>
                </a:solidFill>
              </a:rPr>
              <a:t>3) Set up Equilibrium ICE table</a:t>
            </a:r>
          </a:p>
        </p:txBody>
      </p:sp>
      <p:sp>
        <p:nvSpPr>
          <p:cNvPr id="4" name="TextBox 3"/>
          <p:cNvSpPr txBox="1"/>
          <p:nvPr/>
        </p:nvSpPr>
        <p:spPr>
          <a:xfrm>
            <a:off x="381000" y="2743200"/>
            <a:ext cx="5044971" cy="369332"/>
          </a:xfrm>
          <a:prstGeom prst="rect">
            <a:avLst/>
          </a:prstGeom>
          <a:noFill/>
        </p:spPr>
        <p:txBody>
          <a:bodyPr wrap="none" rtlCol="0">
            <a:spAutoFit/>
          </a:bodyPr>
          <a:lstStyle/>
          <a:p>
            <a:r>
              <a:rPr lang="en-US" dirty="0"/>
              <a:t>0.0125 moles     0.600 moles                 0 moles</a:t>
            </a:r>
          </a:p>
        </p:txBody>
      </p:sp>
      <p:sp>
        <p:nvSpPr>
          <p:cNvPr id="5" name="TextBox 4"/>
          <p:cNvSpPr txBox="1"/>
          <p:nvPr/>
        </p:nvSpPr>
        <p:spPr>
          <a:xfrm>
            <a:off x="381000" y="3144948"/>
            <a:ext cx="5287025" cy="338554"/>
          </a:xfrm>
          <a:prstGeom prst="rect">
            <a:avLst/>
          </a:prstGeom>
          <a:noFill/>
        </p:spPr>
        <p:txBody>
          <a:bodyPr wrap="none" rtlCol="0">
            <a:spAutoFit/>
          </a:bodyPr>
          <a:lstStyle/>
          <a:p>
            <a:r>
              <a:rPr lang="en-US" sz="1600" dirty="0"/>
              <a:t>-0.0125 moles     -4(0.0125) moles	+ 0.0125 moles</a:t>
            </a:r>
          </a:p>
        </p:txBody>
      </p:sp>
      <p:cxnSp>
        <p:nvCxnSpPr>
          <p:cNvPr id="38" name="Curved Connector 37"/>
          <p:cNvCxnSpPr/>
          <p:nvPr/>
        </p:nvCxnSpPr>
        <p:spPr bwMode="auto">
          <a:xfrm rot="5400000">
            <a:off x="3987779" y="4172812"/>
            <a:ext cx="2171617" cy="857829"/>
          </a:xfrm>
          <a:prstGeom prst="curvedConnector3">
            <a:avLst>
              <a:gd name="adj1" fmla="val 50000"/>
            </a:avLst>
          </a:prstGeom>
          <a:solidFill>
            <a:schemeClr val="accent1"/>
          </a:solidFill>
          <a:ln w="190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3860214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3"/>
          <p:cNvSpPr>
            <a:spLocks noGrp="1" noChangeArrowheads="1"/>
          </p:cNvSpPr>
          <p:nvPr>
            <p:ph type="body" idx="1"/>
          </p:nvPr>
        </p:nvSpPr>
        <p:spPr>
          <a:xfrm>
            <a:off x="76200" y="990600"/>
            <a:ext cx="8991600" cy="1524000"/>
          </a:xfrm>
        </p:spPr>
        <p:txBody>
          <a:bodyPr/>
          <a:lstStyle/>
          <a:p>
            <a:pPr marL="0" indent="0" eaLnBrk="1" hangingPunct="1">
              <a:buFontTx/>
              <a:buNone/>
            </a:pPr>
            <a:r>
              <a:rPr lang="en-US" dirty="0">
                <a:solidFill>
                  <a:schemeClr val="accent4"/>
                </a:solidFill>
                <a:latin typeface="Arial" charset="0"/>
                <a:cs typeface="Arial" charset="0"/>
              </a:rPr>
              <a:t>Calculate the pH of a solution containing 0.22 </a:t>
            </a:r>
            <a:r>
              <a:rPr lang="en-US" i="1" dirty="0">
                <a:solidFill>
                  <a:schemeClr val="accent4"/>
                </a:solidFill>
                <a:latin typeface="Arial" charset="0"/>
                <a:cs typeface="Arial" charset="0"/>
              </a:rPr>
              <a:t>M</a:t>
            </a:r>
            <a:r>
              <a:rPr lang="en-US" dirty="0">
                <a:solidFill>
                  <a:schemeClr val="accent4"/>
                </a:solidFill>
                <a:latin typeface="Arial" charset="0"/>
                <a:cs typeface="Arial" charset="0"/>
              </a:rPr>
              <a:t> acetic acid and 0.13 </a:t>
            </a:r>
            <a:r>
              <a:rPr lang="en-US" i="1" dirty="0">
                <a:solidFill>
                  <a:schemeClr val="accent4"/>
                </a:solidFill>
                <a:latin typeface="Arial" charset="0"/>
                <a:cs typeface="Arial" charset="0"/>
              </a:rPr>
              <a:t>M</a:t>
            </a:r>
            <a:r>
              <a:rPr lang="en-US" dirty="0">
                <a:solidFill>
                  <a:schemeClr val="accent4"/>
                </a:solidFill>
                <a:latin typeface="Arial" charset="0"/>
                <a:cs typeface="Arial" charset="0"/>
              </a:rPr>
              <a:t> sodium acetate.  (</a:t>
            </a:r>
            <a:r>
              <a:rPr lang="en-US" i="1" dirty="0">
                <a:solidFill>
                  <a:schemeClr val="accent4"/>
                </a:solidFill>
                <a:latin typeface="Arial" charset="0"/>
                <a:cs typeface="Arial" charset="0"/>
              </a:rPr>
              <a:t>K</a:t>
            </a:r>
            <a:r>
              <a:rPr lang="en-US" baseline="-25000" dirty="0">
                <a:solidFill>
                  <a:schemeClr val="accent4"/>
                </a:solidFill>
                <a:latin typeface="Arial" charset="0"/>
                <a:cs typeface="Arial" charset="0"/>
              </a:rPr>
              <a:t>a</a:t>
            </a:r>
            <a:r>
              <a:rPr lang="en-US" dirty="0">
                <a:solidFill>
                  <a:schemeClr val="accent4"/>
                </a:solidFill>
                <a:latin typeface="Arial" charset="0"/>
                <a:cs typeface="Arial" charset="0"/>
              </a:rPr>
              <a:t> of acetic acid = 1.8×10</a:t>
            </a:r>
            <a:r>
              <a:rPr lang="en-US" baseline="30000" dirty="0">
                <a:solidFill>
                  <a:schemeClr val="accent4"/>
                </a:solidFill>
                <a:latin typeface="Arial" charset="0"/>
                <a:cs typeface="Arial" charset="0"/>
              </a:rPr>
              <a:t>-5</a:t>
            </a:r>
            <a:r>
              <a:rPr lang="en-US" dirty="0">
                <a:solidFill>
                  <a:schemeClr val="accent4"/>
                </a:solidFill>
                <a:latin typeface="Arial" charset="0"/>
                <a:cs typeface="Arial" charset="0"/>
              </a:rPr>
              <a:t>)</a:t>
            </a:r>
          </a:p>
        </p:txBody>
      </p: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Practice: Common-Ion Effect</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5" name="Object 4"/>
          <p:cNvGraphicFramePr>
            <a:graphicFrameLocks noChangeAspect="1"/>
          </p:cNvGraphicFramePr>
          <p:nvPr>
            <p:extLst>
              <p:ext uri="{D42A27DB-BD31-4B8C-83A1-F6EECF244321}">
                <p14:modId xmlns:p14="http://schemas.microsoft.com/office/powerpoint/2010/main" val="3314505"/>
              </p:ext>
            </p:extLst>
          </p:nvPr>
        </p:nvGraphicFramePr>
        <p:xfrm>
          <a:off x="511175" y="3544887"/>
          <a:ext cx="3298825" cy="1371600"/>
        </p:xfrm>
        <a:graphic>
          <a:graphicData uri="http://schemas.openxmlformats.org/presentationml/2006/ole">
            <mc:AlternateContent xmlns:mc="http://schemas.openxmlformats.org/markup-compatibility/2006">
              <mc:Choice xmlns:v="urn:schemas-microsoft-com:vml" Requires="v">
                <p:oleObj spid="_x0000_s2059" name="Equation" r:id="rId4" imgW="2133600" imgH="889000" progId="Equation.3">
                  <p:embed/>
                </p:oleObj>
              </mc:Choice>
              <mc:Fallback>
                <p:oleObj name="Equation" r:id="rId4" imgW="2133600" imgH="889000" progId="Equation.3">
                  <p:embed/>
                  <p:pic>
                    <p:nvPicPr>
                      <p:cNvPr id="5" name="Object 4"/>
                      <p:cNvPicPr/>
                      <p:nvPr/>
                    </p:nvPicPr>
                    <p:blipFill>
                      <a:blip r:embed="rId5"/>
                      <a:stretch>
                        <a:fillRect/>
                      </a:stretch>
                    </p:blipFill>
                    <p:spPr>
                      <a:xfrm>
                        <a:off x="511175" y="3544887"/>
                        <a:ext cx="3298825" cy="1371600"/>
                      </a:xfrm>
                      <a:prstGeom prst="rect">
                        <a:avLst/>
                      </a:prstGeom>
                      <a:noFill/>
                    </p:spPr>
                  </p:pic>
                </p:oleObj>
              </mc:Fallback>
            </mc:AlternateContent>
          </a:graphicData>
        </a:graphic>
      </p:graphicFrame>
      <p:sp>
        <p:nvSpPr>
          <p:cNvPr id="6" name="TextBox 5"/>
          <p:cNvSpPr txBox="1"/>
          <p:nvPr/>
        </p:nvSpPr>
        <p:spPr>
          <a:xfrm>
            <a:off x="0" y="3087687"/>
            <a:ext cx="9296400" cy="430887"/>
          </a:xfrm>
          <a:prstGeom prst="rect">
            <a:avLst/>
          </a:prstGeom>
          <a:noFill/>
        </p:spPr>
        <p:txBody>
          <a:bodyPr wrap="square" rtlCol="0">
            <a:spAutoFit/>
          </a:bodyPr>
          <a:lstStyle/>
          <a:p>
            <a:r>
              <a:rPr lang="en-US" sz="2200" i="1" dirty="0">
                <a:solidFill>
                  <a:srgbClr val="0070C0"/>
                </a:solidFill>
              </a:rPr>
              <a:t>For a system involving both an acid and salt of its conjugate base:</a:t>
            </a:r>
          </a:p>
        </p:txBody>
      </p:sp>
      <p:graphicFrame>
        <p:nvGraphicFramePr>
          <p:cNvPr id="9" name="Object 8"/>
          <p:cNvGraphicFramePr>
            <a:graphicFrameLocks noChangeAspect="1"/>
          </p:cNvGraphicFramePr>
          <p:nvPr>
            <p:extLst>
              <p:ext uri="{D42A27DB-BD31-4B8C-83A1-F6EECF244321}">
                <p14:modId xmlns:p14="http://schemas.microsoft.com/office/powerpoint/2010/main" val="4053099092"/>
              </p:ext>
            </p:extLst>
          </p:nvPr>
        </p:nvGraphicFramePr>
        <p:xfrm>
          <a:off x="4752975" y="3505200"/>
          <a:ext cx="4162425" cy="665163"/>
        </p:xfrm>
        <a:graphic>
          <a:graphicData uri="http://schemas.openxmlformats.org/presentationml/2006/ole">
            <mc:AlternateContent xmlns:mc="http://schemas.openxmlformats.org/markup-compatibility/2006">
              <mc:Choice xmlns:v="urn:schemas-microsoft-com:vml" Requires="v">
                <p:oleObj spid="_x0000_s2060" name="Equation" r:id="rId6" imgW="2692400" imgH="431800" progId="Equation.3">
                  <p:embed/>
                </p:oleObj>
              </mc:Choice>
              <mc:Fallback>
                <p:oleObj name="Equation" r:id="rId6" imgW="2692400" imgH="431800" progId="Equation.3">
                  <p:embed/>
                  <p:pic>
                    <p:nvPicPr>
                      <p:cNvPr id="9" name="Object 8"/>
                      <p:cNvPicPr/>
                      <p:nvPr/>
                    </p:nvPicPr>
                    <p:blipFill>
                      <a:blip r:embed="rId7"/>
                      <a:stretch>
                        <a:fillRect/>
                      </a:stretch>
                    </p:blipFill>
                    <p:spPr>
                      <a:xfrm>
                        <a:off x="4752975" y="3505200"/>
                        <a:ext cx="4162425" cy="665163"/>
                      </a:xfrm>
                      <a:prstGeom prst="rect">
                        <a:avLst/>
                      </a:prstGeom>
                      <a:no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704067382"/>
              </p:ext>
            </p:extLst>
          </p:nvPr>
        </p:nvGraphicFramePr>
        <p:xfrm>
          <a:off x="4635500" y="4479925"/>
          <a:ext cx="4398963" cy="625475"/>
        </p:xfrm>
        <a:graphic>
          <a:graphicData uri="http://schemas.openxmlformats.org/presentationml/2006/ole">
            <mc:AlternateContent xmlns:mc="http://schemas.openxmlformats.org/markup-compatibility/2006">
              <mc:Choice xmlns:v="urn:schemas-microsoft-com:vml" Requires="v">
                <p:oleObj spid="_x0000_s2061" name="Equation" r:id="rId8" imgW="2844800" imgH="406400" progId="Equation.3">
                  <p:embed/>
                </p:oleObj>
              </mc:Choice>
              <mc:Fallback>
                <p:oleObj name="Equation" r:id="rId8" imgW="2844800" imgH="406400" progId="Equation.3">
                  <p:embed/>
                  <p:pic>
                    <p:nvPicPr>
                      <p:cNvPr id="10" name="Object 9"/>
                      <p:cNvPicPr/>
                      <p:nvPr/>
                    </p:nvPicPr>
                    <p:blipFill>
                      <a:blip r:embed="rId9"/>
                      <a:stretch>
                        <a:fillRect/>
                      </a:stretch>
                    </p:blipFill>
                    <p:spPr>
                      <a:xfrm>
                        <a:off x="4635500" y="4479925"/>
                        <a:ext cx="4398963" cy="625475"/>
                      </a:xfrm>
                      <a:prstGeom prst="rect">
                        <a:avLst/>
                      </a:prstGeom>
                      <a:noFill/>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1905263"/>
              </p:ext>
            </p:extLst>
          </p:nvPr>
        </p:nvGraphicFramePr>
        <p:xfrm>
          <a:off x="4887913" y="5029200"/>
          <a:ext cx="2043112" cy="547688"/>
        </p:xfrm>
        <a:graphic>
          <a:graphicData uri="http://schemas.openxmlformats.org/presentationml/2006/ole">
            <mc:AlternateContent xmlns:mc="http://schemas.openxmlformats.org/markup-compatibility/2006">
              <mc:Choice xmlns:v="urn:schemas-microsoft-com:vml" Requires="v">
                <p:oleObj spid="_x0000_s2062" name="Equation" r:id="rId10" imgW="1320800" imgH="355600" progId="Equation.3">
                  <p:embed/>
                </p:oleObj>
              </mc:Choice>
              <mc:Fallback>
                <p:oleObj name="Equation" r:id="rId10" imgW="1320800" imgH="355600" progId="Equation.3">
                  <p:embed/>
                  <p:pic>
                    <p:nvPicPr>
                      <p:cNvPr id="11" name="Object 10"/>
                      <p:cNvPicPr/>
                      <p:nvPr/>
                    </p:nvPicPr>
                    <p:blipFill>
                      <a:blip r:embed="rId11"/>
                      <a:stretch>
                        <a:fillRect/>
                      </a:stretch>
                    </p:blipFill>
                    <p:spPr>
                      <a:xfrm>
                        <a:off x="4887913" y="5029200"/>
                        <a:ext cx="2043112" cy="547688"/>
                      </a:xfrm>
                      <a:prstGeom prst="rect">
                        <a:avLst/>
                      </a:prstGeom>
                      <a:noFill/>
                    </p:spPr>
                  </p:pic>
                </p:oleObj>
              </mc:Fallback>
            </mc:AlternateContent>
          </a:graphicData>
        </a:graphic>
      </p:graphicFrame>
      <p:sp>
        <p:nvSpPr>
          <p:cNvPr id="12" name="TextBox 11"/>
          <p:cNvSpPr txBox="1"/>
          <p:nvPr/>
        </p:nvSpPr>
        <p:spPr>
          <a:xfrm>
            <a:off x="21074" y="5284113"/>
            <a:ext cx="6248400" cy="430887"/>
          </a:xfrm>
          <a:prstGeom prst="rect">
            <a:avLst/>
          </a:prstGeom>
          <a:noFill/>
        </p:spPr>
        <p:txBody>
          <a:bodyPr wrap="square" rtlCol="0">
            <a:spAutoFit/>
          </a:bodyPr>
          <a:lstStyle/>
          <a:p>
            <a:r>
              <a:rPr lang="en-US" sz="2200" i="1" dirty="0">
                <a:solidFill>
                  <a:srgbClr val="0070C0"/>
                </a:solidFill>
              </a:rPr>
              <a:t>Substitute and solve:</a:t>
            </a:r>
          </a:p>
        </p:txBody>
      </p:sp>
      <p:graphicFrame>
        <p:nvGraphicFramePr>
          <p:cNvPr id="13" name="Object 12"/>
          <p:cNvGraphicFramePr>
            <a:graphicFrameLocks noChangeAspect="1"/>
          </p:cNvGraphicFramePr>
          <p:nvPr>
            <p:extLst>
              <p:ext uri="{D42A27DB-BD31-4B8C-83A1-F6EECF244321}">
                <p14:modId xmlns:p14="http://schemas.microsoft.com/office/powerpoint/2010/main" val="1385075587"/>
              </p:ext>
            </p:extLst>
          </p:nvPr>
        </p:nvGraphicFramePr>
        <p:xfrm>
          <a:off x="228600" y="5724525"/>
          <a:ext cx="5753101" cy="1057275"/>
        </p:xfrm>
        <a:graphic>
          <a:graphicData uri="http://schemas.openxmlformats.org/presentationml/2006/ole">
            <mc:AlternateContent xmlns:mc="http://schemas.openxmlformats.org/markup-compatibility/2006">
              <mc:Choice xmlns:v="urn:schemas-microsoft-com:vml" Requires="v">
                <p:oleObj spid="_x0000_s2063" name="Equation" r:id="rId12" imgW="3721100" imgH="685800" progId="Equation.3">
                  <p:embed/>
                </p:oleObj>
              </mc:Choice>
              <mc:Fallback>
                <p:oleObj name="Equation" r:id="rId12" imgW="3721100" imgH="685800" progId="Equation.3">
                  <p:embed/>
                  <p:pic>
                    <p:nvPicPr>
                      <p:cNvPr id="13" name="Object 12"/>
                      <p:cNvPicPr/>
                      <p:nvPr/>
                    </p:nvPicPr>
                    <p:blipFill>
                      <a:blip r:embed="rId13"/>
                      <a:stretch>
                        <a:fillRect/>
                      </a:stretch>
                    </p:blipFill>
                    <p:spPr>
                      <a:xfrm>
                        <a:off x="228600" y="5724525"/>
                        <a:ext cx="5753101" cy="1057275"/>
                      </a:xfrm>
                      <a:prstGeom prst="rect">
                        <a:avLst/>
                      </a:prstGeom>
                      <a:noFill/>
                    </p:spPr>
                  </p:pic>
                </p:oleObj>
              </mc:Fallback>
            </mc:AlternateContent>
          </a:graphicData>
        </a:graphic>
      </p:graphicFrame>
      <p:sp>
        <p:nvSpPr>
          <p:cNvPr id="14" name="Rectangle 13"/>
          <p:cNvSpPr/>
          <p:nvPr/>
        </p:nvSpPr>
        <p:spPr bwMode="auto">
          <a:xfrm>
            <a:off x="5181600" y="5943600"/>
            <a:ext cx="838200" cy="5334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15" name="Rectangle 14"/>
          <p:cNvSpPr/>
          <p:nvPr/>
        </p:nvSpPr>
        <p:spPr>
          <a:xfrm>
            <a:off x="292100" y="2550179"/>
            <a:ext cx="8686800" cy="523220"/>
          </a:xfrm>
          <a:prstGeom prst="rect">
            <a:avLst/>
          </a:prstGeom>
        </p:spPr>
        <p:txBody>
          <a:bodyPr wrap="square">
            <a:spAutoFit/>
          </a:bodyPr>
          <a:lstStyle/>
          <a:p>
            <a:pPr>
              <a:spcBef>
                <a:spcPts val="1200"/>
              </a:spcBef>
              <a:defRPr/>
            </a:pPr>
            <a:r>
              <a:rPr lang="en-US" sz="2800" dirty="0">
                <a:solidFill>
                  <a:schemeClr val="accent4"/>
                </a:solidFill>
                <a:latin typeface="Arial" panose="020B0604020202020204" pitchFamily="34" charset="0"/>
                <a:cs typeface="Arial" panose="020B0604020202020204" pitchFamily="34" charset="0"/>
              </a:rPr>
              <a:t>CH</a:t>
            </a:r>
            <a:r>
              <a:rPr lang="en-US" sz="2800" baseline="-25000" dirty="0">
                <a:solidFill>
                  <a:schemeClr val="accent4"/>
                </a:solidFill>
                <a:latin typeface="Arial" panose="020B0604020202020204" pitchFamily="34" charset="0"/>
                <a:cs typeface="Arial" panose="020B0604020202020204" pitchFamily="34" charset="0"/>
              </a:rPr>
              <a:t>3</a:t>
            </a:r>
            <a:r>
              <a:rPr lang="en-US" sz="2800" dirty="0">
                <a:solidFill>
                  <a:schemeClr val="accent4"/>
                </a:solidFill>
                <a:latin typeface="Arial" panose="020B0604020202020204" pitchFamily="34" charset="0"/>
                <a:cs typeface="Arial" panose="020B0604020202020204" pitchFamily="34" charset="0"/>
              </a:rPr>
              <a:t>COOH(</a:t>
            </a:r>
            <a:r>
              <a:rPr lang="en-US" sz="2800" i="1" dirty="0">
                <a:solidFill>
                  <a:schemeClr val="accent4"/>
                </a:solidFill>
                <a:latin typeface="Arial" panose="020B0604020202020204" pitchFamily="34" charset="0"/>
                <a:cs typeface="Arial" panose="020B0604020202020204" pitchFamily="34" charset="0"/>
              </a:rPr>
              <a:t>aq</a:t>
            </a:r>
            <a:r>
              <a:rPr lang="en-US" sz="2800" dirty="0">
                <a:solidFill>
                  <a:schemeClr val="accent4"/>
                </a:solidFill>
                <a:latin typeface="Arial" panose="020B0604020202020204" pitchFamily="34" charset="0"/>
                <a:cs typeface="Arial" panose="020B0604020202020204" pitchFamily="34" charset="0"/>
              </a:rPr>
              <a:t>) + </a:t>
            </a:r>
            <a:r>
              <a:rPr lang="en-US" sz="2800" dirty="0">
                <a:solidFill>
                  <a:schemeClr val="accent4"/>
                </a:solidFill>
                <a:latin typeface="Arial"/>
                <a:cs typeface="Arial"/>
              </a:rPr>
              <a:t>H</a:t>
            </a:r>
            <a:r>
              <a:rPr lang="en-US" sz="2800" baseline="-25000" dirty="0">
                <a:solidFill>
                  <a:schemeClr val="accent4"/>
                </a:solidFill>
                <a:latin typeface="Arial"/>
                <a:cs typeface="Arial"/>
              </a:rPr>
              <a:t>2</a:t>
            </a:r>
            <a:r>
              <a:rPr lang="en-US" sz="2800" dirty="0">
                <a:solidFill>
                  <a:schemeClr val="accent4"/>
                </a:solidFill>
                <a:latin typeface="Arial"/>
                <a:cs typeface="Arial"/>
              </a:rPr>
              <a:t>O(</a:t>
            </a:r>
            <a:r>
              <a:rPr lang="en-US" sz="2800" dirty="0">
                <a:solidFill>
                  <a:schemeClr val="accent4"/>
                </a:solidFill>
              </a:rPr>
              <a:t>ℓ</a:t>
            </a:r>
            <a:r>
              <a:rPr lang="en-US" sz="2800" dirty="0">
                <a:solidFill>
                  <a:schemeClr val="accent4"/>
                </a:solidFill>
                <a:latin typeface="Arial"/>
                <a:cs typeface="Arial"/>
              </a:rPr>
              <a:t>) </a:t>
            </a:r>
            <a:r>
              <a:rPr lang="en-US" sz="2800" dirty="0">
                <a:solidFill>
                  <a:schemeClr val="accent4"/>
                </a:solidFill>
                <a:latin typeface="Arial" panose="020B0604020202020204" pitchFamily="34" charset="0"/>
                <a:cs typeface="Arial" panose="020B0604020202020204" pitchFamily="34" charset="0"/>
              </a:rPr>
              <a:t> ⇌ CH</a:t>
            </a:r>
            <a:r>
              <a:rPr lang="en-US" sz="2800" baseline="-25000" dirty="0">
                <a:solidFill>
                  <a:schemeClr val="accent4"/>
                </a:solidFill>
                <a:latin typeface="Arial" panose="020B0604020202020204" pitchFamily="34" charset="0"/>
                <a:cs typeface="Arial" panose="020B0604020202020204" pitchFamily="34" charset="0"/>
              </a:rPr>
              <a:t>3</a:t>
            </a:r>
            <a:r>
              <a:rPr lang="en-US" sz="2800" dirty="0">
                <a:solidFill>
                  <a:schemeClr val="accent4"/>
                </a:solidFill>
                <a:latin typeface="Arial" panose="020B0604020202020204" pitchFamily="34" charset="0"/>
                <a:cs typeface="Arial" panose="020B0604020202020204" pitchFamily="34" charset="0"/>
              </a:rPr>
              <a:t>COO</a:t>
            </a:r>
            <a:r>
              <a:rPr lang="en-US" sz="2800" baseline="30000" dirty="0">
                <a:solidFill>
                  <a:schemeClr val="accent4"/>
                </a:solidFill>
                <a:latin typeface="Arial" panose="020B0604020202020204" pitchFamily="34" charset="0"/>
                <a:cs typeface="Arial" panose="020B0604020202020204" pitchFamily="34" charset="0"/>
              </a:rPr>
              <a:t>-</a:t>
            </a:r>
            <a:r>
              <a:rPr lang="en-US" sz="2800" dirty="0">
                <a:solidFill>
                  <a:schemeClr val="accent4"/>
                </a:solidFill>
                <a:latin typeface="Arial" panose="020B0604020202020204" pitchFamily="34" charset="0"/>
                <a:cs typeface="Arial" panose="020B0604020202020204" pitchFamily="34" charset="0"/>
              </a:rPr>
              <a:t>(</a:t>
            </a:r>
            <a:r>
              <a:rPr lang="en-US" sz="2800" i="1" dirty="0" err="1">
                <a:solidFill>
                  <a:schemeClr val="accent4"/>
                </a:solidFill>
                <a:latin typeface="Arial" panose="020B0604020202020204" pitchFamily="34" charset="0"/>
                <a:cs typeface="Arial" panose="020B0604020202020204" pitchFamily="34" charset="0"/>
              </a:rPr>
              <a:t>aq</a:t>
            </a:r>
            <a:r>
              <a:rPr lang="en-US" sz="2800" dirty="0">
                <a:solidFill>
                  <a:schemeClr val="accent4"/>
                </a:solidFill>
                <a:latin typeface="Arial" panose="020B0604020202020204" pitchFamily="34" charset="0"/>
                <a:cs typeface="Arial" panose="020B0604020202020204" pitchFamily="34" charset="0"/>
              </a:rPr>
              <a:t>) </a:t>
            </a:r>
            <a:r>
              <a:rPr lang="en-US" sz="2800" baseline="30000" dirty="0">
                <a:solidFill>
                  <a:schemeClr val="accent4"/>
                </a:solidFill>
                <a:latin typeface="Arial" panose="020B0604020202020204" pitchFamily="34" charset="0"/>
                <a:cs typeface="Arial" panose="020B0604020202020204" pitchFamily="34" charset="0"/>
              </a:rPr>
              <a:t> </a:t>
            </a:r>
            <a:r>
              <a:rPr lang="en-US" sz="2800" dirty="0">
                <a:solidFill>
                  <a:schemeClr val="accent4"/>
                </a:solidFill>
                <a:latin typeface="Arial" panose="020B0604020202020204" pitchFamily="34" charset="0"/>
                <a:cs typeface="Arial" panose="020B0604020202020204" pitchFamily="34" charset="0"/>
              </a:rPr>
              <a:t>+ H</a:t>
            </a:r>
            <a:r>
              <a:rPr lang="en-US" sz="2800" baseline="-25000" dirty="0">
                <a:solidFill>
                  <a:schemeClr val="accent4"/>
                </a:solidFill>
                <a:latin typeface="Arial" panose="020B0604020202020204" pitchFamily="34" charset="0"/>
                <a:cs typeface="Arial" panose="020B0604020202020204" pitchFamily="34" charset="0"/>
              </a:rPr>
              <a:t>3</a:t>
            </a:r>
            <a:r>
              <a:rPr lang="en-US" sz="2800" dirty="0">
                <a:solidFill>
                  <a:schemeClr val="accent4"/>
                </a:solidFill>
                <a:latin typeface="Arial" panose="020B0604020202020204" pitchFamily="34" charset="0"/>
                <a:cs typeface="Arial" panose="020B0604020202020204" pitchFamily="34" charset="0"/>
              </a:rPr>
              <a:t>O</a:t>
            </a:r>
            <a:r>
              <a:rPr lang="en-US" sz="2800" baseline="30000" dirty="0">
                <a:solidFill>
                  <a:schemeClr val="accent4"/>
                </a:solidFill>
                <a:latin typeface="Arial" panose="020B0604020202020204" pitchFamily="34" charset="0"/>
                <a:cs typeface="Arial" panose="020B0604020202020204" pitchFamily="34" charset="0"/>
              </a:rPr>
              <a:t>+</a:t>
            </a:r>
            <a:r>
              <a:rPr lang="en-US" sz="2800" dirty="0">
                <a:solidFill>
                  <a:schemeClr val="accent4"/>
                </a:solidFill>
                <a:latin typeface="Arial" panose="020B0604020202020204" pitchFamily="34" charset="0"/>
                <a:cs typeface="Arial" panose="020B0604020202020204" pitchFamily="34" charset="0"/>
              </a:rPr>
              <a:t>(</a:t>
            </a:r>
            <a:r>
              <a:rPr lang="en-US" sz="2800" i="1" dirty="0" err="1">
                <a:solidFill>
                  <a:schemeClr val="accent4"/>
                </a:solidFill>
                <a:latin typeface="Arial" panose="020B0604020202020204" pitchFamily="34" charset="0"/>
                <a:cs typeface="Arial" panose="020B0604020202020204" pitchFamily="34" charset="0"/>
              </a:rPr>
              <a:t>aq</a:t>
            </a:r>
            <a:r>
              <a:rPr lang="en-US" sz="2800" dirty="0">
                <a:solidFill>
                  <a:schemeClr val="accent4"/>
                </a:solidFill>
                <a:latin typeface="Arial" panose="020B0604020202020204" pitchFamily="34" charset="0"/>
                <a:cs typeface="Arial" panose="020B0604020202020204" pitchFamily="34" charset="0"/>
              </a:rPr>
              <a:t>)</a:t>
            </a:r>
          </a:p>
        </p:txBody>
      </p:sp>
      <p:sp>
        <p:nvSpPr>
          <p:cNvPr id="16" name="TextBox 15"/>
          <p:cNvSpPr txBox="1"/>
          <p:nvPr/>
        </p:nvSpPr>
        <p:spPr>
          <a:xfrm>
            <a:off x="4038600" y="4034750"/>
            <a:ext cx="5181600" cy="400110"/>
          </a:xfrm>
          <a:prstGeom prst="rect">
            <a:avLst/>
          </a:prstGeom>
          <a:noFill/>
        </p:spPr>
        <p:txBody>
          <a:bodyPr wrap="square" rtlCol="0">
            <a:spAutoFit/>
          </a:bodyPr>
          <a:lstStyle/>
          <a:p>
            <a:r>
              <a:rPr lang="en-US" sz="2000" i="1" dirty="0">
                <a:solidFill>
                  <a:srgbClr val="0070C0"/>
                </a:solidFill>
              </a:rPr>
              <a:t>(Assuming complete dissociation of the salt)</a:t>
            </a:r>
          </a:p>
        </p:txBody>
      </p:sp>
    </p:spTree>
    <p:extLst>
      <p:ext uri="{BB962C8B-B14F-4D97-AF65-F5344CB8AC3E}">
        <p14:creationId xmlns:p14="http://schemas.microsoft.com/office/powerpoint/2010/main" val="2139144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4" grpId="0" animBg="1"/>
      <p:bldP spid="15" grpId="0"/>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000" kern="0" dirty="0">
                <a:solidFill>
                  <a:srgbClr val="084333"/>
                </a:solidFill>
                <a:cs typeface="Arial" panose="020B0604020202020204" pitchFamily="34" charset="0"/>
              </a:rPr>
              <a:t>Example: Complex-Ion Equilibria</a:t>
            </a:r>
            <a:endParaRPr lang="en-US" sz="40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9" name="TextBox 3"/>
          <p:cNvSpPr txBox="1">
            <a:spLocks noChangeArrowheads="1"/>
          </p:cNvSpPr>
          <p:nvPr/>
        </p:nvSpPr>
        <p:spPr bwMode="auto">
          <a:xfrm>
            <a:off x="0" y="1072260"/>
            <a:ext cx="9144000" cy="892552"/>
          </a:xfrm>
          <a:prstGeom prst="rect">
            <a:avLst/>
          </a:prstGeom>
          <a:noFill/>
          <a:ln>
            <a:noFill/>
          </a:ln>
        </p:spPr>
        <p:txBody>
          <a:bodyPr wrap="square">
            <a:spAutoFit/>
          </a:bodyPr>
          <a:lstStyle/>
          <a:p>
            <a:r>
              <a:rPr lang="en-US" sz="2600" dirty="0">
                <a:solidFill>
                  <a:schemeClr val="accent4"/>
                </a:solidFill>
                <a:ea typeface="ＭＳ Ｐゴシック" charset="-128"/>
              </a:rPr>
              <a:t>Calculate the equilibrium concentration of Zn</a:t>
            </a:r>
            <a:r>
              <a:rPr lang="en-US" sz="2600" baseline="30000" dirty="0">
                <a:solidFill>
                  <a:schemeClr val="accent4"/>
                </a:solidFill>
                <a:ea typeface="ＭＳ Ｐゴシック" charset="-128"/>
              </a:rPr>
              <a:t>2+</a:t>
            </a:r>
            <a:r>
              <a:rPr lang="en-US" sz="2600" dirty="0">
                <a:solidFill>
                  <a:schemeClr val="accent4"/>
                </a:solidFill>
                <a:ea typeface="ＭＳ Ｐゴシック" charset="-128"/>
              </a:rPr>
              <a:t>(</a:t>
            </a:r>
            <a:r>
              <a:rPr lang="en-US" sz="2600" i="1" dirty="0" err="1">
                <a:solidFill>
                  <a:schemeClr val="accent4"/>
                </a:solidFill>
                <a:ea typeface="ＭＳ Ｐゴシック" charset="-128"/>
              </a:rPr>
              <a:t>aq</a:t>
            </a:r>
            <a:r>
              <a:rPr lang="en-US" sz="2600" dirty="0">
                <a:solidFill>
                  <a:schemeClr val="accent4"/>
                </a:solidFill>
                <a:ea typeface="ＭＳ Ｐゴシック" charset="-128"/>
              </a:rPr>
              <a:t>) in a solution that is initially 0.0125 </a:t>
            </a:r>
            <a:r>
              <a:rPr lang="en-US" sz="2600" i="1" dirty="0">
                <a:solidFill>
                  <a:schemeClr val="accent4"/>
                </a:solidFill>
                <a:ea typeface="ＭＳ Ｐゴシック" charset="-128"/>
              </a:rPr>
              <a:t>M</a:t>
            </a:r>
            <a:r>
              <a:rPr lang="en-US" sz="2600" dirty="0">
                <a:solidFill>
                  <a:schemeClr val="accent4"/>
                </a:solidFill>
                <a:ea typeface="ＭＳ Ｐゴシック" charset="-128"/>
              </a:rPr>
              <a:t> Zn(NO</a:t>
            </a:r>
            <a:r>
              <a:rPr lang="en-US" sz="2600" baseline="-25000" dirty="0">
                <a:solidFill>
                  <a:schemeClr val="accent4"/>
                </a:solidFill>
                <a:ea typeface="ＭＳ Ｐゴシック" charset="-128"/>
              </a:rPr>
              <a:t>3</a:t>
            </a:r>
            <a:r>
              <a:rPr lang="en-US" sz="2600" dirty="0">
                <a:solidFill>
                  <a:schemeClr val="accent4"/>
                </a:solidFill>
                <a:ea typeface="ＭＳ Ｐゴシック" charset="-128"/>
              </a:rPr>
              <a:t>)</a:t>
            </a:r>
            <a:r>
              <a:rPr lang="en-US" sz="2600" baseline="-25000" dirty="0">
                <a:solidFill>
                  <a:schemeClr val="accent4"/>
                </a:solidFill>
                <a:ea typeface="ＭＳ Ｐゴシック" charset="-128"/>
              </a:rPr>
              <a:t>2</a:t>
            </a:r>
            <a:r>
              <a:rPr lang="en-US" sz="2600" dirty="0">
                <a:solidFill>
                  <a:schemeClr val="accent4"/>
                </a:solidFill>
                <a:ea typeface="ＭＳ Ｐゴシック" charset="-128"/>
              </a:rPr>
              <a:t> and 0.600 </a:t>
            </a:r>
            <a:r>
              <a:rPr lang="en-US" sz="2600" i="1" dirty="0">
                <a:solidFill>
                  <a:schemeClr val="accent4"/>
                </a:solidFill>
                <a:ea typeface="ＭＳ Ｐゴシック" charset="-128"/>
              </a:rPr>
              <a:t>M</a:t>
            </a:r>
            <a:r>
              <a:rPr lang="en-US" sz="2600" dirty="0">
                <a:solidFill>
                  <a:schemeClr val="accent4"/>
                </a:solidFill>
                <a:ea typeface="ＭＳ Ｐゴシック" charset="-128"/>
              </a:rPr>
              <a:t> NH</a:t>
            </a:r>
            <a:r>
              <a:rPr lang="en-US" sz="2600" baseline="-25000" dirty="0">
                <a:solidFill>
                  <a:schemeClr val="accent4"/>
                </a:solidFill>
                <a:ea typeface="ＭＳ Ｐゴシック" charset="-128"/>
              </a:rPr>
              <a:t>3</a:t>
            </a:r>
            <a:r>
              <a:rPr lang="en-US" sz="2600" dirty="0">
                <a:solidFill>
                  <a:schemeClr val="accent4"/>
                </a:solidFill>
                <a:ea typeface="ＭＳ Ｐゴシック" charset="-128"/>
              </a:rPr>
              <a:t>.</a:t>
            </a:r>
          </a:p>
        </p:txBody>
      </p:sp>
      <p:sp>
        <p:nvSpPr>
          <p:cNvPr id="10" name="Rectangle 9"/>
          <p:cNvSpPr/>
          <p:nvPr/>
        </p:nvSpPr>
        <p:spPr>
          <a:xfrm>
            <a:off x="228600" y="1981200"/>
            <a:ext cx="8839199" cy="492443"/>
          </a:xfrm>
          <a:prstGeom prst="rect">
            <a:avLst/>
          </a:prstGeom>
        </p:spPr>
        <p:txBody>
          <a:bodyPr wrap="square">
            <a:spAutoFit/>
          </a:bodyPr>
          <a:lstStyle/>
          <a:p>
            <a:pPr marL="0" indent="0">
              <a:spcBef>
                <a:spcPts val="600"/>
              </a:spcBef>
              <a:buNone/>
            </a:pPr>
            <a:r>
              <a:rPr lang="en-US" sz="2600" dirty="0">
                <a:solidFill>
                  <a:schemeClr val="accent4"/>
                </a:solidFill>
              </a:rPr>
              <a:t>Zn</a:t>
            </a:r>
            <a:r>
              <a:rPr lang="en-US" sz="2600" baseline="30000" dirty="0">
                <a:solidFill>
                  <a:schemeClr val="accent4"/>
                </a:solidFill>
              </a:rPr>
              <a:t>2+</a:t>
            </a:r>
            <a:r>
              <a:rPr lang="en-US" sz="2600" dirty="0">
                <a:solidFill>
                  <a:schemeClr val="accent4"/>
                </a:solidFill>
              </a:rPr>
              <a:t>(</a:t>
            </a:r>
            <a:r>
              <a:rPr lang="en-US" sz="2600" i="1" dirty="0" err="1">
                <a:solidFill>
                  <a:schemeClr val="accent4"/>
                </a:solidFill>
              </a:rPr>
              <a:t>aq</a:t>
            </a:r>
            <a:r>
              <a:rPr lang="en-US" sz="2600" dirty="0">
                <a:solidFill>
                  <a:schemeClr val="accent4"/>
                </a:solidFill>
              </a:rPr>
              <a:t>) +  4 NH</a:t>
            </a:r>
            <a:r>
              <a:rPr lang="en-US" sz="2600" baseline="-25000" dirty="0">
                <a:solidFill>
                  <a:schemeClr val="accent4"/>
                </a:solidFill>
              </a:rPr>
              <a:t>3</a:t>
            </a:r>
            <a:r>
              <a:rPr lang="en-US" sz="2600" dirty="0">
                <a:solidFill>
                  <a:schemeClr val="accent4"/>
                </a:solidFill>
              </a:rPr>
              <a:t>(</a:t>
            </a:r>
            <a:r>
              <a:rPr lang="en-US" sz="2600" i="1" dirty="0" err="1">
                <a:solidFill>
                  <a:schemeClr val="accent4"/>
                </a:solidFill>
              </a:rPr>
              <a:t>aq</a:t>
            </a:r>
            <a:r>
              <a:rPr lang="en-US" sz="2600" dirty="0">
                <a:solidFill>
                  <a:schemeClr val="accent4"/>
                </a:solidFill>
              </a:rPr>
              <a:t>)  ⇌  Zn(NH</a:t>
            </a:r>
            <a:r>
              <a:rPr lang="en-US" sz="2600" baseline="-25000" dirty="0">
                <a:solidFill>
                  <a:schemeClr val="accent4"/>
                </a:solidFill>
              </a:rPr>
              <a:t>3</a:t>
            </a:r>
            <a:r>
              <a:rPr lang="en-US" sz="2600" dirty="0">
                <a:solidFill>
                  <a:schemeClr val="accent4"/>
                </a:solidFill>
              </a:rPr>
              <a:t>)</a:t>
            </a:r>
            <a:r>
              <a:rPr lang="en-US" sz="2600" baseline="-25000" dirty="0">
                <a:solidFill>
                  <a:schemeClr val="accent4"/>
                </a:solidFill>
              </a:rPr>
              <a:t>4</a:t>
            </a:r>
            <a:r>
              <a:rPr lang="en-US" sz="2600" baseline="30000" dirty="0">
                <a:solidFill>
                  <a:schemeClr val="accent4"/>
                </a:solidFill>
              </a:rPr>
              <a:t>2+</a:t>
            </a:r>
            <a:r>
              <a:rPr lang="en-US" sz="2600" dirty="0">
                <a:solidFill>
                  <a:schemeClr val="accent4"/>
                </a:solidFill>
              </a:rPr>
              <a:t>(</a:t>
            </a:r>
            <a:r>
              <a:rPr lang="en-US" sz="2600" i="1" dirty="0" err="1">
                <a:solidFill>
                  <a:schemeClr val="accent4"/>
                </a:solidFill>
              </a:rPr>
              <a:t>aq</a:t>
            </a:r>
            <a:r>
              <a:rPr lang="en-US" sz="2600" dirty="0">
                <a:solidFill>
                  <a:schemeClr val="accent4"/>
                </a:solidFill>
              </a:rPr>
              <a:t>)	   </a:t>
            </a:r>
            <a:r>
              <a:rPr lang="en-US" sz="2600" i="1" dirty="0" err="1">
                <a:solidFill>
                  <a:schemeClr val="accent4"/>
                </a:solidFill>
              </a:rPr>
              <a:t>K</a:t>
            </a:r>
            <a:r>
              <a:rPr lang="en-US" sz="2600" i="1" baseline="-25000" dirty="0" err="1">
                <a:solidFill>
                  <a:schemeClr val="accent4"/>
                </a:solidFill>
              </a:rPr>
              <a:t>f</a:t>
            </a:r>
            <a:r>
              <a:rPr lang="en-US" sz="2600" i="1" dirty="0">
                <a:solidFill>
                  <a:schemeClr val="accent4"/>
                </a:solidFill>
              </a:rPr>
              <a:t> = </a:t>
            </a:r>
            <a:r>
              <a:rPr lang="en-US" sz="2600" dirty="0">
                <a:solidFill>
                  <a:schemeClr val="accent4"/>
                </a:solidFill>
              </a:rPr>
              <a:t>2.9 ×10</a:t>
            </a:r>
            <a:r>
              <a:rPr lang="en-US" sz="2600" baseline="30000" dirty="0">
                <a:solidFill>
                  <a:schemeClr val="accent4"/>
                </a:solidFill>
              </a:rPr>
              <a:t>9</a:t>
            </a:r>
            <a:endParaRPr lang="en-US" sz="2600" dirty="0">
              <a:solidFill>
                <a:schemeClr val="accent4"/>
              </a:solidFill>
            </a:endParaRPr>
          </a:p>
        </p:txBody>
      </p:sp>
      <p:graphicFrame>
        <p:nvGraphicFramePr>
          <p:cNvPr id="11" name="Table 10"/>
          <p:cNvGraphicFramePr>
            <a:graphicFrameLocks noGrp="1"/>
          </p:cNvGraphicFramePr>
          <p:nvPr/>
        </p:nvGraphicFramePr>
        <p:xfrm>
          <a:off x="4047662" y="3100871"/>
          <a:ext cx="4966658" cy="1676400"/>
        </p:xfrm>
        <a:graphic>
          <a:graphicData uri="http://schemas.openxmlformats.org/drawingml/2006/table">
            <a:tbl>
              <a:tblPr firstRow="1" bandRow="1">
                <a:tableStyleId>{F2DE63D5-997A-4646-A377-4702673A728D}</a:tableStyleId>
              </a:tblPr>
              <a:tblGrid>
                <a:gridCol w="1461459">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371599">
                  <a:extLst>
                    <a:ext uri="{9D8B030D-6E8A-4147-A177-3AD203B41FA5}">
                      <a16:colId xmlns:a16="http://schemas.microsoft.com/office/drawing/2014/main" val="20003"/>
                    </a:ext>
                  </a:extLst>
                </a:gridCol>
              </a:tblGrid>
              <a:tr h="419100">
                <a:tc>
                  <a:txBody>
                    <a:bodyPr/>
                    <a:lstStyle/>
                    <a:p>
                      <a:endParaRPr lang="en-US" sz="18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accent4"/>
                          </a:solidFill>
                          <a:latin typeface="Arial"/>
                          <a:cs typeface="Arial"/>
                        </a:rPr>
                        <a:t>[Zn</a:t>
                      </a:r>
                      <a:r>
                        <a:rPr lang="en-US" sz="1800" baseline="30000" dirty="0">
                          <a:solidFill>
                            <a:schemeClr val="accent4"/>
                          </a:solidFill>
                          <a:latin typeface="Arial"/>
                          <a:cs typeface="Arial"/>
                        </a:rPr>
                        <a:t>2+</a:t>
                      </a:r>
                      <a:r>
                        <a:rPr lang="en-US" sz="1800" baseline="0" dirty="0">
                          <a:solidFill>
                            <a:schemeClr val="accent4"/>
                          </a:solidFill>
                          <a:latin typeface="Arial"/>
                          <a:cs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i="0" dirty="0">
                          <a:solidFill>
                            <a:schemeClr val="accent4"/>
                          </a:solidFill>
                          <a:latin typeface="Arial"/>
                          <a:cs typeface="Arial"/>
                        </a:rPr>
                        <a:t>[NH</a:t>
                      </a:r>
                      <a:r>
                        <a:rPr lang="en-US" sz="1800" i="0" baseline="-25000" dirty="0">
                          <a:solidFill>
                            <a:schemeClr val="accent4"/>
                          </a:solidFill>
                          <a:latin typeface="Arial"/>
                          <a:cs typeface="Arial"/>
                        </a:rPr>
                        <a:t>3</a:t>
                      </a:r>
                      <a:r>
                        <a:rPr lang="en-US" sz="1800" i="0" dirty="0">
                          <a:solidFill>
                            <a:schemeClr val="accent4"/>
                          </a:solidFill>
                          <a:latin typeface="Arial"/>
                          <a:cs typeface="Arial"/>
                        </a:rPr>
                        <a:t>]</a:t>
                      </a:r>
                      <a:endParaRPr lang="en-US" sz="1800" dirty="0">
                        <a:solidFill>
                          <a:schemeClr val="accent4"/>
                        </a:solidFill>
                        <a:latin typeface="Arial"/>
                        <a:cs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accent4"/>
                          </a:solidFill>
                          <a:latin typeface="Arial"/>
                          <a:cs typeface="Arial"/>
                        </a:rPr>
                        <a:t>[Zn(</a:t>
                      </a:r>
                      <a:r>
                        <a:rPr lang="en-US" sz="1800" i="0" dirty="0">
                          <a:solidFill>
                            <a:schemeClr val="accent4"/>
                          </a:solidFill>
                          <a:latin typeface="Arial"/>
                          <a:cs typeface="Arial"/>
                        </a:rPr>
                        <a:t>NH</a:t>
                      </a:r>
                      <a:r>
                        <a:rPr lang="en-US" sz="1800" i="0" baseline="-25000" dirty="0">
                          <a:solidFill>
                            <a:schemeClr val="accent4"/>
                          </a:solidFill>
                          <a:latin typeface="Arial"/>
                          <a:cs typeface="Arial"/>
                        </a:rPr>
                        <a:t>3</a:t>
                      </a:r>
                      <a:r>
                        <a:rPr lang="en-US" sz="1800" i="0" baseline="0" dirty="0">
                          <a:solidFill>
                            <a:schemeClr val="accent4"/>
                          </a:solidFill>
                          <a:latin typeface="Arial"/>
                          <a:cs typeface="Arial"/>
                        </a:rPr>
                        <a:t>)</a:t>
                      </a:r>
                      <a:r>
                        <a:rPr lang="en-US" sz="1800" i="0" baseline="-25000" dirty="0">
                          <a:solidFill>
                            <a:schemeClr val="accent4"/>
                          </a:solidFill>
                          <a:latin typeface="Arial"/>
                          <a:cs typeface="Arial"/>
                        </a:rPr>
                        <a:t>4</a:t>
                      </a:r>
                      <a:r>
                        <a:rPr lang="en-US" sz="1800" baseline="30000" dirty="0">
                          <a:solidFill>
                            <a:schemeClr val="accent4"/>
                          </a:solidFill>
                          <a:latin typeface="Arial"/>
                          <a:cs typeface="Arial"/>
                        </a:rPr>
                        <a:t>+</a:t>
                      </a:r>
                      <a:r>
                        <a:rPr lang="en-US" sz="1800" baseline="0" dirty="0">
                          <a:solidFill>
                            <a:schemeClr val="accent4"/>
                          </a:solidFill>
                          <a:latin typeface="Arial"/>
                          <a:cs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19100">
                <a:tc>
                  <a:txBody>
                    <a:bodyPr/>
                    <a:lstStyle/>
                    <a:p>
                      <a:r>
                        <a:rPr lang="en-US" sz="1800" b="1" dirty="0">
                          <a:solidFill>
                            <a:schemeClr val="accent4"/>
                          </a:solidFill>
                          <a:latin typeface="Arial" panose="020B0604020202020204" pitchFamily="34" charset="0"/>
                          <a:cs typeface="Arial" panose="020B0604020202020204" pitchFamily="34" charset="0"/>
                        </a:rPr>
                        <a:t>Initial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8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8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8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9100">
                <a:tc>
                  <a:txBody>
                    <a:bodyPr/>
                    <a:lstStyle/>
                    <a:p>
                      <a:r>
                        <a:rPr lang="en-US" sz="1800" b="1" dirty="0">
                          <a:solidFill>
                            <a:schemeClr val="accent4"/>
                          </a:solidFill>
                          <a:latin typeface="Arial" panose="020B0604020202020204" pitchFamily="34" charset="0"/>
                          <a:cs typeface="Arial" panose="020B0604020202020204" pitchFamily="34" charset="0"/>
                        </a:rPr>
                        <a:t>Change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8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8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8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9100">
                <a:tc>
                  <a:txBody>
                    <a:bodyPr/>
                    <a:lstStyle/>
                    <a:p>
                      <a:r>
                        <a:rPr lang="en-US" sz="1800" b="1" dirty="0">
                          <a:solidFill>
                            <a:schemeClr val="accent4"/>
                          </a:solidFill>
                          <a:latin typeface="Arial" panose="020B0604020202020204" pitchFamily="34" charset="0"/>
                          <a:cs typeface="Arial" panose="020B0604020202020204" pitchFamily="34" charset="0"/>
                        </a:rPr>
                        <a:t>Equilibrium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2" name="TextBox 6"/>
          <p:cNvSpPr txBox="1">
            <a:spLocks noChangeArrowheads="1"/>
          </p:cNvSpPr>
          <p:nvPr/>
        </p:nvSpPr>
        <p:spPr bwMode="auto">
          <a:xfrm>
            <a:off x="5661521" y="3537136"/>
            <a:ext cx="609600" cy="369332"/>
          </a:xfrm>
          <a:prstGeom prst="rect">
            <a:avLst/>
          </a:prstGeom>
          <a:noFill/>
          <a:ln w="9525">
            <a:noFill/>
            <a:miter lim="800000"/>
            <a:headEnd/>
            <a:tailEnd/>
          </a:ln>
        </p:spPr>
        <p:txBody>
          <a:bodyPr wrap="square">
            <a:spAutoFit/>
          </a:bodyPr>
          <a:lstStyle/>
          <a:p>
            <a:pPr algn="ctr"/>
            <a:r>
              <a:rPr lang="en-US" dirty="0">
                <a:solidFill>
                  <a:srgbClr val="FF0000"/>
                </a:solidFill>
                <a:ea typeface="ＭＳ Ｐゴシック" charset="-128"/>
              </a:rPr>
              <a:t>0</a:t>
            </a:r>
          </a:p>
        </p:txBody>
      </p:sp>
      <p:sp>
        <p:nvSpPr>
          <p:cNvPr id="13" name="TextBox 6"/>
          <p:cNvSpPr txBox="1">
            <a:spLocks noChangeArrowheads="1"/>
          </p:cNvSpPr>
          <p:nvPr/>
        </p:nvSpPr>
        <p:spPr bwMode="auto">
          <a:xfrm>
            <a:off x="7947521" y="3950739"/>
            <a:ext cx="609599" cy="369332"/>
          </a:xfrm>
          <a:prstGeom prst="rect">
            <a:avLst/>
          </a:prstGeom>
          <a:noFill/>
          <a:ln w="9525">
            <a:noFill/>
            <a:miter lim="800000"/>
            <a:headEnd/>
            <a:tailEnd/>
          </a:ln>
        </p:spPr>
        <p:txBody>
          <a:bodyPr wrap="square">
            <a:spAutoFit/>
          </a:bodyPr>
          <a:lstStyle/>
          <a:p>
            <a:pPr algn="ctr"/>
            <a:r>
              <a:rPr lang="en-US" dirty="0">
                <a:solidFill>
                  <a:srgbClr val="FF0000"/>
                </a:solidFill>
                <a:ea typeface="ＭＳ Ｐゴシック" charset="-128"/>
              </a:rPr>
              <a:t>-x</a:t>
            </a:r>
          </a:p>
        </p:txBody>
      </p:sp>
      <p:sp>
        <p:nvSpPr>
          <p:cNvPr id="14" name="TextBox 6"/>
          <p:cNvSpPr txBox="1">
            <a:spLocks noChangeArrowheads="1"/>
          </p:cNvSpPr>
          <p:nvPr/>
        </p:nvSpPr>
        <p:spPr bwMode="auto">
          <a:xfrm>
            <a:off x="7808490" y="3537136"/>
            <a:ext cx="1192461" cy="369332"/>
          </a:xfrm>
          <a:prstGeom prst="rect">
            <a:avLst/>
          </a:prstGeom>
          <a:noFill/>
          <a:ln w="9525">
            <a:noFill/>
            <a:miter lim="800000"/>
            <a:headEnd/>
            <a:tailEnd/>
          </a:ln>
        </p:spPr>
        <p:txBody>
          <a:bodyPr wrap="square">
            <a:spAutoFit/>
          </a:bodyPr>
          <a:lstStyle/>
          <a:p>
            <a:r>
              <a:rPr lang="en-US" dirty="0">
                <a:solidFill>
                  <a:srgbClr val="FF0000"/>
                </a:solidFill>
                <a:ea typeface="ＭＳ Ｐゴシック" charset="-128"/>
              </a:rPr>
              <a:t>0.0125</a:t>
            </a:r>
          </a:p>
        </p:txBody>
      </p:sp>
      <p:sp>
        <p:nvSpPr>
          <p:cNvPr id="15" name="TextBox 6"/>
          <p:cNvSpPr txBox="1">
            <a:spLocks noChangeArrowheads="1"/>
          </p:cNvSpPr>
          <p:nvPr/>
        </p:nvSpPr>
        <p:spPr bwMode="auto">
          <a:xfrm>
            <a:off x="6575920" y="3537136"/>
            <a:ext cx="815479" cy="369332"/>
          </a:xfrm>
          <a:prstGeom prst="rect">
            <a:avLst/>
          </a:prstGeom>
          <a:noFill/>
          <a:ln w="9525">
            <a:noFill/>
            <a:miter lim="800000"/>
            <a:headEnd/>
            <a:tailEnd/>
          </a:ln>
        </p:spPr>
        <p:txBody>
          <a:bodyPr wrap="square">
            <a:spAutoFit/>
          </a:bodyPr>
          <a:lstStyle/>
          <a:p>
            <a:r>
              <a:rPr lang="en-US" dirty="0">
                <a:solidFill>
                  <a:srgbClr val="FF0000"/>
                </a:solidFill>
                <a:ea typeface="ＭＳ Ｐゴシック" charset="-128"/>
              </a:rPr>
              <a:t>0.550</a:t>
            </a:r>
          </a:p>
        </p:txBody>
      </p:sp>
      <p:sp>
        <p:nvSpPr>
          <p:cNvPr id="16" name="TextBox 6"/>
          <p:cNvSpPr txBox="1">
            <a:spLocks noChangeArrowheads="1"/>
          </p:cNvSpPr>
          <p:nvPr/>
        </p:nvSpPr>
        <p:spPr bwMode="auto">
          <a:xfrm>
            <a:off x="5737721" y="3950739"/>
            <a:ext cx="609600" cy="369332"/>
          </a:xfrm>
          <a:prstGeom prst="rect">
            <a:avLst/>
          </a:prstGeom>
          <a:noFill/>
          <a:ln w="9525">
            <a:noFill/>
            <a:miter lim="800000"/>
            <a:headEnd/>
            <a:tailEnd/>
          </a:ln>
        </p:spPr>
        <p:txBody>
          <a:bodyPr wrap="square">
            <a:spAutoFit/>
          </a:bodyPr>
          <a:lstStyle/>
          <a:p>
            <a:r>
              <a:rPr lang="en-US" dirty="0">
                <a:solidFill>
                  <a:srgbClr val="FF0000"/>
                </a:solidFill>
                <a:ea typeface="ＭＳ Ｐゴシック" charset="-128"/>
              </a:rPr>
              <a:t>+x</a:t>
            </a:r>
          </a:p>
        </p:txBody>
      </p:sp>
      <p:sp>
        <p:nvSpPr>
          <p:cNvPr id="17" name="TextBox 6"/>
          <p:cNvSpPr txBox="1">
            <a:spLocks noChangeArrowheads="1"/>
          </p:cNvSpPr>
          <p:nvPr/>
        </p:nvSpPr>
        <p:spPr bwMode="auto">
          <a:xfrm>
            <a:off x="5826861" y="4379455"/>
            <a:ext cx="304800" cy="369332"/>
          </a:xfrm>
          <a:prstGeom prst="rect">
            <a:avLst/>
          </a:prstGeom>
          <a:noFill/>
          <a:ln w="9525">
            <a:noFill/>
            <a:miter lim="800000"/>
            <a:headEnd/>
            <a:tailEnd/>
          </a:ln>
        </p:spPr>
        <p:txBody>
          <a:bodyPr wrap="square">
            <a:spAutoFit/>
          </a:bodyPr>
          <a:lstStyle/>
          <a:p>
            <a:r>
              <a:rPr lang="en-US" dirty="0">
                <a:solidFill>
                  <a:srgbClr val="FF0000"/>
                </a:solidFill>
                <a:ea typeface="ＭＳ Ｐゴシック" charset="-128"/>
              </a:rPr>
              <a:t>x</a:t>
            </a:r>
          </a:p>
        </p:txBody>
      </p:sp>
      <p:sp>
        <p:nvSpPr>
          <p:cNvPr id="18" name="TextBox 6"/>
          <p:cNvSpPr txBox="1">
            <a:spLocks noChangeArrowheads="1"/>
          </p:cNvSpPr>
          <p:nvPr/>
        </p:nvSpPr>
        <p:spPr bwMode="auto">
          <a:xfrm>
            <a:off x="6705600" y="3950739"/>
            <a:ext cx="685800" cy="369332"/>
          </a:xfrm>
          <a:prstGeom prst="rect">
            <a:avLst/>
          </a:prstGeom>
          <a:noFill/>
          <a:ln w="9525">
            <a:noFill/>
            <a:miter lim="800000"/>
            <a:headEnd/>
            <a:tailEnd/>
          </a:ln>
        </p:spPr>
        <p:txBody>
          <a:bodyPr wrap="square">
            <a:spAutoFit/>
          </a:bodyPr>
          <a:lstStyle/>
          <a:p>
            <a:r>
              <a:rPr lang="en-US" dirty="0">
                <a:solidFill>
                  <a:srgbClr val="FF0000"/>
                </a:solidFill>
                <a:ea typeface="ＭＳ Ｐゴシック" charset="-128"/>
              </a:rPr>
              <a:t>+4x</a:t>
            </a:r>
          </a:p>
        </p:txBody>
      </p:sp>
      <p:sp>
        <p:nvSpPr>
          <p:cNvPr id="19" name="TextBox 6"/>
          <p:cNvSpPr txBox="1">
            <a:spLocks noChangeArrowheads="1"/>
          </p:cNvSpPr>
          <p:nvPr/>
        </p:nvSpPr>
        <p:spPr bwMode="auto">
          <a:xfrm>
            <a:off x="6477000" y="4417916"/>
            <a:ext cx="1371600" cy="338554"/>
          </a:xfrm>
          <a:prstGeom prst="rect">
            <a:avLst/>
          </a:prstGeom>
          <a:noFill/>
          <a:ln w="9525">
            <a:noFill/>
            <a:miter lim="800000"/>
            <a:headEnd/>
            <a:tailEnd/>
          </a:ln>
        </p:spPr>
        <p:txBody>
          <a:bodyPr wrap="square">
            <a:spAutoFit/>
          </a:bodyPr>
          <a:lstStyle/>
          <a:p>
            <a:r>
              <a:rPr lang="en-US" sz="1600" dirty="0">
                <a:solidFill>
                  <a:srgbClr val="FF0000"/>
                </a:solidFill>
                <a:ea typeface="ＭＳ Ｐゴシック" charset="-128"/>
              </a:rPr>
              <a:t>0.550 + 4x</a:t>
            </a:r>
          </a:p>
        </p:txBody>
      </p:sp>
      <p:sp>
        <p:nvSpPr>
          <p:cNvPr id="20" name="TextBox 6"/>
          <p:cNvSpPr txBox="1">
            <a:spLocks noChangeArrowheads="1"/>
          </p:cNvSpPr>
          <p:nvPr/>
        </p:nvSpPr>
        <p:spPr bwMode="auto">
          <a:xfrm>
            <a:off x="7718920" y="4392222"/>
            <a:ext cx="1295400" cy="369332"/>
          </a:xfrm>
          <a:prstGeom prst="rect">
            <a:avLst/>
          </a:prstGeom>
          <a:noFill/>
          <a:ln w="9525">
            <a:noFill/>
            <a:miter lim="800000"/>
            <a:headEnd/>
            <a:tailEnd/>
          </a:ln>
        </p:spPr>
        <p:txBody>
          <a:bodyPr wrap="square">
            <a:spAutoFit/>
          </a:bodyPr>
          <a:lstStyle/>
          <a:p>
            <a:r>
              <a:rPr lang="en-US" dirty="0">
                <a:solidFill>
                  <a:srgbClr val="FF0000"/>
                </a:solidFill>
                <a:ea typeface="ＭＳ Ｐゴシック" charset="-128"/>
              </a:rPr>
              <a:t>0.0125 - x</a:t>
            </a:r>
          </a:p>
        </p:txBody>
      </p:sp>
      <p:graphicFrame>
        <p:nvGraphicFramePr>
          <p:cNvPr id="21" name="Object 20"/>
          <p:cNvGraphicFramePr>
            <a:graphicFrameLocks noChangeAspect="1"/>
          </p:cNvGraphicFramePr>
          <p:nvPr/>
        </p:nvGraphicFramePr>
        <p:xfrm>
          <a:off x="169383" y="2897454"/>
          <a:ext cx="3786188" cy="1068387"/>
        </p:xfrm>
        <a:graphic>
          <a:graphicData uri="http://schemas.openxmlformats.org/presentationml/2006/ole">
            <mc:AlternateContent xmlns:mc="http://schemas.openxmlformats.org/markup-compatibility/2006">
              <mc:Choice xmlns:v="urn:schemas-microsoft-com:vml" Requires="v">
                <p:oleObj spid="_x0000_s23563" name="Equation" r:id="rId4" imgW="1942920" imgH="545760" progId="Equation.DSMT4">
                  <p:embed/>
                </p:oleObj>
              </mc:Choice>
              <mc:Fallback>
                <p:oleObj name="Equation" r:id="rId4" imgW="1942920" imgH="545760" progId="Equation.DSMT4">
                  <p:embed/>
                  <p:pic>
                    <p:nvPicPr>
                      <p:cNvPr id="21" name="Object 20"/>
                      <p:cNvPicPr/>
                      <p:nvPr/>
                    </p:nvPicPr>
                    <p:blipFill>
                      <a:blip r:embed="rId5"/>
                      <a:stretch>
                        <a:fillRect/>
                      </a:stretch>
                    </p:blipFill>
                    <p:spPr>
                      <a:xfrm>
                        <a:off x="169383" y="2897454"/>
                        <a:ext cx="3786188" cy="1068387"/>
                      </a:xfrm>
                      <a:prstGeom prst="rect">
                        <a:avLst/>
                      </a:prstGeom>
                    </p:spPr>
                  </p:pic>
                </p:oleObj>
              </mc:Fallback>
            </mc:AlternateContent>
          </a:graphicData>
        </a:graphic>
      </p:graphicFrame>
      <p:graphicFrame>
        <p:nvGraphicFramePr>
          <p:cNvPr id="22" name="Object 21"/>
          <p:cNvGraphicFramePr>
            <a:graphicFrameLocks noChangeAspect="1"/>
          </p:cNvGraphicFramePr>
          <p:nvPr/>
        </p:nvGraphicFramePr>
        <p:xfrm>
          <a:off x="414338" y="5126038"/>
          <a:ext cx="3352800" cy="958850"/>
        </p:xfrm>
        <a:graphic>
          <a:graphicData uri="http://schemas.openxmlformats.org/presentationml/2006/ole">
            <mc:AlternateContent xmlns:mc="http://schemas.openxmlformats.org/markup-compatibility/2006">
              <mc:Choice xmlns:v="urn:schemas-microsoft-com:vml" Requires="v">
                <p:oleObj spid="_x0000_s23564" name="Equation" r:id="rId6" imgW="1739880" imgH="495000" progId="Equation.DSMT4">
                  <p:embed/>
                </p:oleObj>
              </mc:Choice>
              <mc:Fallback>
                <p:oleObj name="Equation" r:id="rId6" imgW="1739880" imgH="495000" progId="Equation.DSMT4">
                  <p:embed/>
                  <p:pic>
                    <p:nvPicPr>
                      <p:cNvPr id="22" name="Object 21"/>
                      <p:cNvPicPr/>
                      <p:nvPr/>
                    </p:nvPicPr>
                    <p:blipFill>
                      <a:blip r:embed="rId7"/>
                      <a:stretch>
                        <a:fillRect/>
                      </a:stretch>
                    </p:blipFill>
                    <p:spPr>
                      <a:xfrm>
                        <a:off x="414338" y="5126038"/>
                        <a:ext cx="3352800" cy="958850"/>
                      </a:xfrm>
                      <a:prstGeom prst="rect">
                        <a:avLst/>
                      </a:prstGeom>
                    </p:spPr>
                  </p:pic>
                </p:oleObj>
              </mc:Fallback>
            </mc:AlternateContent>
          </a:graphicData>
        </a:graphic>
      </p:graphicFrame>
      <p:sp>
        <p:nvSpPr>
          <p:cNvPr id="23" name="TextBox 8"/>
          <p:cNvSpPr txBox="1">
            <a:spLocks noChangeArrowheads="1"/>
          </p:cNvSpPr>
          <p:nvPr/>
        </p:nvSpPr>
        <p:spPr bwMode="auto">
          <a:xfrm>
            <a:off x="11502" y="6084741"/>
            <a:ext cx="3507717" cy="584775"/>
          </a:xfrm>
          <a:prstGeom prst="rect">
            <a:avLst/>
          </a:prstGeom>
          <a:noFill/>
          <a:ln w="9525">
            <a:noFill/>
            <a:miter lim="800000"/>
            <a:headEnd/>
            <a:tailEnd/>
          </a:ln>
        </p:spPr>
        <p:txBody>
          <a:bodyPr wrap="square">
            <a:spAutoFit/>
          </a:bodyPr>
          <a:lstStyle/>
          <a:p>
            <a:pPr algn="ctr"/>
            <a:r>
              <a:rPr lang="en-US" sz="1600" i="1" dirty="0">
                <a:solidFill>
                  <a:srgbClr val="FF0000"/>
                </a:solidFill>
                <a:ea typeface="ＭＳ Ｐゴシック" charset="-128"/>
              </a:rPr>
              <a:t>Assume x &lt;&lt; any of the initial concentrations because K is so large</a:t>
            </a:r>
          </a:p>
        </p:txBody>
      </p:sp>
      <p:graphicFrame>
        <p:nvGraphicFramePr>
          <p:cNvPr id="25" name="Object 24"/>
          <p:cNvGraphicFramePr>
            <a:graphicFrameLocks noChangeAspect="1"/>
          </p:cNvGraphicFramePr>
          <p:nvPr/>
        </p:nvGraphicFramePr>
        <p:xfrm>
          <a:off x="5661521" y="6284276"/>
          <a:ext cx="2612248" cy="506854"/>
        </p:xfrm>
        <a:graphic>
          <a:graphicData uri="http://schemas.openxmlformats.org/presentationml/2006/ole">
            <mc:AlternateContent xmlns:mc="http://schemas.openxmlformats.org/markup-compatibility/2006">
              <mc:Choice xmlns:v="urn:schemas-microsoft-com:vml" Requires="v">
                <p:oleObj spid="_x0000_s23565" name="Equation" r:id="rId8" imgW="1447560" imgH="279360" progId="Equation.DSMT4">
                  <p:embed/>
                </p:oleObj>
              </mc:Choice>
              <mc:Fallback>
                <p:oleObj name="Equation" r:id="rId8" imgW="1447560" imgH="279360" progId="Equation.DSMT4">
                  <p:embed/>
                  <p:pic>
                    <p:nvPicPr>
                      <p:cNvPr id="25" name="Object 24"/>
                      <p:cNvPicPr/>
                      <p:nvPr/>
                    </p:nvPicPr>
                    <p:blipFill>
                      <a:blip r:embed="rId9"/>
                      <a:stretch>
                        <a:fillRect/>
                      </a:stretch>
                    </p:blipFill>
                    <p:spPr>
                      <a:xfrm>
                        <a:off x="5661521" y="6284276"/>
                        <a:ext cx="2612248" cy="506854"/>
                      </a:xfrm>
                      <a:prstGeom prst="rect">
                        <a:avLst/>
                      </a:prstGeom>
                    </p:spPr>
                  </p:pic>
                </p:oleObj>
              </mc:Fallback>
            </mc:AlternateContent>
          </a:graphicData>
        </a:graphic>
      </p:graphicFrame>
      <p:graphicFrame>
        <p:nvGraphicFramePr>
          <p:cNvPr id="28" name="Object 27"/>
          <p:cNvGraphicFramePr>
            <a:graphicFrameLocks noChangeAspect="1"/>
          </p:cNvGraphicFramePr>
          <p:nvPr/>
        </p:nvGraphicFramePr>
        <p:xfrm>
          <a:off x="6248180" y="5744630"/>
          <a:ext cx="1777262" cy="392112"/>
        </p:xfrm>
        <a:graphic>
          <a:graphicData uri="http://schemas.openxmlformats.org/presentationml/2006/ole">
            <mc:AlternateContent xmlns:mc="http://schemas.openxmlformats.org/markup-compatibility/2006">
              <mc:Choice xmlns:v="urn:schemas-microsoft-com:vml" Requires="v">
                <p:oleObj spid="_x0000_s23566" name="Equation" r:id="rId10" imgW="927000" imgH="203040" progId="Equation.DSMT4">
                  <p:embed/>
                </p:oleObj>
              </mc:Choice>
              <mc:Fallback>
                <p:oleObj name="Equation" r:id="rId10" imgW="927000" imgH="203040" progId="Equation.DSMT4">
                  <p:embed/>
                  <p:pic>
                    <p:nvPicPr>
                      <p:cNvPr id="28" name="Object 27"/>
                      <p:cNvPicPr/>
                      <p:nvPr/>
                    </p:nvPicPr>
                    <p:blipFill>
                      <a:blip r:embed="rId11"/>
                      <a:stretch>
                        <a:fillRect/>
                      </a:stretch>
                    </p:blipFill>
                    <p:spPr>
                      <a:xfrm>
                        <a:off x="6248180" y="5744630"/>
                        <a:ext cx="1777262" cy="392112"/>
                      </a:xfrm>
                      <a:prstGeom prst="rect">
                        <a:avLst/>
                      </a:prstGeom>
                    </p:spPr>
                  </p:pic>
                </p:oleObj>
              </mc:Fallback>
            </mc:AlternateContent>
          </a:graphicData>
        </a:graphic>
      </p:graphicFrame>
      <p:sp>
        <p:nvSpPr>
          <p:cNvPr id="30" name="Rectangle 29"/>
          <p:cNvSpPr/>
          <p:nvPr/>
        </p:nvSpPr>
        <p:spPr bwMode="auto">
          <a:xfrm>
            <a:off x="6575921" y="6273266"/>
            <a:ext cx="1697848" cy="517863"/>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31" name="TextBox 8"/>
          <p:cNvSpPr txBox="1">
            <a:spLocks noChangeArrowheads="1"/>
          </p:cNvSpPr>
          <p:nvPr/>
        </p:nvSpPr>
        <p:spPr bwMode="auto">
          <a:xfrm>
            <a:off x="-154698" y="2528601"/>
            <a:ext cx="4152900" cy="369332"/>
          </a:xfrm>
          <a:prstGeom prst="rect">
            <a:avLst/>
          </a:prstGeom>
          <a:noFill/>
          <a:ln w="9525">
            <a:noFill/>
            <a:miter lim="800000"/>
            <a:headEnd/>
            <a:tailEnd/>
          </a:ln>
        </p:spPr>
        <p:txBody>
          <a:bodyPr wrap="square">
            <a:spAutoFit/>
          </a:bodyPr>
          <a:lstStyle/>
          <a:p>
            <a:pPr algn="ctr"/>
            <a:r>
              <a:rPr lang="en-US" i="1" dirty="0">
                <a:solidFill>
                  <a:srgbClr val="3366FF"/>
                </a:solidFill>
                <a:ea typeface="ＭＳ Ｐゴシック" charset="-128"/>
              </a:rPr>
              <a:t>Can write a </a:t>
            </a:r>
            <a:r>
              <a:rPr lang="en-US" i="1" dirty="0" err="1">
                <a:solidFill>
                  <a:srgbClr val="3366FF"/>
                </a:solidFill>
                <a:ea typeface="ＭＳ Ｐゴシック" charset="-128"/>
              </a:rPr>
              <a:t>K</a:t>
            </a:r>
            <a:r>
              <a:rPr lang="en-US" i="1" baseline="-25000" dirty="0" err="1">
                <a:solidFill>
                  <a:srgbClr val="3366FF"/>
                </a:solidFill>
                <a:ea typeface="ＭＳ Ｐゴシック" charset="-128"/>
              </a:rPr>
              <a:t>f</a:t>
            </a:r>
            <a:r>
              <a:rPr lang="en-US" i="1" dirty="0">
                <a:solidFill>
                  <a:srgbClr val="3366FF"/>
                </a:solidFill>
                <a:ea typeface="ＭＳ Ｐゴシック" charset="-128"/>
              </a:rPr>
              <a:t> equilibrium expression</a:t>
            </a:r>
          </a:p>
        </p:txBody>
      </p:sp>
      <p:sp>
        <p:nvSpPr>
          <p:cNvPr id="32" name="TextBox 8"/>
          <p:cNvSpPr txBox="1">
            <a:spLocks noChangeArrowheads="1"/>
          </p:cNvSpPr>
          <p:nvPr/>
        </p:nvSpPr>
        <p:spPr bwMode="auto">
          <a:xfrm>
            <a:off x="-24530" y="3986963"/>
            <a:ext cx="3820871" cy="830997"/>
          </a:xfrm>
          <a:prstGeom prst="rect">
            <a:avLst/>
          </a:prstGeom>
          <a:noFill/>
          <a:ln w="9525">
            <a:noFill/>
            <a:miter lim="800000"/>
            <a:headEnd/>
            <a:tailEnd/>
          </a:ln>
        </p:spPr>
        <p:txBody>
          <a:bodyPr wrap="square">
            <a:spAutoFit/>
          </a:bodyPr>
          <a:lstStyle/>
          <a:p>
            <a:pPr algn="ctr"/>
            <a:r>
              <a:rPr lang="en-US" sz="1600" i="1" dirty="0">
                <a:solidFill>
                  <a:srgbClr val="3366FF"/>
                </a:solidFill>
                <a:ea typeface="ＭＳ Ｐゴシック" charset="-128"/>
              </a:rPr>
              <a:t>To simplify the math, assume full complexation, then calculate the equilibrium back to left</a:t>
            </a:r>
          </a:p>
        </p:txBody>
      </p:sp>
      <p:sp>
        <p:nvSpPr>
          <p:cNvPr id="33" name="TextBox 8"/>
          <p:cNvSpPr txBox="1">
            <a:spLocks noChangeArrowheads="1"/>
          </p:cNvSpPr>
          <p:nvPr/>
        </p:nvSpPr>
        <p:spPr bwMode="auto">
          <a:xfrm>
            <a:off x="3905580" y="2741195"/>
            <a:ext cx="1895938" cy="338554"/>
          </a:xfrm>
          <a:prstGeom prst="rect">
            <a:avLst/>
          </a:prstGeom>
          <a:noFill/>
          <a:ln w="9525">
            <a:noFill/>
            <a:miter lim="800000"/>
            <a:headEnd/>
            <a:tailEnd/>
          </a:ln>
        </p:spPr>
        <p:txBody>
          <a:bodyPr wrap="square">
            <a:spAutoFit/>
          </a:bodyPr>
          <a:lstStyle/>
          <a:p>
            <a:r>
              <a:rPr lang="en-US" sz="1600" i="1" dirty="0">
                <a:solidFill>
                  <a:srgbClr val="3366FF"/>
                </a:solidFill>
                <a:ea typeface="ＭＳ Ｐゴシック" charset="-128"/>
              </a:rPr>
              <a:t>Set-up ICE table:</a:t>
            </a:r>
          </a:p>
        </p:txBody>
      </p:sp>
      <p:sp>
        <p:nvSpPr>
          <p:cNvPr id="34" name="TextBox 8"/>
          <p:cNvSpPr txBox="1">
            <a:spLocks noChangeArrowheads="1"/>
          </p:cNvSpPr>
          <p:nvPr/>
        </p:nvSpPr>
        <p:spPr bwMode="auto">
          <a:xfrm>
            <a:off x="11502" y="4757548"/>
            <a:ext cx="3505200" cy="369332"/>
          </a:xfrm>
          <a:prstGeom prst="rect">
            <a:avLst/>
          </a:prstGeom>
          <a:noFill/>
          <a:ln w="9525">
            <a:noFill/>
            <a:miter lim="800000"/>
            <a:headEnd/>
            <a:tailEnd/>
          </a:ln>
        </p:spPr>
        <p:txBody>
          <a:bodyPr wrap="square">
            <a:spAutoFit/>
          </a:bodyPr>
          <a:lstStyle/>
          <a:p>
            <a:r>
              <a:rPr lang="en-US" i="1" dirty="0">
                <a:solidFill>
                  <a:srgbClr val="FF0000"/>
                </a:solidFill>
                <a:ea typeface="ＭＳ Ｐゴシック" charset="-128"/>
              </a:rPr>
              <a:t>Substitute into expression:</a:t>
            </a:r>
          </a:p>
        </p:txBody>
      </p:sp>
      <p:graphicFrame>
        <p:nvGraphicFramePr>
          <p:cNvPr id="35" name="Object 34"/>
          <p:cNvGraphicFramePr>
            <a:graphicFrameLocks noChangeAspect="1"/>
          </p:cNvGraphicFramePr>
          <p:nvPr/>
        </p:nvGraphicFramePr>
        <p:xfrm>
          <a:off x="4889500" y="4922838"/>
          <a:ext cx="2794000" cy="909637"/>
        </p:xfrm>
        <a:graphic>
          <a:graphicData uri="http://schemas.openxmlformats.org/presentationml/2006/ole">
            <mc:AlternateContent xmlns:mc="http://schemas.openxmlformats.org/markup-compatibility/2006">
              <mc:Choice xmlns:v="urn:schemas-microsoft-com:vml" Requires="v">
                <p:oleObj spid="_x0000_s23567" name="Equation" r:id="rId12" imgW="1447560" imgH="469800" progId="Equation.DSMT4">
                  <p:embed/>
                </p:oleObj>
              </mc:Choice>
              <mc:Fallback>
                <p:oleObj name="Equation" r:id="rId12" imgW="1447560" imgH="469800" progId="Equation.DSMT4">
                  <p:embed/>
                  <p:pic>
                    <p:nvPicPr>
                      <p:cNvPr id="35" name="Object 34"/>
                      <p:cNvPicPr/>
                      <p:nvPr/>
                    </p:nvPicPr>
                    <p:blipFill>
                      <a:blip r:embed="rId13"/>
                      <a:stretch>
                        <a:fillRect/>
                      </a:stretch>
                    </p:blipFill>
                    <p:spPr>
                      <a:xfrm>
                        <a:off x="4889500" y="4922838"/>
                        <a:ext cx="2794000" cy="909637"/>
                      </a:xfrm>
                      <a:prstGeom prst="rect">
                        <a:avLst/>
                      </a:prstGeom>
                    </p:spPr>
                  </p:pic>
                </p:oleObj>
              </mc:Fallback>
            </mc:AlternateContent>
          </a:graphicData>
        </a:graphic>
      </p:graphicFrame>
    </p:spTree>
    <p:extLst>
      <p:ext uri="{BB962C8B-B14F-4D97-AF65-F5344CB8AC3E}">
        <p14:creationId xmlns:p14="http://schemas.microsoft.com/office/powerpoint/2010/main" val="12338055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P spid="23" grpId="0"/>
      <p:bldP spid="30" grpId="0" animBg="1"/>
      <p:bldP spid="31" grpId="0"/>
      <p:bldP spid="32" grpId="0"/>
      <p:bldP spid="33" grpId="0"/>
      <p:bldP spid="34"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050" name="TPQuestion"/>
          <p:cNvSpPr>
            <a:spLocks noGrp="1"/>
          </p:cNvSpPr>
          <p:nvPr>
            <p:ph type="title"/>
          </p:nvPr>
        </p:nvSpPr>
        <p:spPr>
          <a:xfrm>
            <a:off x="76200" y="1061519"/>
            <a:ext cx="9018007" cy="2062681"/>
          </a:xfrm>
        </p:spPr>
        <p:txBody>
          <a:bodyPr/>
          <a:lstStyle/>
          <a:p>
            <a:pPr algn="l"/>
            <a:r>
              <a:rPr lang="en-US" altLang="en-US" sz="2600" dirty="0">
                <a:solidFill>
                  <a:schemeClr val="accent4"/>
                </a:solidFill>
                <a:latin typeface="Arial"/>
                <a:cs typeface="Arial"/>
              </a:rPr>
              <a:t>What is the equilibrium concentration of Cu</a:t>
            </a:r>
            <a:r>
              <a:rPr lang="en-US" altLang="en-US" sz="2600" baseline="30000" dirty="0">
                <a:solidFill>
                  <a:schemeClr val="accent4"/>
                </a:solidFill>
                <a:latin typeface="Arial"/>
                <a:cs typeface="Arial"/>
              </a:rPr>
              <a:t>+</a:t>
            </a:r>
            <a:r>
              <a:rPr lang="en-US" altLang="en-US" sz="2600" dirty="0">
                <a:solidFill>
                  <a:schemeClr val="accent4"/>
                </a:solidFill>
                <a:latin typeface="Arial"/>
                <a:cs typeface="Arial"/>
              </a:rPr>
              <a:t>(</a:t>
            </a:r>
            <a:r>
              <a:rPr lang="en-US" altLang="en-US" sz="2600" i="1" dirty="0" err="1">
                <a:solidFill>
                  <a:schemeClr val="accent4"/>
                </a:solidFill>
                <a:latin typeface="Arial"/>
                <a:cs typeface="Arial"/>
              </a:rPr>
              <a:t>aq</a:t>
            </a:r>
            <a:r>
              <a:rPr lang="en-US" altLang="en-US" sz="2600" dirty="0">
                <a:solidFill>
                  <a:schemeClr val="accent4"/>
                </a:solidFill>
                <a:latin typeface="Arial"/>
                <a:cs typeface="Arial"/>
              </a:rPr>
              <a:t>) in a solution that is initially 0.0200 </a:t>
            </a:r>
            <a:r>
              <a:rPr lang="en-US" altLang="en-US" sz="2600" i="1" dirty="0">
                <a:solidFill>
                  <a:schemeClr val="accent4"/>
                </a:solidFill>
                <a:latin typeface="Arial"/>
                <a:cs typeface="Arial"/>
              </a:rPr>
              <a:t>M</a:t>
            </a:r>
            <a:r>
              <a:rPr lang="en-US" altLang="en-US" sz="2600" dirty="0">
                <a:solidFill>
                  <a:schemeClr val="accent4"/>
                </a:solidFill>
                <a:latin typeface="Arial"/>
                <a:cs typeface="Arial"/>
              </a:rPr>
              <a:t> solution in CuNO</a:t>
            </a:r>
            <a:r>
              <a:rPr lang="en-US" altLang="en-US" sz="2600" baseline="-25000" dirty="0">
                <a:solidFill>
                  <a:schemeClr val="accent4"/>
                </a:solidFill>
                <a:latin typeface="Arial"/>
                <a:cs typeface="Arial"/>
              </a:rPr>
              <a:t>3</a:t>
            </a:r>
            <a:r>
              <a:rPr lang="en-US" altLang="en-US" sz="2600" dirty="0">
                <a:solidFill>
                  <a:schemeClr val="accent4"/>
                </a:solidFill>
                <a:latin typeface="Arial"/>
                <a:cs typeface="Arial"/>
              </a:rPr>
              <a:t>(</a:t>
            </a:r>
            <a:r>
              <a:rPr lang="en-US" altLang="en-US" sz="2600" i="1" dirty="0" err="1">
                <a:solidFill>
                  <a:schemeClr val="accent4"/>
                </a:solidFill>
                <a:latin typeface="Arial"/>
                <a:cs typeface="Arial"/>
              </a:rPr>
              <a:t>aq</a:t>
            </a:r>
            <a:r>
              <a:rPr lang="en-US" altLang="en-US" sz="2600" dirty="0">
                <a:solidFill>
                  <a:schemeClr val="accent4"/>
                </a:solidFill>
                <a:latin typeface="Arial"/>
                <a:cs typeface="Arial"/>
              </a:rPr>
              <a:t>) and 0.450 </a:t>
            </a:r>
            <a:r>
              <a:rPr lang="en-US" altLang="en-US" sz="2600" i="1" dirty="0">
                <a:solidFill>
                  <a:schemeClr val="accent4"/>
                </a:solidFill>
                <a:latin typeface="Arial"/>
                <a:cs typeface="Arial"/>
              </a:rPr>
              <a:t>M</a:t>
            </a:r>
            <a:r>
              <a:rPr lang="en-US" altLang="en-US" sz="2600" dirty="0">
                <a:solidFill>
                  <a:schemeClr val="accent4"/>
                </a:solidFill>
                <a:latin typeface="Arial"/>
                <a:cs typeface="Arial"/>
              </a:rPr>
              <a:t> </a:t>
            </a:r>
            <a:r>
              <a:rPr lang="en-US" altLang="en-US" sz="2600" dirty="0" err="1">
                <a:solidFill>
                  <a:schemeClr val="accent4"/>
                </a:solidFill>
                <a:latin typeface="Arial"/>
                <a:cs typeface="Arial"/>
              </a:rPr>
              <a:t>HCl</a:t>
            </a:r>
            <a:r>
              <a:rPr lang="en-US" altLang="en-US" sz="2600" dirty="0">
                <a:solidFill>
                  <a:schemeClr val="accent4"/>
                </a:solidFill>
                <a:latin typeface="Arial"/>
                <a:cs typeface="Arial"/>
              </a:rPr>
              <a:t>(</a:t>
            </a:r>
            <a:r>
              <a:rPr lang="en-US" altLang="en-US" sz="2600" i="1" dirty="0" err="1">
                <a:solidFill>
                  <a:schemeClr val="accent4"/>
                </a:solidFill>
                <a:latin typeface="Arial"/>
                <a:cs typeface="Arial"/>
              </a:rPr>
              <a:t>aq</a:t>
            </a:r>
            <a:r>
              <a:rPr lang="en-US" altLang="en-US" sz="2600" dirty="0">
                <a:solidFill>
                  <a:schemeClr val="accent4"/>
                </a:solidFill>
                <a:latin typeface="Arial"/>
                <a:cs typeface="Arial"/>
              </a:rPr>
              <a:t>)? </a:t>
            </a:r>
            <a:endParaRPr lang="en-US" altLang="en-US" dirty="0">
              <a:solidFill>
                <a:schemeClr val="accent4"/>
              </a:solidFill>
              <a:latin typeface="Arial"/>
              <a:cs typeface="Arial"/>
            </a:endParaRPr>
          </a:p>
        </p:txBody>
      </p:sp>
      <p:sp>
        <p:nvSpPr>
          <p:cNvPr id="2051" name="TPAnswers"/>
          <p:cNvSpPr>
            <a:spLocks noGrp="1"/>
          </p:cNvSpPr>
          <p:nvPr>
            <p:ph idx="1"/>
            <p:custDataLst>
              <p:tags r:id="rId2"/>
            </p:custDataLst>
          </p:nvPr>
        </p:nvSpPr>
        <p:spPr>
          <a:xfrm>
            <a:off x="76200" y="3801533"/>
            <a:ext cx="6858000" cy="3048000"/>
          </a:xfrm>
        </p:spPr>
        <p:txBody>
          <a:bodyPr>
            <a:normAutofit/>
          </a:bodyPr>
          <a:lstStyle/>
          <a:p>
            <a:pPr marL="514350" indent="-514350">
              <a:spcAft>
                <a:spcPts val="0"/>
              </a:spcAft>
              <a:buFont typeface="Arial" charset="0"/>
              <a:buAutoNum type="alphaUcPeriod"/>
            </a:pPr>
            <a:r>
              <a:rPr lang="en-US" dirty="0">
                <a:solidFill>
                  <a:srgbClr val="000000"/>
                </a:solidFill>
                <a:latin typeface="Arial"/>
                <a:ea typeface="MS PGothic" charset="0"/>
                <a:cs typeface="Arial"/>
              </a:rPr>
              <a:t>5.0×10</a:t>
            </a:r>
            <a:r>
              <a:rPr lang="en-US" baseline="30000" dirty="0">
                <a:solidFill>
                  <a:srgbClr val="000000"/>
                </a:solidFill>
                <a:latin typeface="Arial"/>
                <a:ea typeface="MS PGothic" charset="0"/>
                <a:cs typeface="Arial"/>
              </a:rPr>
              <a:t>5</a:t>
            </a:r>
            <a:r>
              <a:rPr lang="en-US" dirty="0">
                <a:solidFill>
                  <a:srgbClr val="000000"/>
                </a:solidFill>
                <a:latin typeface="Arial"/>
                <a:ea typeface="MS PGothic" charset="0"/>
                <a:cs typeface="Arial"/>
              </a:rPr>
              <a:t> </a:t>
            </a:r>
            <a:r>
              <a:rPr lang="en-US" i="1" dirty="0">
                <a:solidFill>
                  <a:srgbClr val="000000"/>
                </a:solidFill>
                <a:latin typeface="Arial"/>
                <a:ea typeface="MS PGothic" charset="0"/>
                <a:cs typeface="Arial"/>
              </a:rPr>
              <a:t>M</a:t>
            </a:r>
            <a:r>
              <a:rPr lang="en-US" dirty="0">
                <a:solidFill>
                  <a:srgbClr val="000000"/>
                </a:solidFill>
                <a:latin typeface="Arial"/>
                <a:ea typeface="MS PGothic" charset="0"/>
                <a:cs typeface="Arial"/>
              </a:rPr>
              <a:t> </a:t>
            </a:r>
            <a:endParaRPr lang="en-US" i="1" baseline="30000" dirty="0">
              <a:solidFill>
                <a:srgbClr val="000000"/>
              </a:solidFill>
              <a:latin typeface="Arial"/>
              <a:ea typeface="MS PGothic" charset="0"/>
              <a:cs typeface="Arial"/>
            </a:endParaRPr>
          </a:p>
          <a:p>
            <a:pPr marL="514350" indent="-514350">
              <a:spcAft>
                <a:spcPts val="0"/>
              </a:spcAft>
              <a:buFont typeface="Arial" charset="0"/>
              <a:buAutoNum type="alphaUcPeriod"/>
            </a:pPr>
            <a:r>
              <a:rPr lang="en-US" dirty="0">
                <a:solidFill>
                  <a:srgbClr val="000000"/>
                </a:solidFill>
                <a:latin typeface="Arial"/>
                <a:ea typeface="MS PGothic" charset="0"/>
                <a:cs typeface="Arial"/>
              </a:rPr>
              <a:t>1.0×10</a:t>
            </a:r>
            <a:r>
              <a:rPr lang="en-US" baseline="30000" dirty="0">
                <a:solidFill>
                  <a:schemeClr val="accent4"/>
                </a:solidFill>
              </a:rPr>
              <a:t>−</a:t>
            </a:r>
            <a:r>
              <a:rPr lang="en-US" baseline="30000" dirty="0">
                <a:solidFill>
                  <a:srgbClr val="000000"/>
                </a:solidFill>
                <a:latin typeface="Arial"/>
                <a:ea typeface="MS PGothic" charset="0"/>
                <a:cs typeface="Arial"/>
              </a:rPr>
              <a:t>7</a:t>
            </a:r>
            <a:r>
              <a:rPr lang="en-US" dirty="0">
                <a:solidFill>
                  <a:srgbClr val="000000"/>
                </a:solidFill>
                <a:latin typeface="Arial"/>
                <a:ea typeface="MS PGothic" charset="0"/>
                <a:cs typeface="Arial"/>
              </a:rPr>
              <a:t> </a:t>
            </a:r>
            <a:r>
              <a:rPr lang="en-US" i="1" dirty="0">
                <a:solidFill>
                  <a:srgbClr val="000000"/>
                </a:solidFill>
                <a:latin typeface="Arial"/>
                <a:ea typeface="MS PGothic" charset="0"/>
                <a:cs typeface="Arial"/>
              </a:rPr>
              <a:t>M</a:t>
            </a:r>
            <a:r>
              <a:rPr lang="en-US" dirty="0">
                <a:solidFill>
                  <a:srgbClr val="000000"/>
                </a:solidFill>
                <a:latin typeface="Arial"/>
                <a:ea typeface="MS PGothic" charset="0"/>
                <a:cs typeface="Arial"/>
              </a:rPr>
              <a:t> </a:t>
            </a:r>
            <a:endParaRPr lang="en-US" i="1" baseline="30000" dirty="0">
              <a:solidFill>
                <a:srgbClr val="000000"/>
              </a:solidFill>
              <a:latin typeface="Arial"/>
              <a:ea typeface="MS PGothic" charset="0"/>
              <a:cs typeface="Arial"/>
            </a:endParaRPr>
          </a:p>
          <a:p>
            <a:pPr marL="514350" indent="-514350">
              <a:spcAft>
                <a:spcPts val="0"/>
              </a:spcAft>
              <a:buFont typeface="Arial" charset="0"/>
              <a:buAutoNum type="alphaUcPeriod"/>
            </a:pPr>
            <a:r>
              <a:rPr lang="en-US" dirty="0">
                <a:solidFill>
                  <a:srgbClr val="000000"/>
                </a:solidFill>
                <a:latin typeface="Arial"/>
                <a:ea typeface="MS PGothic" charset="0"/>
                <a:cs typeface="Arial"/>
              </a:rPr>
              <a:t>4.4×10</a:t>
            </a:r>
            <a:r>
              <a:rPr lang="en-US" baseline="30000" dirty="0">
                <a:solidFill>
                  <a:schemeClr val="accent4"/>
                </a:solidFill>
              </a:rPr>
              <a:t>−</a:t>
            </a:r>
            <a:r>
              <a:rPr lang="en-US" baseline="30000" dirty="0">
                <a:solidFill>
                  <a:srgbClr val="000000"/>
                </a:solidFill>
                <a:latin typeface="Arial"/>
                <a:ea typeface="MS PGothic" charset="0"/>
                <a:cs typeface="Arial"/>
              </a:rPr>
              <a:t>7</a:t>
            </a:r>
            <a:r>
              <a:rPr lang="en-US" dirty="0">
                <a:solidFill>
                  <a:srgbClr val="000000"/>
                </a:solidFill>
                <a:latin typeface="Arial"/>
                <a:ea typeface="MS PGothic" charset="0"/>
                <a:cs typeface="Arial"/>
              </a:rPr>
              <a:t> </a:t>
            </a:r>
            <a:r>
              <a:rPr lang="en-US" i="1" dirty="0">
                <a:solidFill>
                  <a:srgbClr val="000000"/>
                </a:solidFill>
                <a:latin typeface="Arial"/>
                <a:ea typeface="MS PGothic" charset="0"/>
                <a:cs typeface="Arial"/>
              </a:rPr>
              <a:t>M</a:t>
            </a:r>
            <a:r>
              <a:rPr lang="en-US" dirty="0">
                <a:solidFill>
                  <a:srgbClr val="000000"/>
                </a:solidFill>
                <a:latin typeface="Arial"/>
                <a:ea typeface="MS PGothic" charset="0"/>
                <a:cs typeface="Arial"/>
              </a:rPr>
              <a:t> </a:t>
            </a:r>
            <a:endParaRPr lang="en-US" i="1" baseline="30000" dirty="0">
              <a:solidFill>
                <a:srgbClr val="000000"/>
              </a:solidFill>
              <a:latin typeface="Arial"/>
              <a:ea typeface="MS PGothic" charset="0"/>
              <a:cs typeface="Arial"/>
            </a:endParaRPr>
          </a:p>
          <a:p>
            <a:pPr marL="514350" indent="-514350">
              <a:spcAft>
                <a:spcPts val="0"/>
              </a:spcAft>
              <a:buFont typeface="Arial" charset="0"/>
              <a:buAutoNum type="alphaUcPeriod"/>
            </a:pPr>
            <a:r>
              <a:rPr lang="en-US" dirty="0">
                <a:solidFill>
                  <a:srgbClr val="000000"/>
                </a:solidFill>
                <a:latin typeface="Arial"/>
                <a:ea typeface="MS PGothic" charset="0"/>
                <a:cs typeface="Arial"/>
              </a:rPr>
              <a:t>5.0×10</a:t>
            </a:r>
            <a:r>
              <a:rPr lang="en-US" baseline="30000" dirty="0">
                <a:solidFill>
                  <a:schemeClr val="accent4"/>
                </a:solidFill>
              </a:rPr>
              <a:t>−</a:t>
            </a:r>
            <a:r>
              <a:rPr lang="en-US" baseline="30000" dirty="0">
                <a:solidFill>
                  <a:srgbClr val="000000"/>
                </a:solidFill>
                <a:latin typeface="Arial"/>
                <a:ea typeface="MS PGothic" charset="0"/>
                <a:cs typeface="Arial"/>
              </a:rPr>
              <a:t>7</a:t>
            </a:r>
            <a:r>
              <a:rPr lang="en-US" dirty="0">
                <a:solidFill>
                  <a:srgbClr val="000000"/>
                </a:solidFill>
                <a:latin typeface="Arial"/>
                <a:ea typeface="MS PGothic" charset="0"/>
                <a:cs typeface="Arial"/>
              </a:rPr>
              <a:t> </a:t>
            </a:r>
            <a:r>
              <a:rPr lang="en-US" i="1" dirty="0">
                <a:solidFill>
                  <a:srgbClr val="000000"/>
                </a:solidFill>
                <a:latin typeface="Arial"/>
                <a:ea typeface="MS PGothic" charset="0"/>
                <a:cs typeface="Arial"/>
              </a:rPr>
              <a:t>M</a:t>
            </a:r>
            <a:r>
              <a:rPr lang="en-US" dirty="0">
                <a:solidFill>
                  <a:srgbClr val="000000"/>
                </a:solidFill>
                <a:latin typeface="Arial"/>
                <a:ea typeface="MS PGothic" charset="0"/>
                <a:cs typeface="Arial"/>
              </a:rPr>
              <a:t> </a:t>
            </a:r>
            <a:endParaRPr lang="en-US" i="1" baseline="30000" dirty="0">
              <a:solidFill>
                <a:srgbClr val="000000"/>
              </a:solidFill>
              <a:latin typeface="Arial"/>
              <a:ea typeface="MS PGothic" charset="0"/>
              <a:cs typeface="Arial"/>
            </a:endParaRPr>
          </a:p>
          <a:p>
            <a:pPr marL="514350" indent="-514350">
              <a:spcAft>
                <a:spcPts val="0"/>
              </a:spcAft>
              <a:buFont typeface="Arial" charset="0"/>
              <a:buAutoNum type="alphaUcPeriod"/>
            </a:pPr>
            <a:r>
              <a:rPr lang="en-US" dirty="0">
                <a:solidFill>
                  <a:srgbClr val="000000"/>
                </a:solidFill>
                <a:latin typeface="Arial"/>
                <a:ea typeface="MS PGothic" charset="0"/>
                <a:cs typeface="Arial"/>
              </a:rPr>
              <a:t>6.7×10</a:t>
            </a:r>
            <a:r>
              <a:rPr lang="en-US" baseline="30000" dirty="0">
                <a:solidFill>
                  <a:schemeClr val="accent4"/>
                </a:solidFill>
              </a:rPr>
              <a:t>−</a:t>
            </a:r>
            <a:r>
              <a:rPr lang="en-US" baseline="30000" dirty="0">
                <a:solidFill>
                  <a:srgbClr val="000000"/>
                </a:solidFill>
                <a:latin typeface="Arial"/>
                <a:ea typeface="MS PGothic" charset="0"/>
                <a:cs typeface="Arial"/>
              </a:rPr>
              <a:t>7</a:t>
            </a:r>
            <a:r>
              <a:rPr lang="en-US" dirty="0">
                <a:solidFill>
                  <a:srgbClr val="000000"/>
                </a:solidFill>
                <a:latin typeface="Arial"/>
                <a:ea typeface="MS PGothic" charset="0"/>
                <a:cs typeface="Arial"/>
              </a:rPr>
              <a:t> </a:t>
            </a:r>
            <a:r>
              <a:rPr lang="en-US" i="1" dirty="0">
                <a:solidFill>
                  <a:srgbClr val="000000"/>
                </a:solidFill>
                <a:latin typeface="Arial"/>
                <a:ea typeface="MS PGothic" charset="0"/>
                <a:cs typeface="Arial"/>
              </a:rPr>
              <a:t>M</a:t>
            </a:r>
            <a:r>
              <a:rPr lang="en-US" dirty="0">
                <a:solidFill>
                  <a:srgbClr val="000000"/>
                </a:solidFill>
                <a:latin typeface="Arial"/>
                <a:ea typeface="MS PGothic" charset="0"/>
                <a:cs typeface="Arial"/>
              </a:rPr>
              <a:t> </a:t>
            </a:r>
            <a:endParaRPr lang="en-US" i="1" baseline="30000" dirty="0">
              <a:solidFill>
                <a:srgbClr val="000000"/>
              </a:solidFill>
              <a:latin typeface="Arial"/>
              <a:ea typeface="MS PGothic" charset="0"/>
              <a:cs typeface="Arial"/>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3600" kern="0" dirty="0">
                <a:solidFill>
                  <a:srgbClr val="084333"/>
                </a:solidFill>
                <a:cs typeface="Arial" panose="020B0604020202020204" pitchFamily="34" charset="0"/>
              </a:rPr>
              <a:t>Your Turn </a:t>
            </a:r>
            <a:r>
              <a:rPr lang="en-US" sz="3600" kern="0" dirty="0" err="1">
                <a:solidFill>
                  <a:srgbClr val="084333"/>
                </a:solidFill>
                <a:cs typeface="Arial" panose="020B0604020202020204" pitchFamily="34" charset="0"/>
              </a:rPr>
              <a:t>TopHat</a:t>
            </a:r>
            <a:r>
              <a:rPr lang="en-US" sz="3600" kern="0" dirty="0">
                <a:solidFill>
                  <a:srgbClr val="084333"/>
                </a:solidFill>
                <a:cs typeface="Arial" panose="020B0604020202020204" pitchFamily="34" charset="0"/>
              </a:rPr>
              <a:t>: Complex-Ion Equilibria</a:t>
            </a:r>
            <a:endParaRPr lang="en-US" sz="36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3" name="TPStartPoll"/>
          <p:cNvSpPr/>
          <p:nvPr/>
        </p:nvSpPr>
        <p:spPr bwMode="auto">
          <a:xfrm>
            <a:off x="0" y="0"/>
            <a:ext cx="12700" cy="12700"/>
          </a:xfrm>
          <a:prstGeom prst="rect">
            <a:avLst/>
          </a:prstGeom>
          <a:solidFill>
            <a:schemeClr val="accent1">
              <a:alpha val="0"/>
            </a:schemeClr>
          </a:solidFill>
          <a:ln w="9525" cap="flat" cmpd="sng" algn="ctr">
            <a:noFill/>
            <a:prstDash val="solid"/>
            <a:round/>
            <a:headEnd type="none" w="med" len="med"/>
            <a:tailEnd type="none" w="med" len="med"/>
          </a:ln>
          <a:effectLst/>
          <a:extLs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4" name="TPPolling">
            <a:extLst>
              <a:ext uri="{FF2B5EF4-FFF2-40B4-BE49-F238E27FC236}">
                <a16:creationId xmlns:a16="http://schemas.microsoft.com/office/drawing/2014/main" id="{4C959E7B-5DF7-426D-A8BF-0C408F4C495C}"/>
              </a:ext>
            </a:extLst>
          </p:cNvPr>
          <p:cNvSpPr/>
          <p:nvPr/>
        </p:nvSpPr>
        <p:spPr bwMode="auto">
          <a:xfrm>
            <a:off x="0" y="0"/>
            <a:ext cx="12700" cy="12700"/>
          </a:xfrm>
          <a:prstGeom prst="rect">
            <a:avLst/>
          </a:prstGeom>
          <a:solidFill>
            <a:schemeClr val="accent1">
              <a:alpha val="1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9" name="Rectangle 8"/>
          <p:cNvSpPr/>
          <p:nvPr/>
        </p:nvSpPr>
        <p:spPr>
          <a:xfrm>
            <a:off x="255008" y="2384106"/>
            <a:ext cx="8839199" cy="492443"/>
          </a:xfrm>
          <a:prstGeom prst="rect">
            <a:avLst/>
          </a:prstGeom>
        </p:spPr>
        <p:txBody>
          <a:bodyPr wrap="square">
            <a:spAutoFit/>
          </a:bodyPr>
          <a:lstStyle/>
          <a:p>
            <a:pPr marL="0" indent="0">
              <a:spcBef>
                <a:spcPts val="600"/>
              </a:spcBef>
              <a:buNone/>
            </a:pPr>
            <a:r>
              <a:rPr lang="en-US" sz="2600" dirty="0">
                <a:solidFill>
                  <a:schemeClr val="accent4"/>
                </a:solidFill>
              </a:rPr>
              <a:t>Cu</a:t>
            </a:r>
            <a:r>
              <a:rPr lang="en-US" sz="2600" baseline="30000" dirty="0">
                <a:solidFill>
                  <a:schemeClr val="accent4"/>
                </a:solidFill>
              </a:rPr>
              <a:t>+</a:t>
            </a:r>
            <a:r>
              <a:rPr lang="en-US" sz="2600" dirty="0">
                <a:solidFill>
                  <a:schemeClr val="accent4"/>
                </a:solidFill>
              </a:rPr>
              <a:t>(</a:t>
            </a:r>
            <a:r>
              <a:rPr lang="en-US" sz="2600" i="1" dirty="0" err="1">
                <a:solidFill>
                  <a:schemeClr val="accent4"/>
                </a:solidFill>
              </a:rPr>
              <a:t>aq</a:t>
            </a:r>
            <a:r>
              <a:rPr lang="en-US" sz="2600" dirty="0">
                <a:solidFill>
                  <a:schemeClr val="accent4"/>
                </a:solidFill>
              </a:rPr>
              <a:t>) +  3 Cl</a:t>
            </a:r>
            <a:r>
              <a:rPr lang="en-US" sz="2600" baseline="30000" dirty="0">
                <a:solidFill>
                  <a:schemeClr val="accent4"/>
                </a:solidFill>
              </a:rPr>
              <a:t>−</a:t>
            </a:r>
            <a:r>
              <a:rPr lang="en-US" sz="2600" dirty="0">
                <a:solidFill>
                  <a:schemeClr val="accent4"/>
                </a:solidFill>
              </a:rPr>
              <a:t>(</a:t>
            </a:r>
            <a:r>
              <a:rPr lang="en-US" sz="2600" i="1" dirty="0" err="1">
                <a:solidFill>
                  <a:schemeClr val="accent4"/>
                </a:solidFill>
              </a:rPr>
              <a:t>aq</a:t>
            </a:r>
            <a:r>
              <a:rPr lang="en-US" sz="2600" dirty="0">
                <a:solidFill>
                  <a:schemeClr val="accent4"/>
                </a:solidFill>
              </a:rPr>
              <a:t>)  ⇌  CuCl</a:t>
            </a:r>
            <a:r>
              <a:rPr lang="en-US" sz="2600" baseline="-25000" dirty="0">
                <a:solidFill>
                  <a:schemeClr val="accent4"/>
                </a:solidFill>
              </a:rPr>
              <a:t>3</a:t>
            </a:r>
            <a:r>
              <a:rPr lang="en-US" sz="2600" baseline="30000" dirty="0">
                <a:solidFill>
                  <a:schemeClr val="accent4"/>
                </a:solidFill>
              </a:rPr>
              <a:t>2−</a:t>
            </a:r>
            <a:r>
              <a:rPr lang="en-US" sz="2600" dirty="0">
                <a:solidFill>
                  <a:schemeClr val="accent4"/>
                </a:solidFill>
              </a:rPr>
              <a:t>(</a:t>
            </a:r>
            <a:r>
              <a:rPr lang="en-US" sz="2600" i="1" dirty="0" err="1">
                <a:solidFill>
                  <a:schemeClr val="accent4"/>
                </a:solidFill>
              </a:rPr>
              <a:t>aq</a:t>
            </a:r>
            <a:r>
              <a:rPr lang="en-US" sz="2600" dirty="0">
                <a:solidFill>
                  <a:schemeClr val="accent4"/>
                </a:solidFill>
              </a:rPr>
              <a:t>)	   </a:t>
            </a:r>
            <a:r>
              <a:rPr lang="en-US" sz="2600" i="1" dirty="0" err="1">
                <a:solidFill>
                  <a:schemeClr val="accent4"/>
                </a:solidFill>
              </a:rPr>
              <a:t>K</a:t>
            </a:r>
            <a:r>
              <a:rPr lang="en-US" sz="2600" i="1" baseline="-25000" dirty="0" err="1">
                <a:solidFill>
                  <a:schemeClr val="accent4"/>
                </a:solidFill>
              </a:rPr>
              <a:t>f</a:t>
            </a:r>
            <a:r>
              <a:rPr lang="en-US" sz="2600" i="1" dirty="0">
                <a:solidFill>
                  <a:schemeClr val="accent4"/>
                </a:solidFill>
              </a:rPr>
              <a:t> = </a:t>
            </a:r>
            <a:r>
              <a:rPr lang="en-US" sz="2600" dirty="0">
                <a:solidFill>
                  <a:schemeClr val="accent4"/>
                </a:solidFill>
              </a:rPr>
              <a:t>5.0 ×10</a:t>
            </a:r>
            <a:r>
              <a:rPr lang="en-US" sz="2600" baseline="30000" dirty="0">
                <a:solidFill>
                  <a:schemeClr val="accent4"/>
                </a:solidFill>
              </a:rPr>
              <a:t>5</a:t>
            </a:r>
            <a:endParaRPr lang="en-US" sz="2600" dirty="0">
              <a:solidFill>
                <a:schemeClr val="accent4"/>
              </a:solidFill>
            </a:endParaRPr>
          </a:p>
        </p:txBody>
      </p:sp>
    </p:spTree>
    <p:custDataLst>
      <p:tags r:id="rId1"/>
    </p:custDataLst>
    <p:extLst>
      <p:ext uri="{BB962C8B-B14F-4D97-AF65-F5344CB8AC3E}">
        <p14:creationId xmlns:p14="http://schemas.microsoft.com/office/powerpoint/2010/main" val="1938581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p:bldP spid="3" grpId="0" animBg="1"/>
      <p:bldP spid="4" grpId="0" animBg="1"/>
      <p:bldP spid="4" grpId="1"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Chapter Outline</a:t>
            </a:r>
            <a:endParaRPr lang="en-US" dirty="0"/>
          </a:p>
        </p:txBody>
      </p:sp>
      <p:sp>
        <p:nvSpPr>
          <p:cNvPr id="5" name="Content Placeholder 4"/>
          <p:cNvSpPr>
            <a:spLocks noGrp="1"/>
          </p:cNvSpPr>
          <p:nvPr>
            <p:ph idx="1"/>
          </p:nvPr>
        </p:nvSpPr>
        <p:spPr/>
        <p:txBody>
          <a:bodyPr>
            <a:normAutofit fontScale="92500" lnSpcReduction="10000"/>
          </a:bodyPr>
          <a:lstStyle/>
          <a:p>
            <a:r>
              <a:rPr lang="en-US" dirty="0"/>
              <a:t>Ocean Acidification: Equilibrium Under Stress</a:t>
            </a:r>
          </a:p>
          <a:p>
            <a:r>
              <a:rPr lang="en-US" dirty="0"/>
              <a:t>The Common-Ion Effect</a:t>
            </a:r>
          </a:p>
          <a:p>
            <a:r>
              <a:rPr lang="en-US" dirty="0"/>
              <a:t>pH Buffers</a:t>
            </a:r>
          </a:p>
          <a:p>
            <a:r>
              <a:rPr lang="en-US" dirty="0"/>
              <a:t>Indicators and Acid-Base Titrations</a:t>
            </a:r>
          </a:p>
          <a:p>
            <a:r>
              <a:rPr lang="en-US" dirty="0"/>
              <a:t>Lewis Acids and Bases</a:t>
            </a:r>
          </a:p>
          <a:p>
            <a:r>
              <a:rPr lang="en-US" dirty="0"/>
              <a:t>Formation of Complex Ions</a:t>
            </a:r>
          </a:p>
          <a:p>
            <a:r>
              <a:rPr lang="en-US" dirty="0">
                <a:solidFill>
                  <a:srgbClr val="7030A0"/>
                </a:solidFill>
              </a:rPr>
              <a:t>Hydrated Metal Ions as Acids</a:t>
            </a:r>
          </a:p>
          <a:p>
            <a:r>
              <a:rPr lang="en-US" dirty="0"/>
              <a:t>Solubility Equilibria</a:t>
            </a:r>
          </a:p>
        </p:txBody>
      </p:sp>
      <p:sp>
        <p:nvSpPr>
          <p:cNvPr id="2" name="Frame 1">
            <a:extLst>
              <a:ext uri="{FF2B5EF4-FFF2-40B4-BE49-F238E27FC236}">
                <a16:creationId xmlns:a16="http://schemas.microsoft.com/office/drawing/2014/main" id="{1C710F91-A4DA-264F-A083-D4C060F227C1}"/>
              </a:ext>
            </a:extLst>
          </p:cNvPr>
          <p:cNvSpPr/>
          <p:nvPr/>
        </p:nvSpPr>
        <p:spPr bwMode="auto">
          <a:xfrm>
            <a:off x="457200" y="4953000"/>
            <a:ext cx="6172200" cy="685800"/>
          </a:xfrm>
          <a:prstGeom prst="fram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extLst>
      <p:ext uri="{BB962C8B-B14F-4D97-AF65-F5344CB8AC3E}">
        <p14:creationId xmlns:p14="http://schemas.microsoft.com/office/powerpoint/2010/main" val="158027231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40" name="Rectangle 3"/>
          <p:cNvSpPr>
            <a:spLocks noGrp="1" noChangeArrowheads="1"/>
          </p:cNvSpPr>
          <p:nvPr>
            <p:ph type="body" idx="1"/>
          </p:nvPr>
        </p:nvSpPr>
        <p:spPr>
          <a:xfrm>
            <a:off x="76200" y="1143000"/>
            <a:ext cx="8991600" cy="1371600"/>
          </a:xfrm>
        </p:spPr>
        <p:txBody>
          <a:bodyPr/>
          <a:lstStyle/>
          <a:p>
            <a:pPr eaLnBrk="1" hangingPunct="1">
              <a:spcBef>
                <a:spcPts val="900"/>
              </a:spcBef>
            </a:pPr>
            <a:r>
              <a:rPr lang="en-US" i="1" dirty="0">
                <a:solidFill>
                  <a:srgbClr val="005BA9"/>
                </a:solidFill>
                <a:latin typeface="Arial" charset="0"/>
                <a:cs typeface="Arial" charset="0"/>
                <a:hlinkClick r:id="rId3"/>
              </a:rPr>
              <a:t>Hydrated Metal Ions and Acids</a:t>
            </a:r>
            <a:endParaRPr lang="en-US" i="1" dirty="0">
              <a:solidFill>
                <a:srgbClr val="005BA9"/>
              </a:solidFill>
              <a:latin typeface="Arial" charset="0"/>
              <a:cs typeface="Arial" charset="0"/>
            </a:endParaRPr>
          </a:p>
          <a:p>
            <a:pPr eaLnBrk="1" hangingPunct="1">
              <a:spcBef>
                <a:spcPts val="900"/>
              </a:spcBef>
            </a:pPr>
            <a:endParaRPr lang="en-US" i="1" dirty="0">
              <a:solidFill>
                <a:srgbClr val="005BA9"/>
              </a:solidFill>
              <a:latin typeface="Arial" charset="0"/>
              <a:cs typeface="Arial" charset="0"/>
            </a:endParaRPr>
          </a:p>
          <a:p>
            <a:pPr eaLnBrk="1" hangingPunct="1">
              <a:spcBef>
                <a:spcPts val="900"/>
              </a:spcBef>
            </a:pPr>
            <a:endParaRPr lang="en-US" i="1" dirty="0">
              <a:solidFill>
                <a:srgbClr val="005BA9"/>
              </a:solidFill>
              <a:latin typeface="Arial" charset="0"/>
              <a:cs typeface="Arial" charset="0"/>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Video of following slides:</a:t>
            </a:r>
            <a:endParaRPr lang="en-US" sz="4400" i="1"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34569808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074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40"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Box 3"/>
          <p:cNvSpPr txBox="1">
            <a:spLocks noChangeArrowheads="1"/>
          </p:cNvSpPr>
          <p:nvPr/>
        </p:nvSpPr>
        <p:spPr bwMode="auto">
          <a:xfrm>
            <a:off x="76200" y="1100667"/>
            <a:ext cx="8985250" cy="1200329"/>
          </a:xfrm>
          <a:prstGeom prst="rect">
            <a:avLst/>
          </a:prstGeom>
          <a:noFill/>
          <a:ln>
            <a:noFill/>
          </a:ln>
        </p:spPr>
        <p:txBody>
          <a:bodyPr wrap="square">
            <a:spAutoFit/>
          </a:bodyPr>
          <a:lstStyle/>
          <a:p>
            <a:pPr marL="457200" indent="-457200">
              <a:buFont typeface="Arial" charset="0"/>
              <a:buChar char="•"/>
            </a:pPr>
            <a:r>
              <a:rPr lang="en-US" sz="3200" dirty="0">
                <a:solidFill>
                  <a:schemeClr val="accent4"/>
                </a:solidFill>
                <a:ea typeface="ＭＳ Ｐゴシック" charset="-128"/>
              </a:rPr>
              <a:t>Aqua ligand ionizes, releasing H</a:t>
            </a:r>
            <a:r>
              <a:rPr lang="en-US" sz="3200" baseline="30000" dirty="0">
                <a:solidFill>
                  <a:schemeClr val="accent4"/>
                </a:solidFill>
                <a:ea typeface="ＭＳ Ｐゴシック" charset="-128"/>
              </a:rPr>
              <a:t>+</a:t>
            </a:r>
            <a:r>
              <a:rPr lang="en-US" sz="3200" dirty="0">
                <a:solidFill>
                  <a:schemeClr val="accent4"/>
                </a:solidFill>
                <a:ea typeface="ＭＳ Ｐゴシック" charset="-128"/>
              </a:rPr>
              <a:t> in solution</a:t>
            </a:r>
          </a:p>
          <a:p>
            <a:pPr marL="457200" indent="-457200"/>
            <a:endParaRPr lang="en-US" sz="1300" dirty="0">
              <a:solidFill>
                <a:schemeClr val="accent4"/>
              </a:solidFill>
              <a:ea typeface="ＭＳ Ｐゴシック" charset="-128"/>
            </a:endParaRPr>
          </a:p>
          <a:p>
            <a:pPr marL="457200" indent="-457200"/>
            <a:r>
              <a:rPr lang="en-US" sz="2700" dirty="0">
                <a:solidFill>
                  <a:schemeClr val="accent4"/>
                </a:solidFill>
                <a:ea typeface="ＭＳ Ｐゴシック" charset="-128"/>
              </a:rPr>
              <a:t>M(H</a:t>
            </a:r>
            <a:r>
              <a:rPr lang="en-US" sz="2700" baseline="-25000" dirty="0">
                <a:solidFill>
                  <a:schemeClr val="accent4"/>
                </a:solidFill>
                <a:ea typeface="ＭＳ Ｐゴシック" charset="-128"/>
              </a:rPr>
              <a:t>2</a:t>
            </a:r>
            <a:r>
              <a:rPr lang="en-US" sz="2700" dirty="0">
                <a:solidFill>
                  <a:schemeClr val="accent4"/>
                </a:solidFill>
                <a:ea typeface="ＭＳ Ｐゴシック" charset="-128"/>
              </a:rPr>
              <a:t>O)</a:t>
            </a:r>
            <a:r>
              <a:rPr lang="en-US" sz="2700" baseline="-25000" dirty="0">
                <a:solidFill>
                  <a:schemeClr val="accent4"/>
                </a:solidFill>
                <a:ea typeface="ＭＳ Ｐゴシック" charset="-128"/>
              </a:rPr>
              <a:t>6</a:t>
            </a:r>
            <a:r>
              <a:rPr lang="en-US" sz="2700" baseline="30000" dirty="0">
                <a:solidFill>
                  <a:schemeClr val="accent4"/>
                </a:solidFill>
                <a:ea typeface="ＭＳ Ｐゴシック" charset="-128"/>
              </a:rPr>
              <a:t>n+</a:t>
            </a:r>
            <a:r>
              <a:rPr lang="en-US" sz="2700" dirty="0">
                <a:solidFill>
                  <a:schemeClr val="accent4"/>
                </a:solidFill>
                <a:ea typeface="ＭＳ Ｐゴシック" charset="-128"/>
              </a:rPr>
              <a:t>(</a:t>
            </a:r>
            <a:r>
              <a:rPr lang="en-US" sz="2700" i="1" dirty="0" err="1">
                <a:solidFill>
                  <a:schemeClr val="accent4"/>
                </a:solidFill>
                <a:ea typeface="ＭＳ Ｐゴシック" charset="-128"/>
              </a:rPr>
              <a:t>aq</a:t>
            </a:r>
            <a:r>
              <a:rPr lang="en-US" sz="2700" dirty="0">
                <a:solidFill>
                  <a:schemeClr val="accent4"/>
                </a:solidFill>
                <a:ea typeface="ＭＳ Ｐゴシック" charset="-128"/>
              </a:rPr>
              <a:t>) + H</a:t>
            </a:r>
            <a:r>
              <a:rPr lang="en-US" sz="2700" baseline="-25000" dirty="0">
                <a:solidFill>
                  <a:schemeClr val="accent4"/>
                </a:solidFill>
                <a:ea typeface="ＭＳ Ｐゴシック" charset="-128"/>
              </a:rPr>
              <a:t>2</a:t>
            </a:r>
            <a:r>
              <a:rPr lang="en-US" sz="2700" dirty="0">
                <a:solidFill>
                  <a:schemeClr val="accent4"/>
                </a:solidFill>
                <a:ea typeface="ＭＳ Ｐゴシック" charset="-128"/>
              </a:rPr>
              <a:t>O(ℓ) ⇌ M(H</a:t>
            </a:r>
            <a:r>
              <a:rPr lang="en-US" sz="2700" baseline="-25000" dirty="0">
                <a:solidFill>
                  <a:schemeClr val="accent4"/>
                </a:solidFill>
                <a:ea typeface="ＭＳ Ｐゴシック" charset="-128"/>
              </a:rPr>
              <a:t>2</a:t>
            </a:r>
            <a:r>
              <a:rPr lang="en-US" sz="2700" dirty="0">
                <a:solidFill>
                  <a:schemeClr val="accent4"/>
                </a:solidFill>
                <a:ea typeface="ＭＳ Ｐゴシック" charset="-128"/>
              </a:rPr>
              <a:t>O)</a:t>
            </a:r>
            <a:r>
              <a:rPr lang="en-US" sz="2700" baseline="-25000" dirty="0">
                <a:solidFill>
                  <a:schemeClr val="accent4"/>
                </a:solidFill>
                <a:ea typeface="ＭＳ Ｐゴシック" charset="-128"/>
              </a:rPr>
              <a:t>5</a:t>
            </a:r>
            <a:r>
              <a:rPr lang="en-US" sz="2700" dirty="0">
                <a:solidFill>
                  <a:schemeClr val="accent4"/>
                </a:solidFill>
                <a:ea typeface="ＭＳ Ｐゴシック" charset="-128"/>
              </a:rPr>
              <a:t>(OH)</a:t>
            </a:r>
            <a:r>
              <a:rPr lang="en-US" sz="2700" baseline="30000" dirty="0">
                <a:solidFill>
                  <a:schemeClr val="accent4"/>
                </a:solidFill>
                <a:ea typeface="ＭＳ Ｐゴシック" charset="-128"/>
              </a:rPr>
              <a:t>n-1</a:t>
            </a:r>
            <a:r>
              <a:rPr lang="en-US" sz="2700" dirty="0">
                <a:solidFill>
                  <a:schemeClr val="accent4"/>
                </a:solidFill>
                <a:ea typeface="ＭＳ Ｐゴシック" charset="-128"/>
              </a:rPr>
              <a:t>(</a:t>
            </a:r>
            <a:r>
              <a:rPr lang="en-US" sz="2700" i="1" dirty="0" err="1">
                <a:solidFill>
                  <a:schemeClr val="accent4"/>
                </a:solidFill>
                <a:ea typeface="ＭＳ Ｐゴシック" charset="-128"/>
              </a:rPr>
              <a:t>aq</a:t>
            </a:r>
            <a:r>
              <a:rPr lang="en-US" sz="2700" dirty="0">
                <a:solidFill>
                  <a:schemeClr val="accent4"/>
                </a:solidFill>
                <a:ea typeface="ＭＳ Ｐゴシック" charset="-128"/>
              </a:rPr>
              <a:t>) + H</a:t>
            </a:r>
            <a:r>
              <a:rPr lang="en-US" sz="2700" baseline="-25000" dirty="0">
                <a:solidFill>
                  <a:schemeClr val="accent4"/>
                </a:solidFill>
                <a:ea typeface="ＭＳ Ｐゴシック" charset="-128"/>
              </a:rPr>
              <a:t>3</a:t>
            </a:r>
            <a:r>
              <a:rPr lang="en-US" sz="2700" dirty="0">
                <a:solidFill>
                  <a:schemeClr val="accent4"/>
                </a:solidFill>
                <a:ea typeface="ＭＳ Ｐゴシック" charset="-128"/>
              </a:rPr>
              <a:t>O</a:t>
            </a:r>
            <a:r>
              <a:rPr lang="en-US" sz="2700" baseline="30000" dirty="0">
                <a:solidFill>
                  <a:schemeClr val="accent4"/>
                </a:solidFill>
                <a:ea typeface="ＭＳ Ｐゴシック" charset="-128"/>
              </a:rPr>
              <a:t>+</a:t>
            </a:r>
            <a:r>
              <a:rPr lang="en-US" sz="2700" dirty="0">
                <a:solidFill>
                  <a:schemeClr val="accent4"/>
                </a:solidFill>
                <a:ea typeface="ＭＳ Ｐゴシック" charset="-128"/>
              </a:rPr>
              <a:t>(</a:t>
            </a:r>
            <a:r>
              <a:rPr lang="en-US" sz="2700" i="1" dirty="0" err="1">
                <a:solidFill>
                  <a:schemeClr val="accent4"/>
                </a:solidFill>
                <a:ea typeface="ＭＳ Ｐゴシック" charset="-128"/>
              </a:rPr>
              <a:t>aq</a:t>
            </a:r>
            <a:r>
              <a:rPr lang="en-US" sz="2700" dirty="0">
                <a:solidFill>
                  <a:schemeClr val="accent4"/>
                </a:solidFill>
                <a:ea typeface="ＭＳ Ｐゴシック" charset="-128"/>
              </a:rPr>
              <a:t>)</a:t>
            </a:r>
          </a:p>
        </p:txBody>
      </p:sp>
      <p:pic>
        <p:nvPicPr>
          <p:cNvPr id="667653" name="Picture 7"/>
          <p:cNvPicPr>
            <a:picLocks noChangeAspect="1" noChangeArrowheads="1"/>
          </p:cNvPicPr>
          <p:nvPr/>
        </p:nvPicPr>
        <p:blipFill>
          <a:blip r:embed="rId3"/>
          <a:srcRect r="163" b="16911"/>
          <a:stretch>
            <a:fillRect/>
          </a:stretch>
        </p:blipFill>
        <p:spPr bwMode="auto">
          <a:xfrm>
            <a:off x="685799" y="2413772"/>
            <a:ext cx="8001000" cy="2620962"/>
          </a:xfrm>
          <a:prstGeom prst="rect">
            <a:avLst/>
          </a:prstGeom>
          <a:noFill/>
          <a:ln w="9525">
            <a:noFill/>
            <a:miter lim="800000"/>
            <a:headEnd/>
            <a:tailEnd/>
          </a:ln>
        </p:spPr>
      </p:pic>
      <p:sp>
        <p:nvSpPr>
          <p:cNvPr id="667654" name="TextBox 7"/>
          <p:cNvSpPr txBox="1">
            <a:spLocks noChangeArrowheads="1"/>
          </p:cNvSpPr>
          <p:nvPr/>
        </p:nvSpPr>
        <p:spPr bwMode="auto">
          <a:xfrm>
            <a:off x="531956" y="5080630"/>
            <a:ext cx="8308685" cy="553998"/>
          </a:xfrm>
          <a:prstGeom prst="rect">
            <a:avLst/>
          </a:prstGeom>
          <a:noFill/>
          <a:ln w="9525">
            <a:noFill/>
            <a:miter lim="800000"/>
            <a:headEnd/>
            <a:tailEnd/>
          </a:ln>
        </p:spPr>
        <p:txBody>
          <a:bodyPr wrap="none">
            <a:spAutoFit/>
          </a:bodyPr>
          <a:lstStyle/>
          <a:p>
            <a:r>
              <a:rPr lang="en-US" sz="3000" dirty="0">
                <a:solidFill>
                  <a:schemeClr val="accent4"/>
                </a:solidFill>
                <a:ea typeface="ＭＳ Ｐゴシック" charset="-128"/>
              </a:rPr>
              <a:t>Fe(H</a:t>
            </a:r>
            <a:r>
              <a:rPr lang="en-US" sz="3000" baseline="-25000" dirty="0">
                <a:solidFill>
                  <a:schemeClr val="accent4"/>
                </a:solidFill>
                <a:ea typeface="ＭＳ Ｐゴシック" charset="-128"/>
              </a:rPr>
              <a:t>2</a:t>
            </a:r>
            <a:r>
              <a:rPr lang="en-US" sz="3000" dirty="0">
                <a:solidFill>
                  <a:schemeClr val="accent4"/>
                </a:solidFill>
                <a:ea typeface="ＭＳ Ｐゴシック" charset="-128"/>
              </a:rPr>
              <a:t>O)</a:t>
            </a:r>
            <a:r>
              <a:rPr lang="en-US" sz="3000" baseline="-25000" dirty="0">
                <a:solidFill>
                  <a:schemeClr val="accent4"/>
                </a:solidFill>
                <a:ea typeface="ＭＳ Ｐゴシック" charset="-128"/>
              </a:rPr>
              <a:t>6</a:t>
            </a:r>
            <a:r>
              <a:rPr lang="en-US" sz="3000" baseline="30000" dirty="0">
                <a:solidFill>
                  <a:schemeClr val="accent4"/>
                </a:solidFill>
                <a:ea typeface="ＭＳ Ｐゴシック" charset="-128"/>
              </a:rPr>
              <a:t>3+   </a:t>
            </a:r>
            <a:r>
              <a:rPr lang="en-US" sz="3000" dirty="0">
                <a:solidFill>
                  <a:schemeClr val="accent4"/>
                </a:solidFill>
                <a:ea typeface="ＭＳ Ｐゴシック" charset="-128"/>
              </a:rPr>
              <a:t>+  H</a:t>
            </a:r>
            <a:r>
              <a:rPr lang="en-US" sz="3000" baseline="-25000" dirty="0">
                <a:solidFill>
                  <a:schemeClr val="accent4"/>
                </a:solidFill>
                <a:ea typeface="ＭＳ Ｐゴシック" charset="-128"/>
              </a:rPr>
              <a:t>2</a:t>
            </a:r>
            <a:r>
              <a:rPr lang="en-US" sz="3000" dirty="0">
                <a:solidFill>
                  <a:schemeClr val="accent4"/>
                </a:solidFill>
                <a:ea typeface="ＭＳ Ｐゴシック" charset="-128"/>
              </a:rPr>
              <a:t>O </a:t>
            </a:r>
            <a:r>
              <a:rPr lang="en-US" sz="3000" dirty="0">
                <a:solidFill>
                  <a:schemeClr val="accent4"/>
                </a:solidFill>
                <a:latin typeface="Cambria Math" panose="02040503050406030204" pitchFamily="18" charset="0"/>
                <a:ea typeface="Cambria Math" panose="02040503050406030204" pitchFamily="18" charset="0"/>
              </a:rPr>
              <a:t>⇌</a:t>
            </a:r>
            <a:r>
              <a:rPr lang="en-US" sz="3000" dirty="0">
                <a:solidFill>
                  <a:schemeClr val="accent4"/>
                </a:solidFill>
                <a:ea typeface="ＭＳ Ｐゴシック" charset="-128"/>
              </a:rPr>
              <a:t> Fe(H</a:t>
            </a:r>
            <a:r>
              <a:rPr lang="en-US" sz="3000" baseline="-25000" dirty="0">
                <a:solidFill>
                  <a:schemeClr val="accent4"/>
                </a:solidFill>
                <a:ea typeface="ＭＳ Ｐゴシック" charset="-128"/>
              </a:rPr>
              <a:t>2</a:t>
            </a:r>
            <a:r>
              <a:rPr lang="en-US" sz="3000" dirty="0">
                <a:solidFill>
                  <a:schemeClr val="accent4"/>
                </a:solidFill>
                <a:ea typeface="ＭＳ Ｐゴシック" charset="-128"/>
              </a:rPr>
              <a:t>O)</a:t>
            </a:r>
            <a:r>
              <a:rPr lang="en-US" sz="3000" baseline="-25000" dirty="0">
                <a:solidFill>
                  <a:schemeClr val="accent4"/>
                </a:solidFill>
                <a:ea typeface="ＭＳ Ｐゴシック" charset="-128"/>
              </a:rPr>
              <a:t>5</a:t>
            </a:r>
            <a:r>
              <a:rPr lang="en-US" sz="3000" dirty="0">
                <a:solidFill>
                  <a:schemeClr val="accent4"/>
                </a:solidFill>
                <a:ea typeface="ＭＳ Ｐゴシック" charset="-128"/>
              </a:rPr>
              <a:t>(OH)</a:t>
            </a:r>
            <a:r>
              <a:rPr lang="en-US" sz="3000" baseline="30000" dirty="0">
                <a:solidFill>
                  <a:schemeClr val="accent4"/>
                </a:solidFill>
                <a:ea typeface="ＭＳ Ｐゴシック" charset="-128"/>
              </a:rPr>
              <a:t>2+  </a:t>
            </a:r>
            <a:r>
              <a:rPr lang="en-US" sz="3000" dirty="0">
                <a:solidFill>
                  <a:schemeClr val="accent4"/>
                </a:solidFill>
                <a:ea typeface="ＭＳ Ｐゴシック" charset="-128"/>
              </a:rPr>
              <a:t>+  H</a:t>
            </a:r>
            <a:r>
              <a:rPr lang="en-US" sz="3000" baseline="-25000" dirty="0">
                <a:solidFill>
                  <a:schemeClr val="accent4"/>
                </a:solidFill>
                <a:ea typeface="ＭＳ Ｐゴシック" charset="-128"/>
              </a:rPr>
              <a:t>3</a:t>
            </a:r>
            <a:r>
              <a:rPr lang="en-US" sz="3000" dirty="0">
                <a:solidFill>
                  <a:schemeClr val="accent4"/>
                </a:solidFill>
                <a:ea typeface="ＭＳ Ｐゴシック" charset="-128"/>
              </a:rPr>
              <a:t>O</a:t>
            </a:r>
            <a:r>
              <a:rPr lang="en-US" sz="3000" baseline="30000" dirty="0">
                <a:solidFill>
                  <a:schemeClr val="accent4"/>
                </a:solidFill>
                <a:ea typeface="ＭＳ Ｐゴシック" charset="-128"/>
              </a:rPr>
              <a:t>+</a:t>
            </a:r>
            <a:endParaRPr lang="en-US" sz="3000" dirty="0">
              <a:solidFill>
                <a:schemeClr val="accent4"/>
              </a:solidFill>
              <a:ea typeface="ＭＳ Ｐゴシック" charset="-128"/>
            </a:endParaRPr>
          </a:p>
        </p:txBody>
      </p: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Hydrated Metal Ions as Acids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9" name="TextBox 8"/>
          <p:cNvSpPr txBox="1">
            <a:spLocks noChangeArrowheads="1"/>
          </p:cNvSpPr>
          <p:nvPr/>
        </p:nvSpPr>
        <p:spPr bwMode="auto">
          <a:xfrm>
            <a:off x="16933" y="5705118"/>
            <a:ext cx="9220200" cy="707886"/>
          </a:xfrm>
          <a:prstGeom prst="rect">
            <a:avLst/>
          </a:prstGeom>
          <a:noFill/>
          <a:ln w="9525">
            <a:noFill/>
            <a:miter lim="800000"/>
            <a:headEnd/>
            <a:tailEnd/>
          </a:ln>
        </p:spPr>
        <p:txBody>
          <a:bodyPr wrap="square">
            <a:spAutoFit/>
          </a:bodyPr>
          <a:lstStyle/>
          <a:p>
            <a:r>
              <a:rPr lang="en-US" sz="2000" i="1" dirty="0">
                <a:solidFill>
                  <a:srgbClr val="FF0000"/>
                </a:solidFill>
                <a:ea typeface="ＭＳ Ｐゴシック" charset="-128"/>
              </a:rPr>
              <a:t>could be hydrated with a range of water molecules, often just simplified to the metal ion itself:</a:t>
            </a:r>
          </a:p>
        </p:txBody>
      </p:sp>
      <p:sp>
        <p:nvSpPr>
          <p:cNvPr id="10" name="TextBox 7"/>
          <p:cNvSpPr txBox="1">
            <a:spLocks noChangeArrowheads="1"/>
          </p:cNvSpPr>
          <p:nvPr/>
        </p:nvSpPr>
        <p:spPr bwMode="auto">
          <a:xfrm>
            <a:off x="1752600" y="6237272"/>
            <a:ext cx="7366119" cy="492443"/>
          </a:xfrm>
          <a:prstGeom prst="rect">
            <a:avLst/>
          </a:prstGeom>
          <a:noFill/>
          <a:ln w="9525">
            <a:noFill/>
            <a:miter lim="800000"/>
            <a:headEnd/>
            <a:tailEnd/>
          </a:ln>
        </p:spPr>
        <p:txBody>
          <a:bodyPr wrap="none">
            <a:spAutoFit/>
          </a:bodyPr>
          <a:lstStyle/>
          <a:p>
            <a:r>
              <a:rPr lang="en-US" sz="2600" dirty="0">
                <a:solidFill>
                  <a:schemeClr val="accent4"/>
                </a:solidFill>
                <a:ea typeface="ＭＳ Ｐゴシック" charset="-128"/>
              </a:rPr>
              <a:t>Fe</a:t>
            </a:r>
            <a:r>
              <a:rPr lang="en-US" sz="2600" baseline="30000" dirty="0">
                <a:solidFill>
                  <a:schemeClr val="accent4"/>
                </a:solidFill>
                <a:ea typeface="ＭＳ Ｐゴシック" charset="-128"/>
              </a:rPr>
              <a:t>3+</a:t>
            </a:r>
            <a:r>
              <a:rPr lang="en-US" sz="2600" dirty="0">
                <a:solidFill>
                  <a:schemeClr val="accent4"/>
                </a:solidFill>
                <a:ea typeface="ＭＳ Ｐゴシック" charset="-128"/>
              </a:rPr>
              <a:t>(</a:t>
            </a:r>
            <a:r>
              <a:rPr lang="en-US" sz="2600" i="1" dirty="0" err="1">
                <a:solidFill>
                  <a:schemeClr val="accent4"/>
                </a:solidFill>
                <a:ea typeface="ＭＳ Ｐゴシック" charset="-128"/>
              </a:rPr>
              <a:t>aq</a:t>
            </a:r>
            <a:r>
              <a:rPr lang="en-US" sz="2600" dirty="0">
                <a:solidFill>
                  <a:schemeClr val="accent4"/>
                </a:solidFill>
                <a:ea typeface="ＭＳ Ｐゴシック" charset="-128"/>
              </a:rPr>
              <a:t>)</a:t>
            </a:r>
            <a:r>
              <a:rPr lang="en-US" sz="2600" baseline="30000" dirty="0">
                <a:solidFill>
                  <a:schemeClr val="accent4"/>
                </a:solidFill>
                <a:ea typeface="ＭＳ Ｐゴシック" charset="-128"/>
              </a:rPr>
              <a:t>   </a:t>
            </a:r>
            <a:r>
              <a:rPr lang="en-US" sz="2600" dirty="0">
                <a:solidFill>
                  <a:schemeClr val="accent4"/>
                </a:solidFill>
                <a:ea typeface="ＭＳ Ｐゴシック" charset="-128"/>
              </a:rPr>
              <a:t>+  2H</a:t>
            </a:r>
            <a:r>
              <a:rPr lang="en-US" sz="2600" baseline="-25000" dirty="0">
                <a:solidFill>
                  <a:schemeClr val="accent4"/>
                </a:solidFill>
                <a:ea typeface="ＭＳ Ｐゴシック" charset="-128"/>
              </a:rPr>
              <a:t>2</a:t>
            </a:r>
            <a:r>
              <a:rPr lang="en-US" sz="2600" dirty="0">
                <a:solidFill>
                  <a:schemeClr val="accent4"/>
                </a:solidFill>
                <a:ea typeface="ＭＳ Ｐゴシック" charset="-128"/>
              </a:rPr>
              <a:t>O(</a:t>
            </a:r>
            <a:r>
              <a:rPr lang="en-US" sz="2600" i="1" dirty="0">
                <a:solidFill>
                  <a:schemeClr val="accent4"/>
                </a:solidFill>
                <a:ea typeface="ＭＳ Ｐゴシック" charset="-128"/>
              </a:rPr>
              <a:t>l</a:t>
            </a:r>
            <a:r>
              <a:rPr lang="en-US" sz="2600" dirty="0">
                <a:solidFill>
                  <a:schemeClr val="accent4"/>
                </a:solidFill>
                <a:ea typeface="ＭＳ Ｐゴシック" charset="-128"/>
              </a:rPr>
              <a:t>) </a:t>
            </a:r>
            <a:r>
              <a:rPr lang="en-US" sz="2600" dirty="0">
                <a:solidFill>
                  <a:schemeClr val="accent4"/>
                </a:solidFill>
                <a:latin typeface="Cambria Math" panose="02040503050406030204" pitchFamily="18" charset="0"/>
                <a:ea typeface="Cambria Math" panose="02040503050406030204" pitchFamily="18" charset="0"/>
              </a:rPr>
              <a:t>⇌</a:t>
            </a:r>
            <a:r>
              <a:rPr lang="en-US" sz="2600" dirty="0">
                <a:solidFill>
                  <a:schemeClr val="accent4"/>
                </a:solidFill>
                <a:ea typeface="ＭＳ Ｐゴシック" charset="-128"/>
              </a:rPr>
              <a:t> Fe(OH)</a:t>
            </a:r>
            <a:r>
              <a:rPr lang="en-US" sz="2600" baseline="30000" dirty="0">
                <a:solidFill>
                  <a:schemeClr val="accent4"/>
                </a:solidFill>
                <a:ea typeface="ＭＳ Ｐゴシック" charset="-128"/>
              </a:rPr>
              <a:t>2+</a:t>
            </a:r>
            <a:r>
              <a:rPr lang="en-US" sz="2600" dirty="0">
                <a:solidFill>
                  <a:schemeClr val="accent4"/>
                </a:solidFill>
                <a:ea typeface="ＭＳ Ｐゴシック" charset="-128"/>
              </a:rPr>
              <a:t>(</a:t>
            </a:r>
            <a:r>
              <a:rPr lang="en-US" sz="2600" i="1" dirty="0" err="1">
                <a:solidFill>
                  <a:schemeClr val="accent4"/>
                </a:solidFill>
                <a:ea typeface="ＭＳ Ｐゴシック" charset="-128"/>
              </a:rPr>
              <a:t>aq</a:t>
            </a:r>
            <a:r>
              <a:rPr lang="en-US" sz="2600" dirty="0">
                <a:solidFill>
                  <a:schemeClr val="accent4"/>
                </a:solidFill>
                <a:ea typeface="ＭＳ Ｐゴシック" charset="-128"/>
              </a:rPr>
              <a:t>)</a:t>
            </a:r>
            <a:r>
              <a:rPr lang="en-US" sz="2600" baseline="30000" dirty="0">
                <a:solidFill>
                  <a:schemeClr val="accent4"/>
                </a:solidFill>
                <a:ea typeface="ＭＳ Ｐゴシック" charset="-128"/>
              </a:rPr>
              <a:t>  </a:t>
            </a:r>
            <a:r>
              <a:rPr lang="en-US" sz="2600" dirty="0">
                <a:solidFill>
                  <a:schemeClr val="accent4"/>
                </a:solidFill>
                <a:ea typeface="ＭＳ Ｐゴシック" charset="-128"/>
              </a:rPr>
              <a:t>+  H</a:t>
            </a:r>
            <a:r>
              <a:rPr lang="en-US" sz="2600" baseline="-25000" dirty="0">
                <a:solidFill>
                  <a:schemeClr val="accent4"/>
                </a:solidFill>
                <a:ea typeface="ＭＳ Ｐゴシック" charset="-128"/>
              </a:rPr>
              <a:t>3</a:t>
            </a:r>
            <a:r>
              <a:rPr lang="en-US" sz="2600" dirty="0">
                <a:solidFill>
                  <a:schemeClr val="accent4"/>
                </a:solidFill>
                <a:ea typeface="ＭＳ Ｐゴシック" charset="-128"/>
              </a:rPr>
              <a:t>O</a:t>
            </a:r>
            <a:r>
              <a:rPr lang="en-US" sz="2600" baseline="30000" dirty="0">
                <a:solidFill>
                  <a:schemeClr val="accent4"/>
                </a:solidFill>
                <a:ea typeface="ＭＳ Ｐゴシック" charset="-128"/>
              </a:rPr>
              <a:t>+</a:t>
            </a:r>
            <a:r>
              <a:rPr lang="en-US" sz="2600" dirty="0">
                <a:solidFill>
                  <a:schemeClr val="accent4"/>
                </a:solidFill>
                <a:ea typeface="ＭＳ Ｐゴシック" charset="-128"/>
              </a:rPr>
              <a:t>(</a:t>
            </a:r>
            <a:r>
              <a:rPr lang="en-US" sz="2600" i="1" dirty="0" err="1">
                <a:solidFill>
                  <a:schemeClr val="accent4"/>
                </a:solidFill>
                <a:ea typeface="ＭＳ Ｐゴシック" charset="-128"/>
              </a:rPr>
              <a:t>aq</a:t>
            </a:r>
            <a:r>
              <a:rPr lang="en-US" sz="2600" dirty="0">
                <a:solidFill>
                  <a:schemeClr val="accent4"/>
                </a:solidFill>
                <a:ea typeface="ＭＳ Ｐゴシック" charset="-128"/>
              </a:rPr>
              <a:t>)</a:t>
            </a:r>
          </a:p>
        </p:txBody>
      </p:sp>
      <p:sp>
        <p:nvSpPr>
          <p:cNvPr id="11" name="TextBox 10"/>
          <p:cNvSpPr txBox="1">
            <a:spLocks noChangeArrowheads="1"/>
          </p:cNvSpPr>
          <p:nvPr/>
        </p:nvSpPr>
        <p:spPr bwMode="auto">
          <a:xfrm>
            <a:off x="3505199" y="4693370"/>
            <a:ext cx="1876810" cy="430887"/>
          </a:xfrm>
          <a:prstGeom prst="rect">
            <a:avLst/>
          </a:prstGeom>
          <a:noFill/>
          <a:ln w="9525">
            <a:noFill/>
            <a:miter lim="800000"/>
            <a:headEnd/>
            <a:tailEnd/>
          </a:ln>
        </p:spPr>
        <p:txBody>
          <a:bodyPr wrap="square">
            <a:spAutoFit/>
          </a:bodyPr>
          <a:lstStyle/>
          <a:p>
            <a:r>
              <a:rPr lang="en-US" sz="2200" i="1" dirty="0" err="1">
                <a:solidFill>
                  <a:srgbClr val="FF0000"/>
                </a:solidFill>
                <a:ea typeface="ＭＳ Ｐゴシック" charset="-128"/>
              </a:rPr>
              <a:t>K</a:t>
            </a:r>
            <a:r>
              <a:rPr lang="en-US" sz="2200" i="1" baseline="-25000" dirty="0" err="1">
                <a:solidFill>
                  <a:srgbClr val="FF0000"/>
                </a:solidFill>
                <a:ea typeface="ＭＳ Ｐゴシック" charset="-128"/>
              </a:rPr>
              <a:t>a</a:t>
            </a:r>
            <a:r>
              <a:rPr lang="en-US" sz="2200" i="1" dirty="0">
                <a:solidFill>
                  <a:srgbClr val="FF0000"/>
                </a:solidFill>
                <a:ea typeface="ＭＳ Ｐゴシック" charset="-128"/>
              </a:rPr>
              <a:t> =</a:t>
            </a:r>
            <a:r>
              <a:rPr lang="en-US" sz="2200" dirty="0">
                <a:solidFill>
                  <a:srgbClr val="FF0000"/>
                </a:solidFill>
                <a:ea typeface="ＭＳ Ｐゴシック" charset="-128"/>
              </a:rPr>
              <a:t> 3×10</a:t>
            </a:r>
            <a:r>
              <a:rPr lang="en-US" sz="2200" baseline="30000" dirty="0">
                <a:solidFill>
                  <a:srgbClr val="FF0000"/>
                </a:solidFill>
                <a:ea typeface="ＭＳ Ｐゴシック" charset="-128"/>
              </a:rPr>
              <a:t>-3</a:t>
            </a:r>
            <a:r>
              <a:rPr lang="en-US" sz="2200" dirty="0">
                <a:solidFill>
                  <a:srgbClr val="FF0000"/>
                </a:solidFill>
                <a:ea typeface="ＭＳ Ｐゴシック" charset="-128"/>
              </a:rPr>
              <a:t> </a:t>
            </a:r>
          </a:p>
        </p:txBody>
      </p:sp>
    </p:spTree>
    <p:extLst>
      <p:ext uri="{BB962C8B-B14F-4D97-AF65-F5344CB8AC3E}">
        <p14:creationId xmlns:p14="http://schemas.microsoft.com/office/powerpoint/2010/main" val="33346786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76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76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P spid="667654" grpId="0"/>
      <p:bldP spid="9" grpId="0"/>
      <p:bldP spid="10"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7" name="TextBox 4"/>
          <p:cNvSpPr txBox="1">
            <a:spLocks noChangeArrowheads="1"/>
          </p:cNvSpPr>
          <p:nvPr/>
        </p:nvSpPr>
        <p:spPr bwMode="auto">
          <a:xfrm>
            <a:off x="152400" y="1295400"/>
            <a:ext cx="3962400" cy="1569660"/>
          </a:xfrm>
          <a:prstGeom prst="rect">
            <a:avLst/>
          </a:prstGeom>
          <a:noFill/>
          <a:ln w="9525">
            <a:noFill/>
            <a:miter lim="800000"/>
            <a:headEnd/>
            <a:tailEnd/>
          </a:ln>
        </p:spPr>
        <p:txBody>
          <a:bodyPr wrap="square">
            <a:spAutoFit/>
          </a:bodyPr>
          <a:lstStyle/>
          <a:p>
            <a:r>
              <a:rPr lang="en-US" sz="3200" dirty="0">
                <a:solidFill>
                  <a:schemeClr val="accent4"/>
                </a:solidFill>
                <a:ea typeface="ＭＳ Ｐゴシック" charset="-128"/>
              </a:rPr>
              <a:t>Note: Acid strength increases with cation charge.</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Hydrated Metal Ions as Acids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7" name="Content Placeholder 6"/>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4395698" y="1219200"/>
            <a:ext cx="4672102" cy="5486400"/>
          </a:xfrm>
          <a:prstGeom prst="rect">
            <a:avLst/>
          </a:prstGeom>
        </p:spPr>
      </p:pic>
    </p:spTree>
    <p:extLst>
      <p:ext uri="{BB962C8B-B14F-4D97-AF65-F5344CB8AC3E}">
        <p14:creationId xmlns:p14="http://schemas.microsoft.com/office/powerpoint/2010/main" val="91572328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idx="1"/>
          </p:nvPr>
        </p:nvSpPr>
        <p:spPr>
          <a:xfrm>
            <a:off x="76200" y="1075266"/>
            <a:ext cx="8915400" cy="4792133"/>
          </a:xfrm>
        </p:spPr>
        <p:txBody>
          <a:bodyPr/>
          <a:lstStyle/>
          <a:p>
            <a:pPr marL="347663" indent="-347663">
              <a:spcBef>
                <a:spcPts val="600"/>
              </a:spcBef>
              <a:defRPr/>
            </a:pPr>
            <a:r>
              <a:rPr lang="en-US" sz="3000" dirty="0">
                <a:solidFill>
                  <a:schemeClr val="accent4"/>
                </a:solidFill>
                <a:latin typeface="Arial"/>
                <a:ea typeface="ＭＳ Ｐゴシック" charset="0"/>
                <a:cs typeface="Arial"/>
              </a:rPr>
              <a:t>Most transition metal cations form insoluble  hydroxides:</a:t>
            </a:r>
          </a:p>
          <a:p>
            <a:pPr marL="0" indent="0" eaLnBrk="1" hangingPunct="1">
              <a:spcBef>
                <a:spcPts val="600"/>
              </a:spcBef>
              <a:buNone/>
              <a:defRPr/>
            </a:pPr>
            <a:r>
              <a:rPr lang="en-US" sz="1400" dirty="0">
                <a:solidFill>
                  <a:schemeClr val="accent4"/>
                </a:solidFill>
                <a:latin typeface="Arial"/>
                <a:ea typeface="ＭＳ Ｐゴシック" charset="0"/>
                <a:cs typeface="Arial"/>
              </a:rPr>
              <a:t>      </a:t>
            </a:r>
          </a:p>
          <a:p>
            <a:pPr marL="0" indent="0" eaLnBrk="1" hangingPunct="1">
              <a:spcBef>
                <a:spcPts val="600"/>
              </a:spcBef>
              <a:buNone/>
              <a:tabLst>
                <a:tab pos="685800" algn="l"/>
              </a:tabLst>
              <a:defRPr/>
            </a:pPr>
            <a:r>
              <a:rPr lang="en-US" sz="2800" dirty="0">
                <a:solidFill>
                  <a:schemeClr val="accent4"/>
                </a:solidFill>
                <a:latin typeface="Arial"/>
                <a:ea typeface="ＭＳ Ｐゴシック" charset="0"/>
                <a:cs typeface="Arial"/>
              </a:rPr>
              <a:t>    Fe(OH)</a:t>
            </a:r>
            <a:r>
              <a:rPr lang="en-US" sz="2800" baseline="-25000" dirty="0">
                <a:solidFill>
                  <a:schemeClr val="accent4"/>
                </a:solidFill>
                <a:latin typeface="Arial"/>
                <a:ea typeface="ＭＳ Ｐゴシック" charset="0"/>
                <a:cs typeface="Arial"/>
              </a:rPr>
              <a:t>3</a:t>
            </a:r>
            <a:r>
              <a:rPr lang="en-US" sz="2800" dirty="0">
                <a:solidFill>
                  <a:schemeClr val="accent4"/>
                </a:solidFill>
                <a:latin typeface="Arial"/>
                <a:ea typeface="ＭＳ Ｐゴシック" charset="0"/>
                <a:cs typeface="Arial"/>
              </a:rPr>
              <a:t>(</a:t>
            </a:r>
            <a:r>
              <a:rPr lang="en-US" sz="2800" i="1" dirty="0">
                <a:solidFill>
                  <a:schemeClr val="accent4"/>
                </a:solidFill>
                <a:latin typeface="Arial"/>
                <a:ea typeface="ＭＳ Ｐゴシック" charset="0"/>
                <a:cs typeface="Arial"/>
              </a:rPr>
              <a:t>s</a:t>
            </a:r>
            <a:r>
              <a:rPr lang="en-US" sz="2800" dirty="0">
                <a:solidFill>
                  <a:schemeClr val="accent4"/>
                </a:solidFill>
                <a:latin typeface="Arial"/>
                <a:ea typeface="ＭＳ Ｐゴシック" charset="0"/>
                <a:cs typeface="Arial"/>
              </a:rPr>
              <a:t>) ⇌ Fe</a:t>
            </a:r>
            <a:r>
              <a:rPr lang="en-US" sz="2800" baseline="30000" dirty="0">
                <a:solidFill>
                  <a:schemeClr val="accent4"/>
                </a:solidFill>
                <a:latin typeface="Arial"/>
                <a:ea typeface="ＭＳ Ｐゴシック" charset="0"/>
                <a:cs typeface="Arial"/>
              </a:rPr>
              <a:t>3+</a:t>
            </a:r>
            <a:r>
              <a:rPr lang="en-US" sz="2800" dirty="0">
                <a:solidFill>
                  <a:schemeClr val="accent4"/>
                </a:solidFill>
                <a:latin typeface="Arial"/>
                <a:ea typeface="ＭＳ Ｐゴシック" charset="0"/>
                <a:cs typeface="Arial"/>
              </a:rPr>
              <a:t>(</a:t>
            </a:r>
            <a:r>
              <a:rPr lang="en-US" sz="2800" i="1" dirty="0" err="1">
                <a:solidFill>
                  <a:schemeClr val="accent4"/>
                </a:solidFill>
                <a:latin typeface="Arial"/>
                <a:ea typeface="ＭＳ Ｐゴシック" charset="0"/>
                <a:cs typeface="Arial"/>
              </a:rPr>
              <a:t>aq</a:t>
            </a:r>
            <a:r>
              <a:rPr lang="en-US" sz="2800" dirty="0">
                <a:solidFill>
                  <a:schemeClr val="accent4"/>
                </a:solidFill>
                <a:latin typeface="Arial"/>
                <a:ea typeface="ＭＳ Ｐゴシック" charset="0"/>
                <a:cs typeface="Arial"/>
              </a:rPr>
              <a:t>) + 3OH</a:t>
            </a:r>
            <a:r>
              <a:rPr lang="en-US" sz="2800" baseline="30000" dirty="0">
                <a:solidFill>
                  <a:schemeClr val="accent4"/>
                </a:solidFill>
                <a:latin typeface="Arial"/>
                <a:ea typeface="ＭＳ Ｐゴシック" charset="0"/>
                <a:cs typeface="Arial"/>
              </a:rPr>
              <a:t>-</a:t>
            </a:r>
            <a:r>
              <a:rPr lang="en-US" sz="2800" dirty="0">
                <a:solidFill>
                  <a:schemeClr val="accent4"/>
                </a:solidFill>
                <a:latin typeface="Arial"/>
                <a:ea typeface="ＭＳ Ｐゴシック" charset="0"/>
                <a:cs typeface="Arial"/>
              </a:rPr>
              <a:t>(</a:t>
            </a:r>
            <a:r>
              <a:rPr lang="en-US" sz="2800" i="1" dirty="0" err="1">
                <a:solidFill>
                  <a:schemeClr val="accent4"/>
                </a:solidFill>
                <a:latin typeface="Arial"/>
                <a:ea typeface="ＭＳ Ｐゴシック" charset="0"/>
                <a:cs typeface="Arial"/>
              </a:rPr>
              <a:t>aq</a:t>
            </a:r>
            <a:r>
              <a:rPr lang="en-US" sz="2800" dirty="0">
                <a:solidFill>
                  <a:schemeClr val="accent4"/>
                </a:solidFill>
                <a:latin typeface="Arial"/>
                <a:ea typeface="ＭＳ Ｐゴシック" charset="0"/>
                <a:cs typeface="Arial"/>
              </a:rPr>
              <a:t>)        </a:t>
            </a:r>
            <a:r>
              <a:rPr lang="en-US" sz="2400" i="1" dirty="0" err="1">
                <a:solidFill>
                  <a:schemeClr val="accent4"/>
                </a:solidFill>
                <a:latin typeface="Arial"/>
                <a:ea typeface="ＭＳ Ｐゴシック" charset="0"/>
                <a:cs typeface="Arial"/>
              </a:rPr>
              <a:t>K</a:t>
            </a:r>
            <a:r>
              <a:rPr lang="en-US" sz="2400" baseline="-25000" dirty="0" err="1">
                <a:solidFill>
                  <a:schemeClr val="accent4"/>
                </a:solidFill>
                <a:latin typeface="Arial"/>
                <a:ea typeface="ＭＳ Ｐゴシック" charset="0"/>
                <a:cs typeface="Arial"/>
              </a:rPr>
              <a:t>sp</a:t>
            </a:r>
            <a:r>
              <a:rPr lang="en-US" sz="2400" dirty="0">
                <a:solidFill>
                  <a:schemeClr val="accent4"/>
                </a:solidFill>
                <a:latin typeface="Arial"/>
                <a:ea typeface="ＭＳ Ｐゴシック" charset="0"/>
                <a:cs typeface="Arial"/>
              </a:rPr>
              <a:t>=  1.1×10</a:t>
            </a:r>
            <a:r>
              <a:rPr lang="en-US" sz="2400" baseline="30000" dirty="0">
                <a:solidFill>
                  <a:schemeClr val="accent4"/>
                </a:solidFill>
                <a:latin typeface="Arial"/>
                <a:ea typeface="ＭＳ Ｐゴシック" charset="0"/>
                <a:cs typeface="Arial"/>
              </a:rPr>
              <a:t>-36</a:t>
            </a:r>
          </a:p>
          <a:p>
            <a:pPr marL="0" indent="0" eaLnBrk="1" hangingPunct="1">
              <a:spcBef>
                <a:spcPts val="600"/>
              </a:spcBef>
              <a:buNone/>
              <a:defRPr/>
            </a:pPr>
            <a:r>
              <a:rPr lang="en-US" sz="2800" dirty="0">
                <a:solidFill>
                  <a:schemeClr val="accent4"/>
                </a:solidFill>
                <a:latin typeface="Arial"/>
                <a:ea typeface="ＭＳ Ｐゴシック" charset="0"/>
                <a:cs typeface="Arial"/>
              </a:rPr>
              <a:t>     Al(OH)</a:t>
            </a:r>
            <a:r>
              <a:rPr lang="en-US" sz="2800" baseline="-25000" dirty="0">
                <a:solidFill>
                  <a:schemeClr val="accent4"/>
                </a:solidFill>
                <a:latin typeface="Arial"/>
                <a:ea typeface="ＭＳ Ｐゴシック" charset="0"/>
                <a:cs typeface="Arial"/>
              </a:rPr>
              <a:t>3</a:t>
            </a:r>
            <a:r>
              <a:rPr lang="en-US" sz="2800" dirty="0">
                <a:solidFill>
                  <a:schemeClr val="accent4"/>
                </a:solidFill>
                <a:latin typeface="Arial"/>
                <a:ea typeface="ＭＳ Ｐゴシック" charset="0"/>
                <a:cs typeface="Arial"/>
              </a:rPr>
              <a:t>(</a:t>
            </a:r>
            <a:r>
              <a:rPr lang="en-US" sz="2800" i="1" dirty="0">
                <a:solidFill>
                  <a:schemeClr val="accent4"/>
                </a:solidFill>
                <a:latin typeface="Arial"/>
                <a:ea typeface="ＭＳ Ｐゴシック" charset="0"/>
                <a:cs typeface="Arial"/>
              </a:rPr>
              <a:t>s</a:t>
            </a:r>
            <a:r>
              <a:rPr lang="en-US" sz="2800" dirty="0">
                <a:solidFill>
                  <a:schemeClr val="accent4"/>
                </a:solidFill>
                <a:latin typeface="Arial"/>
                <a:ea typeface="ＭＳ Ｐゴシック" charset="0"/>
                <a:cs typeface="Arial"/>
              </a:rPr>
              <a:t>) ⇌ Al</a:t>
            </a:r>
            <a:r>
              <a:rPr lang="en-US" sz="2800" baseline="30000" dirty="0">
                <a:solidFill>
                  <a:schemeClr val="accent4"/>
                </a:solidFill>
                <a:latin typeface="Arial"/>
                <a:ea typeface="ＭＳ Ｐゴシック" charset="0"/>
                <a:cs typeface="Arial"/>
              </a:rPr>
              <a:t>3+</a:t>
            </a:r>
            <a:r>
              <a:rPr lang="en-US" sz="2800" dirty="0">
                <a:solidFill>
                  <a:schemeClr val="accent4"/>
                </a:solidFill>
                <a:latin typeface="Arial"/>
                <a:ea typeface="ＭＳ Ｐゴシック" charset="0"/>
                <a:cs typeface="Arial"/>
              </a:rPr>
              <a:t>(</a:t>
            </a:r>
            <a:r>
              <a:rPr lang="en-US" sz="2800" i="1" dirty="0" err="1">
                <a:solidFill>
                  <a:schemeClr val="accent4"/>
                </a:solidFill>
                <a:latin typeface="Arial"/>
                <a:ea typeface="ＭＳ Ｐゴシック" charset="0"/>
                <a:cs typeface="Arial"/>
              </a:rPr>
              <a:t>aq</a:t>
            </a:r>
            <a:r>
              <a:rPr lang="en-US" sz="2800" dirty="0">
                <a:solidFill>
                  <a:schemeClr val="accent4"/>
                </a:solidFill>
                <a:latin typeface="Arial"/>
                <a:ea typeface="ＭＳ Ｐゴシック" charset="0"/>
                <a:cs typeface="Arial"/>
              </a:rPr>
              <a:t>) + 3OH</a:t>
            </a:r>
            <a:r>
              <a:rPr lang="en-US" sz="2800" baseline="30000" dirty="0">
                <a:solidFill>
                  <a:schemeClr val="accent4"/>
                </a:solidFill>
                <a:latin typeface="Arial"/>
                <a:ea typeface="ＭＳ Ｐゴシック" charset="0"/>
                <a:cs typeface="Arial"/>
              </a:rPr>
              <a:t>-</a:t>
            </a:r>
            <a:r>
              <a:rPr lang="en-US" sz="2800" dirty="0">
                <a:solidFill>
                  <a:schemeClr val="accent4"/>
                </a:solidFill>
                <a:latin typeface="Arial"/>
                <a:ea typeface="ＭＳ Ｐゴシック" charset="0"/>
                <a:cs typeface="Arial"/>
              </a:rPr>
              <a:t>(</a:t>
            </a:r>
            <a:r>
              <a:rPr lang="en-US" sz="2800" i="1" dirty="0" err="1">
                <a:solidFill>
                  <a:schemeClr val="accent4"/>
                </a:solidFill>
                <a:latin typeface="Arial"/>
                <a:ea typeface="ＭＳ Ｐゴシック" charset="0"/>
                <a:cs typeface="Arial"/>
              </a:rPr>
              <a:t>aq</a:t>
            </a:r>
            <a:r>
              <a:rPr lang="en-US" sz="2800" dirty="0">
                <a:solidFill>
                  <a:schemeClr val="accent4"/>
                </a:solidFill>
                <a:latin typeface="Arial"/>
                <a:ea typeface="ＭＳ Ｐゴシック" charset="0"/>
                <a:cs typeface="Arial"/>
              </a:rPr>
              <a:t>)         </a:t>
            </a:r>
            <a:r>
              <a:rPr lang="en-US" sz="2400" i="1" dirty="0" err="1">
                <a:solidFill>
                  <a:schemeClr val="accent4"/>
                </a:solidFill>
                <a:latin typeface="Arial"/>
                <a:ea typeface="ＭＳ Ｐゴシック" charset="0"/>
                <a:cs typeface="Arial"/>
              </a:rPr>
              <a:t>K</a:t>
            </a:r>
            <a:r>
              <a:rPr lang="en-US" sz="2400" baseline="-25000" dirty="0" err="1">
                <a:solidFill>
                  <a:schemeClr val="accent4"/>
                </a:solidFill>
                <a:latin typeface="Arial"/>
                <a:ea typeface="ＭＳ Ｐゴシック" charset="0"/>
                <a:cs typeface="Arial"/>
              </a:rPr>
              <a:t>sp</a:t>
            </a:r>
            <a:r>
              <a:rPr lang="en-US" sz="2400" dirty="0">
                <a:solidFill>
                  <a:schemeClr val="accent4"/>
                </a:solidFill>
                <a:latin typeface="Arial"/>
                <a:ea typeface="ＭＳ Ｐゴシック" charset="0"/>
                <a:cs typeface="Arial"/>
              </a:rPr>
              <a:t> = 1.9×10</a:t>
            </a:r>
            <a:r>
              <a:rPr lang="en-US" sz="2400" baseline="30000" dirty="0">
                <a:solidFill>
                  <a:schemeClr val="accent4"/>
                </a:solidFill>
                <a:latin typeface="Arial"/>
                <a:ea typeface="ＭＳ Ｐゴシック" charset="0"/>
                <a:cs typeface="Arial"/>
              </a:rPr>
              <a:t>-33</a:t>
            </a:r>
          </a:p>
          <a:p>
            <a:pPr marL="0" indent="0" eaLnBrk="1" hangingPunct="1">
              <a:spcBef>
                <a:spcPts val="600"/>
              </a:spcBef>
              <a:buNone/>
              <a:defRPr/>
            </a:pPr>
            <a:endParaRPr lang="en-US" sz="2400" baseline="30000" dirty="0">
              <a:solidFill>
                <a:schemeClr val="accent4"/>
              </a:solidFill>
              <a:latin typeface="Arial"/>
              <a:ea typeface="ＭＳ Ｐゴシック" charset="0"/>
              <a:cs typeface="Arial"/>
            </a:endParaRPr>
          </a:p>
          <a:p>
            <a:pPr marL="347663" indent="-347663">
              <a:spcBef>
                <a:spcPts val="600"/>
              </a:spcBef>
              <a:defRPr/>
            </a:pPr>
            <a:r>
              <a:rPr lang="en-US" sz="3000" dirty="0">
                <a:solidFill>
                  <a:schemeClr val="accent4"/>
                </a:solidFill>
                <a:latin typeface="Arial"/>
                <a:ea typeface="ＭＳ Ｐゴシック" charset="0"/>
                <a:cs typeface="Arial"/>
              </a:rPr>
              <a:t>For some, solubility increases in strongly basic solution:</a:t>
            </a:r>
          </a:p>
          <a:p>
            <a:pPr marL="492125" lvl="1" indent="0" eaLnBrk="1" hangingPunct="1">
              <a:spcBef>
                <a:spcPts val="600"/>
              </a:spcBef>
              <a:buFontTx/>
              <a:buNone/>
              <a:defRPr/>
            </a:pPr>
            <a:r>
              <a:rPr lang="en-US" sz="1400" dirty="0">
                <a:solidFill>
                  <a:schemeClr val="accent4"/>
                </a:solidFill>
                <a:latin typeface="Arial"/>
                <a:ea typeface="ＭＳ Ｐゴシック" charset="0"/>
                <a:cs typeface="Arial"/>
              </a:rPr>
              <a:t>     </a:t>
            </a:r>
          </a:p>
          <a:p>
            <a:pPr marL="492125" lvl="1" indent="0" eaLnBrk="1" hangingPunct="1">
              <a:spcBef>
                <a:spcPts val="600"/>
              </a:spcBef>
              <a:buFontTx/>
              <a:buNone/>
              <a:defRPr/>
            </a:pPr>
            <a:r>
              <a:rPr lang="en-US" dirty="0">
                <a:solidFill>
                  <a:schemeClr val="accent4"/>
                </a:solidFill>
                <a:latin typeface="Arial"/>
                <a:ea typeface="ＭＳ Ｐゴシック" charset="0"/>
                <a:cs typeface="Arial"/>
              </a:rPr>
              <a:t>  Al(H</a:t>
            </a:r>
            <a:r>
              <a:rPr lang="en-US" baseline="-25000" dirty="0">
                <a:solidFill>
                  <a:schemeClr val="accent4"/>
                </a:solidFill>
                <a:latin typeface="Arial"/>
                <a:ea typeface="ＭＳ Ｐゴシック" charset="0"/>
                <a:cs typeface="Arial"/>
              </a:rPr>
              <a:t>2</a:t>
            </a:r>
            <a:r>
              <a:rPr lang="en-US" dirty="0">
                <a:solidFill>
                  <a:schemeClr val="accent4"/>
                </a:solidFill>
                <a:latin typeface="Arial"/>
                <a:ea typeface="ＭＳ Ｐゴシック" charset="0"/>
                <a:cs typeface="Arial"/>
              </a:rPr>
              <a:t>O)</a:t>
            </a:r>
            <a:r>
              <a:rPr lang="en-US" baseline="-25000" dirty="0">
                <a:solidFill>
                  <a:schemeClr val="accent4"/>
                </a:solidFill>
                <a:latin typeface="Arial"/>
                <a:ea typeface="ＭＳ Ｐゴシック" charset="0"/>
                <a:cs typeface="Arial"/>
              </a:rPr>
              <a:t>3</a:t>
            </a:r>
            <a:r>
              <a:rPr lang="en-US" dirty="0">
                <a:solidFill>
                  <a:schemeClr val="accent4"/>
                </a:solidFill>
                <a:latin typeface="Arial"/>
                <a:ea typeface="ＭＳ Ｐゴシック" charset="0"/>
                <a:cs typeface="Arial"/>
              </a:rPr>
              <a:t>(OH)</a:t>
            </a:r>
            <a:r>
              <a:rPr lang="en-US" baseline="-25000" dirty="0">
                <a:solidFill>
                  <a:schemeClr val="accent4"/>
                </a:solidFill>
                <a:latin typeface="Arial"/>
                <a:ea typeface="ＭＳ Ｐゴシック" charset="0"/>
                <a:cs typeface="Arial"/>
              </a:rPr>
              <a:t>3</a:t>
            </a:r>
            <a:r>
              <a:rPr lang="en-US" dirty="0">
                <a:solidFill>
                  <a:schemeClr val="accent4"/>
                </a:solidFill>
                <a:latin typeface="Arial"/>
                <a:ea typeface="ＭＳ Ｐゴシック" charset="0"/>
                <a:cs typeface="Arial"/>
              </a:rPr>
              <a:t>(</a:t>
            </a:r>
            <a:r>
              <a:rPr lang="en-US" i="1" dirty="0">
                <a:solidFill>
                  <a:schemeClr val="accent4"/>
                </a:solidFill>
                <a:latin typeface="Arial"/>
                <a:ea typeface="ＭＳ Ｐゴシック" charset="0"/>
                <a:cs typeface="Arial"/>
              </a:rPr>
              <a:t>s</a:t>
            </a:r>
            <a:r>
              <a:rPr lang="en-US" dirty="0">
                <a:solidFill>
                  <a:schemeClr val="accent4"/>
                </a:solidFill>
                <a:latin typeface="Arial"/>
                <a:ea typeface="ＭＳ Ｐゴシック" charset="0"/>
                <a:cs typeface="Arial"/>
              </a:rPr>
              <a:t>)+ OH</a:t>
            </a:r>
            <a:r>
              <a:rPr lang="en-US" baseline="30000" dirty="0">
                <a:solidFill>
                  <a:schemeClr val="accent4"/>
                </a:solidFill>
                <a:latin typeface="Arial"/>
                <a:ea typeface="ＭＳ Ｐゴシック" charset="0"/>
                <a:cs typeface="Arial"/>
              </a:rPr>
              <a:t>–</a:t>
            </a:r>
            <a:r>
              <a:rPr lang="en-US" dirty="0">
                <a:solidFill>
                  <a:schemeClr val="accent4"/>
                </a:solidFill>
                <a:latin typeface="Arial"/>
                <a:ea typeface="ＭＳ Ｐゴシック" charset="0"/>
                <a:cs typeface="Arial"/>
              </a:rPr>
              <a:t>(</a:t>
            </a:r>
            <a:r>
              <a:rPr lang="en-US" i="1" dirty="0" err="1">
                <a:solidFill>
                  <a:schemeClr val="accent4"/>
                </a:solidFill>
                <a:latin typeface="Arial"/>
                <a:ea typeface="ＭＳ Ｐゴシック" charset="0"/>
                <a:cs typeface="Arial"/>
              </a:rPr>
              <a:t>aq</a:t>
            </a:r>
            <a:r>
              <a:rPr lang="en-US" dirty="0">
                <a:solidFill>
                  <a:schemeClr val="accent4"/>
                </a:solidFill>
                <a:latin typeface="Arial"/>
                <a:ea typeface="ＭＳ Ｐゴシック" charset="0"/>
                <a:cs typeface="Arial"/>
              </a:rPr>
              <a:t>) ⇌ Al(H</a:t>
            </a:r>
            <a:r>
              <a:rPr lang="en-US" baseline="-25000" dirty="0">
                <a:solidFill>
                  <a:schemeClr val="accent4"/>
                </a:solidFill>
                <a:latin typeface="Arial"/>
                <a:ea typeface="ＭＳ Ｐゴシック" charset="0"/>
                <a:cs typeface="Arial"/>
              </a:rPr>
              <a:t>2</a:t>
            </a:r>
            <a:r>
              <a:rPr lang="en-US" dirty="0">
                <a:solidFill>
                  <a:schemeClr val="accent4"/>
                </a:solidFill>
                <a:latin typeface="Arial"/>
                <a:ea typeface="ＭＳ Ｐゴシック" charset="0"/>
                <a:cs typeface="Arial"/>
              </a:rPr>
              <a:t>O)</a:t>
            </a:r>
            <a:r>
              <a:rPr lang="en-US" baseline="-25000" dirty="0">
                <a:solidFill>
                  <a:schemeClr val="accent4"/>
                </a:solidFill>
                <a:latin typeface="Arial"/>
                <a:ea typeface="ＭＳ Ｐゴシック" charset="0"/>
                <a:cs typeface="Arial"/>
              </a:rPr>
              <a:t>2</a:t>
            </a:r>
            <a:r>
              <a:rPr lang="en-US" dirty="0">
                <a:solidFill>
                  <a:schemeClr val="accent4"/>
                </a:solidFill>
                <a:latin typeface="Arial"/>
                <a:ea typeface="ＭＳ Ｐゴシック" charset="0"/>
                <a:cs typeface="Arial"/>
              </a:rPr>
              <a:t>(OH)</a:t>
            </a:r>
            <a:r>
              <a:rPr lang="en-US" baseline="-25000" dirty="0">
                <a:solidFill>
                  <a:schemeClr val="accent4"/>
                </a:solidFill>
                <a:latin typeface="Arial"/>
                <a:ea typeface="ＭＳ Ｐゴシック" charset="0"/>
                <a:cs typeface="Arial"/>
              </a:rPr>
              <a:t>4</a:t>
            </a:r>
            <a:r>
              <a:rPr lang="en-US" baseline="30000" dirty="0">
                <a:solidFill>
                  <a:schemeClr val="accent4"/>
                </a:solidFill>
                <a:latin typeface="Arial"/>
                <a:ea typeface="ＭＳ Ｐゴシック" charset="0"/>
                <a:cs typeface="Arial"/>
              </a:rPr>
              <a:t>–</a:t>
            </a:r>
            <a:r>
              <a:rPr lang="en-US" dirty="0">
                <a:solidFill>
                  <a:schemeClr val="accent4"/>
                </a:solidFill>
                <a:latin typeface="Arial"/>
                <a:ea typeface="ＭＳ Ｐゴシック" charset="0"/>
                <a:cs typeface="Arial"/>
              </a:rPr>
              <a:t>(</a:t>
            </a:r>
            <a:r>
              <a:rPr lang="en-US" i="1" dirty="0" err="1">
                <a:solidFill>
                  <a:schemeClr val="accent4"/>
                </a:solidFill>
                <a:latin typeface="Arial"/>
                <a:ea typeface="ＭＳ Ｐゴシック" charset="0"/>
                <a:cs typeface="Arial"/>
              </a:rPr>
              <a:t>aq</a:t>
            </a:r>
            <a:r>
              <a:rPr lang="en-US" dirty="0">
                <a:solidFill>
                  <a:schemeClr val="accent4"/>
                </a:solidFill>
                <a:latin typeface="Arial"/>
                <a:ea typeface="ＭＳ Ｐゴシック" charset="0"/>
                <a:cs typeface="Arial"/>
              </a:rPr>
              <a:t>)</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000" kern="0" dirty="0">
                <a:solidFill>
                  <a:srgbClr val="084333"/>
                </a:solidFill>
                <a:cs typeface="Arial" panose="020B0604020202020204" pitchFamily="34" charset="0"/>
              </a:rPr>
              <a:t>Solubilities of Hydrated Complex Ions</a:t>
            </a:r>
            <a:endParaRPr lang="en-US" sz="40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17984803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3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93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9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9" name="TextBox 3"/>
          <p:cNvSpPr txBox="1">
            <a:spLocks noChangeArrowheads="1"/>
          </p:cNvSpPr>
          <p:nvPr/>
        </p:nvSpPr>
        <p:spPr bwMode="auto">
          <a:xfrm>
            <a:off x="0" y="990600"/>
            <a:ext cx="8985250" cy="830997"/>
          </a:xfrm>
          <a:prstGeom prst="rect">
            <a:avLst/>
          </a:prstGeom>
          <a:noFill/>
          <a:ln>
            <a:noFill/>
          </a:ln>
        </p:spPr>
        <p:txBody>
          <a:bodyPr wrap="square">
            <a:spAutoFit/>
          </a:bodyPr>
          <a:lstStyle/>
          <a:p>
            <a:r>
              <a:rPr lang="en-US" sz="2400" b="1" dirty="0">
                <a:solidFill>
                  <a:schemeClr val="accent4"/>
                </a:solidFill>
                <a:ea typeface="ＭＳ Ｐゴシック" charset="-128"/>
              </a:rPr>
              <a:t>16.89</a:t>
            </a:r>
            <a:r>
              <a:rPr lang="en-US" sz="2400" dirty="0">
                <a:solidFill>
                  <a:schemeClr val="accent4"/>
                </a:solidFill>
                <a:ea typeface="ＭＳ Ｐゴシック" charset="-128"/>
              </a:rPr>
              <a:t>. What is the pH of a 0.100 </a:t>
            </a:r>
            <a:r>
              <a:rPr lang="en-US" sz="2400" i="1" dirty="0">
                <a:solidFill>
                  <a:schemeClr val="accent4"/>
                </a:solidFill>
                <a:ea typeface="ＭＳ Ｐゴシック" charset="-128"/>
              </a:rPr>
              <a:t>M</a:t>
            </a:r>
            <a:r>
              <a:rPr lang="en-US" sz="2400" dirty="0">
                <a:solidFill>
                  <a:schemeClr val="accent4"/>
                </a:solidFill>
                <a:ea typeface="ＭＳ Ｐゴシック" charset="-128"/>
              </a:rPr>
              <a:t> Fe(NO</a:t>
            </a:r>
            <a:r>
              <a:rPr lang="en-US" sz="2400" baseline="-25000" dirty="0">
                <a:solidFill>
                  <a:schemeClr val="accent4"/>
                </a:solidFill>
                <a:ea typeface="ＭＳ Ｐゴシック" charset="-128"/>
              </a:rPr>
              <a:t>3</a:t>
            </a:r>
            <a:r>
              <a:rPr lang="en-US" sz="2400" dirty="0">
                <a:solidFill>
                  <a:schemeClr val="accent4"/>
                </a:solidFill>
                <a:ea typeface="ＭＳ Ｐゴシック" charset="-128"/>
              </a:rPr>
              <a:t>)</a:t>
            </a:r>
            <a:r>
              <a:rPr lang="en-US" sz="2400" baseline="-25000" dirty="0">
                <a:solidFill>
                  <a:schemeClr val="accent4"/>
                </a:solidFill>
                <a:ea typeface="ＭＳ Ｐゴシック" charset="-128"/>
              </a:rPr>
              <a:t>3</a:t>
            </a:r>
            <a:r>
              <a:rPr lang="en-US" sz="2400" dirty="0">
                <a:solidFill>
                  <a:schemeClr val="accent4"/>
                </a:solidFill>
                <a:ea typeface="ＭＳ Ｐゴシック" charset="-128"/>
              </a:rPr>
              <a:t> solution? </a:t>
            </a:r>
          </a:p>
          <a:p>
            <a:r>
              <a:rPr lang="en-US" sz="2400" dirty="0">
                <a:solidFill>
                  <a:schemeClr val="accent4"/>
                </a:solidFill>
                <a:ea typeface="ＭＳ Ｐゴシック" charset="-128"/>
              </a:rPr>
              <a:t>			</a:t>
            </a:r>
            <a:r>
              <a:rPr lang="en-US" sz="2400" dirty="0" err="1">
                <a:solidFill>
                  <a:schemeClr val="accent4"/>
                </a:solidFill>
                <a:ea typeface="ＭＳ Ｐゴシック" charset="-128"/>
              </a:rPr>
              <a:t>K</a:t>
            </a:r>
            <a:r>
              <a:rPr lang="en-US" sz="2400" baseline="-25000" dirty="0" err="1">
                <a:solidFill>
                  <a:schemeClr val="accent4"/>
                </a:solidFill>
                <a:ea typeface="ＭＳ Ｐゴシック" charset="-128"/>
              </a:rPr>
              <a:t>a</a:t>
            </a:r>
            <a:r>
              <a:rPr lang="en-US" sz="2400" dirty="0">
                <a:solidFill>
                  <a:schemeClr val="accent4"/>
                </a:solidFill>
                <a:ea typeface="ＭＳ Ｐゴシック" charset="-128"/>
              </a:rPr>
              <a:t>=3x10</a:t>
            </a:r>
            <a:r>
              <a:rPr lang="en-US" sz="2400" baseline="30000" dirty="0">
                <a:solidFill>
                  <a:schemeClr val="accent4"/>
                </a:solidFill>
                <a:ea typeface="ＭＳ Ｐゴシック" charset="-128"/>
              </a:rPr>
              <a:t>–3</a:t>
            </a:r>
            <a:endParaRPr lang="en-US" sz="2400" dirty="0">
              <a:solidFill>
                <a:schemeClr val="accent4"/>
              </a:solidFill>
              <a:ea typeface="ＭＳ Ｐゴシック" charset="-128"/>
            </a:endParaRPr>
          </a:p>
        </p:txBody>
      </p:sp>
      <p:sp>
        <p:nvSpPr>
          <p:cNvPr id="5" name="Rectangle 4"/>
          <p:cNvSpPr/>
          <p:nvPr/>
        </p:nvSpPr>
        <p:spPr>
          <a:xfrm>
            <a:off x="990600" y="3672424"/>
            <a:ext cx="6153956" cy="523220"/>
          </a:xfrm>
          <a:prstGeom prst="rect">
            <a:avLst/>
          </a:prstGeom>
        </p:spPr>
        <p:txBody>
          <a:bodyPr wrap="none">
            <a:spAutoFit/>
          </a:bodyPr>
          <a:lstStyle/>
          <a:p>
            <a:pPr marL="0" indent="0" algn="ctr">
              <a:spcBef>
                <a:spcPts val="600"/>
              </a:spcBef>
              <a:buNone/>
            </a:pPr>
            <a:r>
              <a:rPr lang="en-US" sz="2800" dirty="0">
                <a:solidFill>
                  <a:schemeClr val="accent4"/>
                </a:solidFill>
              </a:rPr>
              <a:t>Fe(NO</a:t>
            </a:r>
            <a:r>
              <a:rPr lang="en-US" sz="2800" baseline="-25000" dirty="0">
                <a:solidFill>
                  <a:schemeClr val="accent4"/>
                </a:solidFill>
              </a:rPr>
              <a:t>3</a:t>
            </a:r>
            <a:r>
              <a:rPr lang="en-US" sz="2800" dirty="0">
                <a:solidFill>
                  <a:schemeClr val="accent4"/>
                </a:solidFill>
              </a:rPr>
              <a:t>)</a:t>
            </a:r>
            <a:r>
              <a:rPr lang="en-US" sz="2800" baseline="-25000" dirty="0">
                <a:solidFill>
                  <a:schemeClr val="accent4"/>
                </a:solidFill>
              </a:rPr>
              <a:t>3</a:t>
            </a:r>
            <a:r>
              <a:rPr lang="en-US" sz="2800" dirty="0">
                <a:solidFill>
                  <a:schemeClr val="accent4"/>
                </a:solidFill>
              </a:rPr>
              <a:t>(</a:t>
            </a:r>
            <a:r>
              <a:rPr lang="en-US" sz="2800" i="1" dirty="0">
                <a:solidFill>
                  <a:schemeClr val="accent4"/>
                </a:solidFill>
              </a:rPr>
              <a:t>s</a:t>
            </a:r>
            <a:r>
              <a:rPr lang="en-US" sz="2800" dirty="0">
                <a:solidFill>
                  <a:schemeClr val="accent4"/>
                </a:solidFill>
              </a:rPr>
              <a:t>) </a:t>
            </a:r>
            <a:r>
              <a:rPr lang="en-US" sz="2800" dirty="0">
                <a:solidFill>
                  <a:schemeClr val="accent4"/>
                </a:solidFill>
                <a:latin typeface="Arial" panose="020B0604020202020204" pitchFamily="34" charset="0"/>
                <a:cs typeface="Arial" panose="020B0604020202020204" pitchFamily="34" charset="0"/>
              </a:rPr>
              <a:t>→</a:t>
            </a:r>
            <a:r>
              <a:rPr lang="en-US" sz="2800" dirty="0">
                <a:solidFill>
                  <a:schemeClr val="accent4"/>
                </a:solidFill>
              </a:rPr>
              <a:t>  Fe</a:t>
            </a:r>
            <a:r>
              <a:rPr lang="en-US" sz="2800" baseline="30000" dirty="0">
                <a:solidFill>
                  <a:schemeClr val="accent4"/>
                </a:solidFill>
              </a:rPr>
              <a:t>3+</a:t>
            </a:r>
            <a:r>
              <a:rPr lang="en-US" sz="2800" dirty="0">
                <a:solidFill>
                  <a:schemeClr val="accent4"/>
                </a:solidFill>
              </a:rPr>
              <a:t>(</a:t>
            </a:r>
            <a:r>
              <a:rPr lang="en-US" sz="2800" i="1" dirty="0" err="1">
                <a:solidFill>
                  <a:schemeClr val="accent4"/>
                </a:solidFill>
              </a:rPr>
              <a:t>aq</a:t>
            </a:r>
            <a:r>
              <a:rPr lang="en-US" sz="2800" dirty="0">
                <a:solidFill>
                  <a:schemeClr val="accent4"/>
                </a:solidFill>
              </a:rPr>
              <a:t>) + 3 NO</a:t>
            </a:r>
            <a:r>
              <a:rPr lang="en-US" sz="2800" baseline="-25000" dirty="0">
                <a:solidFill>
                  <a:schemeClr val="accent4"/>
                </a:solidFill>
              </a:rPr>
              <a:t>3</a:t>
            </a:r>
            <a:r>
              <a:rPr lang="en-US" sz="2800" baseline="30000" dirty="0">
                <a:solidFill>
                  <a:schemeClr val="accent4"/>
                </a:solidFill>
              </a:rPr>
              <a:t>-</a:t>
            </a:r>
            <a:r>
              <a:rPr lang="en-US" sz="2800" dirty="0">
                <a:solidFill>
                  <a:schemeClr val="accent4"/>
                </a:solidFill>
              </a:rPr>
              <a:t>(</a:t>
            </a:r>
            <a:r>
              <a:rPr lang="en-US" sz="2800" i="1" dirty="0" err="1">
                <a:solidFill>
                  <a:schemeClr val="accent4"/>
                </a:solidFill>
              </a:rPr>
              <a:t>aq</a:t>
            </a:r>
            <a:r>
              <a:rPr lang="en-US" sz="2800" dirty="0">
                <a:solidFill>
                  <a:schemeClr val="accent4"/>
                </a:solidFill>
              </a:rPr>
              <a:t>) </a:t>
            </a:r>
          </a:p>
        </p:txBody>
      </p:sp>
      <p:sp>
        <p:nvSpPr>
          <p:cNvPr id="10" name="Rectangle 9"/>
          <p:cNvSpPr/>
          <p:nvPr/>
        </p:nvSpPr>
        <p:spPr>
          <a:xfrm>
            <a:off x="304800" y="4380309"/>
            <a:ext cx="7869463" cy="523220"/>
          </a:xfrm>
          <a:prstGeom prst="rect">
            <a:avLst/>
          </a:prstGeom>
        </p:spPr>
        <p:txBody>
          <a:bodyPr wrap="none">
            <a:spAutoFit/>
          </a:bodyPr>
          <a:lstStyle/>
          <a:p>
            <a:pPr marL="0" indent="0" algn="ctr">
              <a:spcBef>
                <a:spcPts val="600"/>
              </a:spcBef>
              <a:buNone/>
            </a:pPr>
            <a:r>
              <a:rPr lang="en-US" sz="2800" dirty="0">
                <a:solidFill>
                  <a:schemeClr val="accent4"/>
                </a:solidFill>
              </a:rPr>
              <a:t>Fe</a:t>
            </a:r>
            <a:r>
              <a:rPr lang="en-US" sz="2800" baseline="30000" dirty="0">
                <a:solidFill>
                  <a:schemeClr val="accent4"/>
                </a:solidFill>
              </a:rPr>
              <a:t>3+</a:t>
            </a:r>
            <a:r>
              <a:rPr lang="en-US" sz="2800" dirty="0">
                <a:solidFill>
                  <a:schemeClr val="accent4"/>
                </a:solidFill>
              </a:rPr>
              <a:t>(</a:t>
            </a:r>
            <a:r>
              <a:rPr lang="en-US" sz="2800" i="1" dirty="0" err="1">
                <a:solidFill>
                  <a:schemeClr val="accent4"/>
                </a:solidFill>
              </a:rPr>
              <a:t>aq</a:t>
            </a:r>
            <a:r>
              <a:rPr lang="en-US" sz="2800" dirty="0">
                <a:solidFill>
                  <a:schemeClr val="accent4"/>
                </a:solidFill>
              </a:rPr>
              <a:t>) +  2H</a:t>
            </a:r>
            <a:r>
              <a:rPr lang="en-US" sz="2800" baseline="-25000" dirty="0">
                <a:solidFill>
                  <a:schemeClr val="accent4"/>
                </a:solidFill>
              </a:rPr>
              <a:t>2</a:t>
            </a:r>
            <a:r>
              <a:rPr lang="en-US" sz="2800" dirty="0">
                <a:solidFill>
                  <a:schemeClr val="accent4"/>
                </a:solidFill>
              </a:rPr>
              <a:t>O(</a:t>
            </a:r>
            <a:r>
              <a:rPr lang="en-US" sz="2800" i="1" dirty="0">
                <a:solidFill>
                  <a:schemeClr val="accent4"/>
                </a:solidFill>
              </a:rPr>
              <a:t>l</a:t>
            </a:r>
            <a:r>
              <a:rPr lang="en-US" sz="2800" dirty="0">
                <a:solidFill>
                  <a:schemeClr val="accent4"/>
                </a:solidFill>
              </a:rPr>
              <a:t>)  ⇌  Fe(OH)</a:t>
            </a:r>
            <a:r>
              <a:rPr lang="en-US" sz="2800" baseline="30000" dirty="0">
                <a:solidFill>
                  <a:schemeClr val="accent4"/>
                </a:solidFill>
              </a:rPr>
              <a:t>2+</a:t>
            </a:r>
            <a:r>
              <a:rPr lang="en-US" sz="2800" dirty="0">
                <a:solidFill>
                  <a:schemeClr val="accent4"/>
                </a:solidFill>
              </a:rPr>
              <a:t>(</a:t>
            </a:r>
            <a:r>
              <a:rPr lang="en-US" sz="2800" i="1" dirty="0" err="1">
                <a:solidFill>
                  <a:schemeClr val="accent4"/>
                </a:solidFill>
              </a:rPr>
              <a:t>aq</a:t>
            </a:r>
            <a:r>
              <a:rPr lang="en-US" sz="2800" dirty="0">
                <a:solidFill>
                  <a:schemeClr val="accent4"/>
                </a:solidFill>
              </a:rPr>
              <a:t>) + H</a:t>
            </a:r>
            <a:r>
              <a:rPr lang="en-US" sz="2800" baseline="-25000" dirty="0">
                <a:solidFill>
                  <a:schemeClr val="accent4"/>
                </a:solidFill>
              </a:rPr>
              <a:t>3</a:t>
            </a:r>
            <a:r>
              <a:rPr lang="en-US" sz="2800" dirty="0">
                <a:solidFill>
                  <a:schemeClr val="accent4"/>
                </a:solidFill>
              </a:rPr>
              <a:t>O</a:t>
            </a:r>
            <a:r>
              <a:rPr lang="en-US" sz="2800" baseline="30000" dirty="0">
                <a:solidFill>
                  <a:schemeClr val="accent4"/>
                </a:solidFill>
              </a:rPr>
              <a:t>+</a:t>
            </a:r>
            <a:r>
              <a:rPr lang="en-US" sz="2800" dirty="0">
                <a:solidFill>
                  <a:schemeClr val="accent4"/>
                </a:solidFill>
              </a:rPr>
              <a:t>(</a:t>
            </a:r>
            <a:r>
              <a:rPr lang="en-US" sz="2800" i="1" dirty="0" err="1">
                <a:solidFill>
                  <a:schemeClr val="accent4"/>
                </a:solidFill>
              </a:rPr>
              <a:t>aq</a:t>
            </a:r>
            <a:r>
              <a:rPr lang="en-US" sz="2800" dirty="0">
                <a:solidFill>
                  <a:schemeClr val="accent4"/>
                </a:solidFill>
              </a:rPr>
              <a:t>) </a:t>
            </a:r>
          </a:p>
        </p:txBody>
      </p:sp>
      <p:sp>
        <p:nvSpPr>
          <p:cNvPr id="31" name="Title 1">
            <a:extLst>
              <a:ext uri="{FF2B5EF4-FFF2-40B4-BE49-F238E27FC236}">
                <a16:creationId xmlns:a16="http://schemas.microsoft.com/office/drawing/2014/main" id="{710442A9-B9BA-5048-953D-2273E97E2EC9}"/>
              </a:ext>
            </a:extLst>
          </p:cNvPr>
          <p:cNvSpPr txBox="1">
            <a:spLocks/>
          </p:cNvSpPr>
          <p:nvPr/>
        </p:nvSpPr>
        <p:spPr>
          <a:xfrm>
            <a:off x="-97536" y="114447"/>
            <a:ext cx="9144000" cy="655496"/>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3200" kern="0" dirty="0">
                <a:solidFill>
                  <a:srgbClr val="084333"/>
                </a:solidFill>
                <a:cs typeface="Arial" panose="020B0604020202020204" pitchFamily="34" charset="0"/>
              </a:rPr>
              <a:t>Example: Complex-Ion Equilibria (prelude)</a:t>
            </a:r>
            <a:endParaRPr lang="en-US" sz="3200" kern="0" dirty="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7BA2A190-A5F0-B54C-8B7E-E58AA2231368}"/>
              </a:ext>
            </a:extLst>
          </p:cNvPr>
          <p:cNvSpPr txBox="1"/>
          <p:nvPr/>
        </p:nvSpPr>
        <p:spPr>
          <a:xfrm>
            <a:off x="914400" y="5349804"/>
            <a:ext cx="2544286" cy="369332"/>
          </a:xfrm>
          <a:prstGeom prst="rect">
            <a:avLst/>
          </a:prstGeom>
          <a:noFill/>
        </p:spPr>
        <p:txBody>
          <a:bodyPr wrap="none" rtlCol="0">
            <a:spAutoFit/>
          </a:bodyPr>
          <a:lstStyle/>
          <a:p>
            <a:r>
              <a:rPr lang="en-US" dirty="0"/>
              <a:t>Reminder on next slide</a:t>
            </a:r>
          </a:p>
        </p:txBody>
      </p:sp>
      <p:sp>
        <p:nvSpPr>
          <p:cNvPr id="3" name="TextBox 2"/>
          <p:cNvSpPr txBox="1"/>
          <p:nvPr/>
        </p:nvSpPr>
        <p:spPr>
          <a:xfrm>
            <a:off x="990600" y="1739551"/>
            <a:ext cx="5424883" cy="923330"/>
          </a:xfrm>
          <a:prstGeom prst="rect">
            <a:avLst/>
          </a:prstGeom>
          <a:noFill/>
        </p:spPr>
        <p:txBody>
          <a:bodyPr wrap="none" rtlCol="0">
            <a:spAutoFit/>
          </a:bodyPr>
          <a:lstStyle/>
          <a:p>
            <a:r>
              <a:rPr lang="en-US" dirty="0"/>
              <a:t>At first we’d expect perhaps neutral:  </a:t>
            </a:r>
            <a:br>
              <a:rPr lang="en-US" dirty="0"/>
            </a:br>
            <a:r>
              <a:rPr lang="en-US" dirty="0"/>
              <a:t>	a) NO</a:t>
            </a:r>
            <a:r>
              <a:rPr lang="en-US" baseline="-25000" dirty="0"/>
              <a:t>3</a:t>
            </a:r>
            <a:r>
              <a:rPr lang="en-US" baseline="30000" dirty="0"/>
              <a:t>– </a:t>
            </a:r>
            <a:r>
              <a:rPr lang="en-US" dirty="0"/>
              <a:t>is the conjugate of strong base</a:t>
            </a:r>
          </a:p>
          <a:p>
            <a:r>
              <a:rPr lang="en-US" dirty="0"/>
              <a:t>	b) why would we expect Fe</a:t>
            </a:r>
            <a:r>
              <a:rPr lang="en-US" baseline="30000" dirty="0"/>
              <a:t>3+</a:t>
            </a:r>
            <a:r>
              <a:rPr lang="en-US" dirty="0"/>
              <a:t> to be acidic?</a:t>
            </a:r>
          </a:p>
        </p:txBody>
      </p:sp>
      <p:sp>
        <p:nvSpPr>
          <p:cNvPr id="4" name="TextBox 3"/>
          <p:cNvSpPr txBox="1"/>
          <p:nvPr/>
        </p:nvSpPr>
        <p:spPr>
          <a:xfrm>
            <a:off x="870689" y="2915221"/>
            <a:ext cx="7702750" cy="369332"/>
          </a:xfrm>
          <a:prstGeom prst="rect">
            <a:avLst/>
          </a:prstGeom>
          <a:noFill/>
        </p:spPr>
        <p:txBody>
          <a:bodyPr wrap="none" rtlCol="0">
            <a:spAutoFit/>
          </a:bodyPr>
          <a:lstStyle/>
          <a:p>
            <a:r>
              <a:rPr lang="en-US" dirty="0"/>
              <a:t>Hint: we are given a </a:t>
            </a:r>
            <a:r>
              <a:rPr lang="en-US" dirty="0" err="1"/>
              <a:t>K</a:t>
            </a:r>
            <a:r>
              <a:rPr lang="en-US" baseline="-25000" dirty="0" err="1"/>
              <a:t>a</a:t>
            </a:r>
            <a:r>
              <a:rPr lang="en-US" dirty="0"/>
              <a:t> and remember that Fe</a:t>
            </a:r>
            <a:r>
              <a:rPr lang="en-US" baseline="30000" dirty="0"/>
              <a:t>3+</a:t>
            </a:r>
            <a:r>
              <a:rPr lang="en-US" dirty="0"/>
              <a:t> would have water ligands.</a:t>
            </a:r>
          </a:p>
        </p:txBody>
      </p:sp>
    </p:spTree>
    <p:extLst>
      <p:ext uri="{BB962C8B-B14F-4D97-AF65-F5344CB8AC3E}">
        <p14:creationId xmlns:p14="http://schemas.microsoft.com/office/powerpoint/2010/main" val="22657631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2" grpId="0"/>
      <p:bldP spid="3" grpId="0"/>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7653" name="Picture 7"/>
          <p:cNvPicPr>
            <a:picLocks noChangeAspect="1" noChangeArrowheads="1"/>
          </p:cNvPicPr>
          <p:nvPr/>
        </p:nvPicPr>
        <p:blipFill>
          <a:blip r:embed="rId3"/>
          <a:srcRect r="163" b="16911"/>
          <a:stretch>
            <a:fillRect/>
          </a:stretch>
        </p:blipFill>
        <p:spPr bwMode="auto">
          <a:xfrm>
            <a:off x="685799" y="2413772"/>
            <a:ext cx="8001000" cy="2620962"/>
          </a:xfrm>
          <a:prstGeom prst="rect">
            <a:avLst/>
          </a:prstGeom>
          <a:noFill/>
          <a:ln w="9525">
            <a:noFill/>
            <a:miter lim="800000"/>
            <a:headEnd/>
            <a:tailEnd/>
          </a:ln>
        </p:spPr>
      </p:pic>
      <p:sp>
        <p:nvSpPr>
          <p:cNvPr id="667654" name="TextBox 7"/>
          <p:cNvSpPr txBox="1">
            <a:spLocks noChangeArrowheads="1"/>
          </p:cNvSpPr>
          <p:nvPr/>
        </p:nvSpPr>
        <p:spPr bwMode="auto">
          <a:xfrm>
            <a:off x="531956" y="5080630"/>
            <a:ext cx="8308685" cy="553998"/>
          </a:xfrm>
          <a:prstGeom prst="rect">
            <a:avLst/>
          </a:prstGeom>
          <a:noFill/>
          <a:ln w="9525">
            <a:noFill/>
            <a:miter lim="800000"/>
            <a:headEnd/>
            <a:tailEnd/>
          </a:ln>
        </p:spPr>
        <p:txBody>
          <a:bodyPr wrap="none">
            <a:spAutoFit/>
          </a:bodyPr>
          <a:lstStyle/>
          <a:p>
            <a:r>
              <a:rPr lang="en-US" sz="3000" dirty="0">
                <a:solidFill>
                  <a:schemeClr val="accent4"/>
                </a:solidFill>
                <a:ea typeface="ＭＳ Ｐゴシック" charset="-128"/>
              </a:rPr>
              <a:t>Fe(H</a:t>
            </a:r>
            <a:r>
              <a:rPr lang="en-US" sz="3000" baseline="-25000" dirty="0">
                <a:solidFill>
                  <a:schemeClr val="accent4"/>
                </a:solidFill>
                <a:ea typeface="ＭＳ Ｐゴシック" charset="-128"/>
              </a:rPr>
              <a:t>2</a:t>
            </a:r>
            <a:r>
              <a:rPr lang="en-US" sz="3000" dirty="0">
                <a:solidFill>
                  <a:schemeClr val="accent4"/>
                </a:solidFill>
                <a:ea typeface="ＭＳ Ｐゴシック" charset="-128"/>
              </a:rPr>
              <a:t>O)</a:t>
            </a:r>
            <a:r>
              <a:rPr lang="en-US" sz="3000" baseline="-25000" dirty="0">
                <a:solidFill>
                  <a:schemeClr val="accent4"/>
                </a:solidFill>
                <a:ea typeface="ＭＳ Ｐゴシック" charset="-128"/>
              </a:rPr>
              <a:t>6</a:t>
            </a:r>
            <a:r>
              <a:rPr lang="en-US" sz="3000" baseline="30000" dirty="0">
                <a:solidFill>
                  <a:schemeClr val="accent4"/>
                </a:solidFill>
                <a:ea typeface="ＭＳ Ｐゴシック" charset="-128"/>
              </a:rPr>
              <a:t>3+   </a:t>
            </a:r>
            <a:r>
              <a:rPr lang="en-US" sz="3000" dirty="0">
                <a:solidFill>
                  <a:schemeClr val="accent4"/>
                </a:solidFill>
                <a:ea typeface="ＭＳ Ｐゴシック" charset="-128"/>
              </a:rPr>
              <a:t>+  H</a:t>
            </a:r>
            <a:r>
              <a:rPr lang="en-US" sz="3000" baseline="-25000" dirty="0">
                <a:solidFill>
                  <a:schemeClr val="accent4"/>
                </a:solidFill>
                <a:ea typeface="ＭＳ Ｐゴシック" charset="-128"/>
              </a:rPr>
              <a:t>2</a:t>
            </a:r>
            <a:r>
              <a:rPr lang="en-US" sz="3000" dirty="0">
                <a:solidFill>
                  <a:schemeClr val="accent4"/>
                </a:solidFill>
                <a:ea typeface="ＭＳ Ｐゴシック" charset="-128"/>
              </a:rPr>
              <a:t>O </a:t>
            </a:r>
            <a:r>
              <a:rPr lang="en-US" sz="3000" dirty="0">
                <a:solidFill>
                  <a:schemeClr val="accent4"/>
                </a:solidFill>
                <a:latin typeface="Cambria Math" panose="02040503050406030204" pitchFamily="18" charset="0"/>
                <a:ea typeface="Cambria Math" panose="02040503050406030204" pitchFamily="18" charset="0"/>
              </a:rPr>
              <a:t>⇌</a:t>
            </a:r>
            <a:r>
              <a:rPr lang="en-US" sz="3000" dirty="0">
                <a:solidFill>
                  <a:schemeClr val="accent4"/>
                </a:solidFill>
                <a:ea typeface="ＭＳ Ｐゴシック" charset="-128"/>
              </a:rPr>
              <a:t> Fe(H</a:t>
            </a:r>
            <a:r>
              <a:rPr lang="en-US" sz="3000" baseline="-25000" dirty="0">
                <a:solidFill>
                  <a:schemeClr val="accent4"/>
                </a:solidFill>
                <a:ea typeface="ＭＳ Ｐゴシック" charset="-128"/>
              </a:rPr>
              <a:t>2</a:t>
            </a:r>
            <a:r>
              <a:rPr lang="en-US" sz="3000" dirty="0">
                <a:solidFill>
                  <a:schemeClr val="accent4"/>
                </a:solidFill>
                <a:ea typeface="ＭＳ Ｐゴシック" charset="-128"/>
              </a:rPr>
              <a:t>O)</a:t>
            </a:r>
            <a:r>
              <a:rPr lang="en-US" sz="3000" baseline="-25000" dirty="0">
                <a:solidFill>
                  <a:schemeClr val="accent4"/>
                </a:solidFill>
                <a:ea typeface="ＭＳ Ｐゴシック" charset="-128"/>
              </a:rPr>
              <a:t>5</a:t>
            </a:r>
            <a:r>
              <a:rPr lang="en-US" sz="3000" dirty="0">
                <a:solidFill>
                  <a:schemeClr val="accent4"/>
                </a:solidFill>
                <a:ea typeface="ＭＳ Ｐゴシック" charset="-128"/>
              </a:rPr>
              <a:t>(OH)</a:t>
            </a:r>
            <a:r>
              <a:rPr lang="en-US" sz="3000" baseline="30000" dirty="0">
                <a:solidFill>
                  <a:schemeClr val="accent4"/>
                </a:solidFill>
                <a:ea typeface="ＭＳ Ｐゴシック" charset="-128"/>
              </a:rPr>
              <a:t>2+  </a:t>
            </a:r>
            <a:r>
              <a:rPr lang="en-US" sz="3000" dirty="0">
                <a:solidFill>
                  <a:schemeClr val="accent4"/>
                </a:solidFill>
                <a:ea typeface="ＭＳ Ｐゴシック" charset="-128"/>
              </a:rPr>
              <a:t>+  H</a:t>
            </a:r>
            <a:r>
              <a:rPr lang="en-US" sz="3000" baseline="-25000" dirty="0">
                <a:solidFill>
                  <a:schemeClr val="accent4"/>
                </a:solidFill>
                <a:ea typeface="ＭＳ Ｐゴシック" charset="-128"/>
              </a:rPr>
              <a:t>3</a:t>
            </a:r>
            <a:r>
              <a:rPr lang="en-US" sz="3000" dirty="0">
                <a:solidFill>
                  <a:schemeClr val="accent4"/>
                </a:solidFill>
                <a:ea typeface="ＭＳ Ｐゴシック" charset="-128"/>
              </a:rPr>
              <a:t>O</a:t>
            </a:r>
            <a:r>
              <a:rPr lang="en-US" sz="3000" baseline="30000" dirty="0">
                <a:solidFill>
                  <a:schemeClr val="accent4"/>
                </a:solidFill>
                <a:ea typeface="ＭＳ Ｐゴシック" charset="-128"/>
              </a:rPr>
              <a:t>+</a:t>
            </a:r>
            <a:endParaRPr lang="en-US" sz="3000" dirty="0">
              <a:solidFill>
                <a:schemeClr val="accent4"/>
              </a:solidFill>
              <a:ea typeface="ＭＳ Ｐゴシック" charset="-128"/>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9" name="TextBox 8"/>
          <p:cNvSpPr txBox="1">
            <a:spLocks noChangeArrowheads="1"/>
          </p:cNvSpPr>
          <p:nvPr/>
        </p:nvSpPr>
        <p:spPr bwMode="auto">
          <a:xfrm>
            <a:off x="16933" y="5705118"/>
            <a:ext cx="9220200" cy="707886"/>
          </a:xfrm>
          <a:prstGeom prst="rect">
            <a:avLst/>
          </a:prstGeom>
          <a:noFill/>
          <a:ln w="9525">
            <a:noFill/>
            <a:miter lim="800000"/>
            <a:headEnd/>
            <a:tailEnd/>
          </a:ln>
        </p:spPr>
        <p:txBody>
          <a:bodyPr wrap="square">
            <a:spAutoFit/>
          </a:bodyPr>
          <a:lstStyle/>
          <a:p>
            <a:r>
              <a:rPr lang="en-US" sz="2000" i="1" dirty="0">
                <a:solidFill>
                  <a:srgbClr val="FF0000"/>
                </a:solidFill>
                <a:ea typeface="ＭＳ Ｐゴシック" charset="-128"/>
              </a:rPr>
              <a:t>could be hydrated with a range of water molecules, often just simplified to the metal ion itself:</a:t>
            </a:r>
          </a:p>
        </p:txBody>
      </p:sp>
      <p:sp>
        <p:nvSpPr>
          <p:cNvPr id="10" name="TextBox 7"/>
          <p:cNvSpPr txBox="1">
            <a:spLocks noChangeArrowheads="1"/>
          </p:cNvSpPr>
          <p:nvPr/>
        </p:nvSpPr>
        <p:spPr bwMode="auto">
          <a:xfrm>
            <a:off x="1752600" y="6237272"/>
            <a:ext cx="7366119" cy="492443"/>
          </a:xfrm>
          <a:prstGeom prst="rect">
            <a:avLst/>
          </a:prstGeom>
          <a:noFill/>
          <a:ln w="9525">
            <a:noFill/>
            <a:miter lim="800000"/>
            <a:headEnd/>
            <a:tailEnd/>
          </a:ln>
        </p:spPr>
        <p:txBody>
          <a:bodyPr wrap="none">
            <a:spAutoFit/>
          </a:bodyPr>
          <a:lstStyle/>
          <a:p>
            <a:r>
              <a:rPr lang="en-US" sz="2600" dirty="0">
                <a:solidFill>
                  <a:schemeClr val="accent4"/>
                </a:solidFill>
                <a:ea typeface="ＭＳ Ｐゴシック" charset="-128"/>
              </a:rPr>
              <a:t>Fe</a:t>
            </a:r>
            <a:r>
              <a:rPr lang="en-US" sz="2600" baseline="30000" dirty="0">
                <a:solidFill>
                  <a:schemeClr val="accent4"/>
                </a:solidFill>
                <a:ea typeface="ＭＳ Ｐゴシック" charset="-128"/>
              </a:rPr>
              <a:t>3+</a:t>
            </a:r>
            <a:r>
              <a:rPr lang="en-US" sz="2600" dirty="0">
                <a:solidFill>
                  <a:schemeClr val="accent4"/>
                </a:solidFill>
                <a:ea typeface="ＭＳ Ｐゴシック" charset="-128"/>
              </a:rPr>
              <a:t>(</a:t>
            </a:r>
            <a:r>
              <a:rPr lang="en-US" sz="2600" i="1" dirty="0" err="1">
                <a:solidFill>
                  <a:schemeClr val="accent4"/>
                </a:solidFill>
                <a:ea typeface="ＭＳ Ｐゴシック" charset="-128"/>
              </a:rPr>
              <a:t>aq</a:t>
            </a:r>
            <a:r>
              <a:rPr lang="en-US" sz="2600" dirty="0">
                <a:solidFill>
                  <a:schemeClr val="accent4"/>
                </a:solidFill>
                <a:ea typeface="ＭＳ Ｐゴシック" charset="-128"/>
              </a:rPr>
              <a:t>)</a:t>
            </a:r>
            <a:r>
              <a:rPr lang="en-US" sz="2600" baseline="30000" dirty="0">
                <a:solidFill>
                  <a:schemeClr val="accent4"/>
                </a:solidFill>
                <a:ea typeface="ＭＳ Ｐゴシック" charset="-128"/>
              </a:rPr>
              <a:t>   </a:t>
            </a:r>
            <a:r>
              <a:rPr lang="en-US" sz="2600" dirty="0">
                <a:solidFill>
                  <a:schemeClr val="accent4"/>
                </a:solidFill>
                <a:ea typeface="ＭＳ Ｐゴシック" charset="-128"/>
              </a:rPr>
              <a:t>+  2H</a:t>
            </a:r>
            <a:r>
              <a:rPr lang="en-US" sz="2600" baseline="-25000" dirty="0">
                <a:solidFill>
                  <a:schemeClr val="accent4"/>
                </a:solidFill>
                <a:ea typeface="ＭＳ Ｐゴシック" charset="-128"/>
              </a:rPr>
              <a:t>2</a:t>
            </a:r>
            <a:r>
              <a:rPr lang="en-US" sz="2600" dirty="0">
                <a:solidFill>
                  <a:schemeClr val="accent4"/>
                </a:solidFill>
                <a:ea typeface="ＭＳ Ｐゴシック" charset="-128"/>
              </a:rPr>
              <a:t>O(</a:t>
            </a:r>
            <a:r>
              <a:rPr lang="en-US" sz="2600" i="1" dirty="0">
                <a:solidFill>
                  <a:schemeClr val="accent4"/>
                </a:solidFill>
                <a:ea typeface="ＭＳ Ｐゴシック" charset="-128"/>
              </a:rPr>
              <a:t>l</a:t>
            </a:r>
            <a:r>
              <a:rPr lang="en-US" sz="2600" dirty="0">
                <a:solidFill>
                  <a:schemeClr val="accent4"/>
                </a:solidFill>
                <a:ea typeface="ＭＳ Ｐゴシック" charset="-128"/>
              </a:rPr>
              <a:t>) </a:t>
            </a:r>
            <a:r>
              <a:rPr lang="en-US" sz="2600" dirty="0">
                <a:solidFill>
                  <a:schemeClr val="accent4"/>
                </a:solidFill>
                <a:latin typeface="Cambria Math" panose="02040503050406030204" pitchFamily="18" charset="0"/>
                <a:ea typeface="Cambria Math" panose="02040503050406030204" pitchFamily="18" charset="0"/>
              </a:rPr>
              <a:t>⇌</a:t>
            </a:r>
            <a:r>
              <a:rPr lang="en-US" sz="2600" dirty="0">
                <a:solidFill>
                  <a:schemeClr val="accent4"/>
                </a:solidFill>
                <a:ea typeface="ＭＳ Ｐゴシック" charset="-128"/>
              </a:rPr>
              <a:t> Fe(OH)</a:t>
            </a:r>
            <a:r>
              <a:rPr lang="en-US" sz="2600" baseline="30000" dirty="0">
                <a:solidFill>
                  <a:schemeClr val="accent4"/>
                </a:solidFill>
                <a:ea typeface="ＭＳ Ｐゴシック" charset="-128"/>
              </a:rPr>
              <a:t>2+</a:t>
            </a:r>
            <a:r>
              <a:rPr lang="en-US" sz="2600" dirty="0">
                <a:solidFill>
                  <a:schemeClr val="accent4"/>
                </a:solidFill>
                <a:ea typeface="ＭＳ Ｐゴシック" charset="-128"/>
              </a:rPr>
              <a:t>(</a:t>
            </a:r>
            <a:r>
              <a:rPr lang="en-US" sz="2600" i="1" dirty="0" err="1">
                <a:solidFill>
                  <a:schemeClr val="accent4"/>
                </a:solidFill>
                <a:ea typeface="ＭＳ Ｐゴシック" charset="-128"/>
              </a:rPr>
              <a:t>aq</a:t>
            </a:r>
            <a:r>
              <a:rPr lang="en-US" sz="2600" dirty="0">
                <a:solidFill>
                  <a:schemeClr val="accent4"/>
                </a:solidFill>
                <a:ea typeface="ＭＳ Ｐゴシック" charset="-128"/>
              </a:rPr>
              <a:t>)</a:t>
            </a:r>
            <a:r>
              <a:rPr lang="en-US" sz="2600" baseline="30000" dirty="0">
                <a:solidFill>
                  <a:schemeClr val="accent4"/>
                </a:solidFill>
                <a:ea typeface="ＭＳ Ｐゴシック" charset="-128"/>
              </a:rPr>
              <a:t>  </a:t>
            </a:r>
            <a:r>
              <a:rPr lang="en-US" sz="2600" dirty="0">
                <a:solidFill>
                  <a:schemeClr val="accent4"/>
                </a:solidFill>
                <a:ea typeface="ＭＳ Ｐゴシック" charset="-128"/>
              </a:rPr>
              <a:t>+  H</a:t>
            </a:r>
            <a:r>
              <a:rPr lang="en-US" sz="2600" baseline="-25000" dirty="0">
                <a:solidFill>
                  <a:schemeClr val="accent4"/>
                </a:solidFill>
                <a:ea typeface="ＭＳ Ｐゴシック" charset="-128"/>
              </a:rPr>
              <a:t>3</a:t>
            </a:r>
            <a:r>
              <a:rPr lang="en-US" sz="2600" dirty="0">
                <a:solidFill>
                  <a:schemeClr val="accent4"/>
                </a:solidFill>
                <a:ea typeface="ＭＳ Ｐゴシック" charset="-128"/>
              </a:rPr>
              <a:t>O</a:t>
            </a:r>
            <a:r>
              <a:rPr lang="en-US" sz="2600" baseline="30000" dirty="0">
                <a:solidFill>
                  <a:schemeClr val="accent4"/>
                </a:solidFill>
                <a:ea typeface="ＭＳ Ｐゴシック" charset="-128"/>
              </a:rPr>
              <a:t>+</a:t>
            </a:r>
            <a:r>
              <a:rPr lang="en-US" sz="2600" dirty="0">
                <a:solidFill>
                  <a:schemeClr val="accent4"/>
                </a:solidFill>
                <a:ea typeface="ＭＳ Ｐゴシック" charset="-128"/>
              </a:rPr>
              <a:t>(</a:t>
            </a:r>
            <a:r>
              <a:rPr lang="en-US" sz="2600" i="1" dirty="0" err="1">
                <a:solidFill>
                  <a:schemeClr val="accent4"/>
                </a:solidFill>
                <a:ea typeface="ＭＳ Ｐゴシック" charset="-128"/>
              </a:rPr>
              <a:t>aq</a:t>
            </a:r>
            <a:r>
              <a:rPr lang="en-US" sz="2600" dirty="0">
                <a:solidFill>
                  <a:schemeClr val="accent4"/>
                </a:solidFill>
                <a:ea typeface="ＭＳ Ｐゴシック" charset="-128"/>
              </a:rPr>
              <a:t>)</a:t>
            </a:r>
          </a:p>
        </p:txBody>
      </p:sp>
      <p:sp>
        <p:nvSpPr>
          <p:cNvPr id="11" name="TextBox 10"/>
          <p:cNvSpPr txBox="1">
            <a:spLocks noChangeArrowheads="1"/>
          </p:cNvSpPr>
          <p:nvPr/>
        </p:nvSpPr>
        <p:spPr bwMode="auto">
          <a:xfrm>
            <a:off x="3505199" y="4693370"/>
            <a:ext cx="1876810" cy="430887"/>
          </a:xfrm>
          <a:prstGeom prst="rect">
            <a:avLst/>
          </a:prstGeom>
          <a:noFill/>
          <a:ln w="9525">
            <a:noFill/>
            <a:miter lim="800000"/>
            <a:headEnd/>
            <a:tailEnd/>
          </a:ln>
        </p:spPr>
        <p:txBody>
          <a:bodyPr wrap="square">
            <a:spAutoFit/>
          </a:bodyPr>
          <a:lstStyle/>
          <a:p>
            <a:r>
              <a:rPr lang="en-US" sz="2200" i="1" dirty="0" err="1">
                <a:solidFill>
                  <a:srgbClr val="FF0000"/>
                </a:solidFill>
                <a:ea typeface="ＭＳ Ｐゴシック" charset="-128"/>
              </a:rPr>
              <a:t>K</a:t>
            </a:r>
            <a:r>
              <a:rPr lang="en-US" sz="2200" i="1" baseline="-25000" dirty="0" err="1">
                <a:solidFill>
                  <a:srgbClr val="FF0000"/>
                </a:solidFill>
                <a:ea typeface="ＭＳ Ｐゴシック" charset="-128"/>
              </a:rPr>
              <a:t>a</a:t>
            </a:r>
            <a:r>
              <a:rPr lang="en-US" sz="2200" i="1" dirty="0">
                <a:solidFill>
                  <a:srgbClr val="FF0000"/>
                </a:solidFill>
                <a:ea typeface="ＭＳ Ｐゴシック" charset="-128"/>
              </a:rPr>
              <a:t> =</a:t>
            </a:r>
            <a:r>
              <a:rPr lang="en-US" sz="2200" dirty="0">
                <a:solidFill>
                  <a:srgbClr val="FF0000"/>
                </a:solidFill>
                <a:ea typeface="ＭＳ Ｐゴシック" charset="-128"/>
              </a:rPr>
              <a:t> 3×10</a:t>
            </a:r>
            <a:r>
              <a:rPr lang="en-US" sz="2200" baseline="30000" dirty="0">
                <a:solidFill>
                  <a:srgbClr val="FF0000"/>
                </a:solidFill>
                <a:ea typeface="ＭＳ Ｐゴシック" charset="-128"/>
              </a:rPr>
              <a:t>-3</a:t>
            </a:r>
            <a:r>
              <a:rPr lang="en-US" sz="2200" dirty="0">
                <a:solidFill>
                  <a:srgbClr val="FF0000"/>
                </a:solidFill>
                <a:ea typeface="ＭＳ Ｐゴシック" charset="-128"/>
              </a:rPr>
              <a:t> </a:t>
            </a:r>
          </a:p>
        </p:txBody>
      </p:sp>
      <p:sp>
        <p:nvSpPr>
          <p:cNvPr id="12" name="Title 1">
            <a:extLst>
              <a:ext uri="{FF2B5EF4-FFF2-40B4-BE49-F238E27FC236}">
                <a16:creationId xmlns:a16="http://schemas.microsoft.com/office/drawing/2014/main" id="{4FA1ED82-9748-DF4C-97E5-D3A69274A6F2}"/>
              </a:ext>
            </a:extLst>
          </p:cNvPr>
          <p:cNvSpPr txBox="1">
            <a:spLocks/>
          </p:cNvSpPr>
          <p:nvPr/>
        </p:nvSpPr>
        <p:spPr>
          <a:xfrm>
            <a:off x="-76200" y="59871"/>
            <a:ext cx="9144000" cy="655496"/>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3200" kern="0" dirty="0">
                <a:solidFill>
                  <a:srgbClr val="084333"/>
                </a:solidFill>
                <a:cs typeface="Arial" panose="020B0604020202020204" pitchFamily="34" charset="0"/>
              </a:rPr>
              <a:t>Example: Complex-Ion Equilibria (prelude)</a:t>
            </a:r>
            <a:endParaRPr lang="en-US" sz="3200" kern="0" dirty="0">
              <a:solidFill>
                <a:srgbClr val="000000"/>
              </a:solidFill>
              <a:latin typeface="Arial" panose="020B0604020202020204" pitchFamily="34" charset="0"/>
              <a:cs typeface="Arial" panose="020B0604020202020204" pitchFamily="34" charset="0"/>
            </a:endParaRPr>
          </a:p>
        </p:txBody>
      </p:sp>
      <p:sp>
        <p:nvSpPr>
          <p:cNvPr id="13" name="TextBox 3">
            <a:extLst>
              <a:ext uri="{FF2B5EF4-FFF2-40B4-BE49-F238E27FC236}">
                <a16:creationId xmlns:a16="http://schemas.microsoft.com/office/drawing/2014/main" id="{D494F95F-617E-1B49-8CBF-C119899D5F9E}"/>
              </a:ext>
            </a:extLst>
          </p:cNvPr>
          <p:cNvSpPr txBox="1">
            <a:spLocks noChangeArrowheads="1"/>
          </p:cNvSpPr>
          <p:nvPr/>
        </p:nvSpPr>
        <p:spPr bwMode="auto">
          <a:xfrm>
            <a:off x="0" y="990600"/>
            <a:ext cx="9067800" cy="461665"/>
          </a:xfrm>
          <a:prstGeom prst="rect">
            <a:avLst/>
          </a:prstGeom>
          <a:noFill/>
          <a:ln>
            <a:noFill/>
          </a:ln>
        </p:spPr>
        <p:txBody>
          <a:bodyPr wrap="square">
            <a:spAutoFit/>
          </a:bodyPr>
          <a:lstStyle/>
          <a:p>
            <a:r>
              <a:rPr lang="en-US" sz="2400" b="1" dirty="0">
                <a:solidFill>
                  <a:schemeClr val="accent4"/>
                </a:solidFill>
                <a:ea typeface="ＭＳ Ｐゴシック" charset="-128"/>
              </a:rPr>
              <a:t>16.89</a:t>
            </a:r>
            <a:r>
              <a:rPr lang="en-US" sz="2400" dirty="0">
                <a:solidFill>
                  <a:schemeClr val="accent4"/>
                </a:solidFill>
                <a:ea typeface="ＭＳ Ｐゴシック" charset="-128"/>
              </a:rPr>
              <a:t>. What is the pH of a 0.100 </a:t>
            </a:r>
            <a:r>
              <a:rPr lang="en-US" sz="2400" i="1" dirty="0">
                <a:solidFill>
                  <a:schemeClr val="accent4"/>
                </a:solidFill>
                <a:ea typeface="ＭＳ Ｐゴシック" charset="-128"/>
              </a:rPr>
              <a:t>M</a:t>
            </a:r>
            <a:r>
              <a:rPr lang="en-US" sz="2400" dirty="0">
                <a:solidFill>
                  <a:schemeClr val="accent4"/>
                </a:solidFill>
                <a:ea typeface="ＭＳ Ｐゴシック" charset="-128"/>
              </a:rPr>
              <a:t> Fe(NO</a:t>
            </a:r>
            <a:r>
              <a:rPr lang="en-US" sz="2400" baseline="-25000" dirty="0">
                <a:solidFill>
                  <a:schemeClr val="accent4"/>
                </a:solidFill>
                <a:ea typeface="ＭＳ Ｐゴシック" charset="-128"/>
              </a:rPr>
              <a:t>3</a:t>
            </a:r>
            <a:r>
              <a:rPr lang="en-US" sz="2400" dirty="0">
                <a:solidFill>
                  <a:schemeClr val="accent4"/>
                </a:solidFill>
                <a:ea typeface="ＭＳ Ｐゴシック" charset="-128"/>
              </a:rPr>
              <a:t>)</a:t>
            </a:r>
            <a:r>
              <a:rPr lang="en-US" sz="2400" baseline="-25000" dirty="0">
                <a:solidFill>
                  <a:schemeClr val="accent4"/>
                </a:solidFill>
                <a:ea typeface="ＭＳ Ｐゴシック" charset="-128"/>
              </a:rPr>
              <a:t>3</a:t>
            </a:r>
            <a:r>
              <a:rPr lang="en-US" sz="2400" dirty="0">
                <a:solidFill>
                  <a:schemeClr val="accent4"/>
                </a:solidFill>
                <a:ea typeface="ＭＳ Ｐゴシック" charset="-128"/>
              </a:rPr>
              <a:t> solution? </a:t>
            </a:r>
            <a:r>
              <a:rPr lang="en-US" sz="2400" dirty="0" err="1">
                <a:solidFill>
                  <a:schemeClr val="accent4"/>
                </a:solidFill>
                <a:ea typeface="ＭＳ Ｐゴシック" charset="-128"/>
              </a:rPr>
              <a:t>K</a:t>
            </a:r>
            <a:r>
              <a:rPr lang="en-US" sz="2400" baseline="-25000" dirty="0" err="1">
                <a:solidFill>
                  <a:schemeClr val="accent4"/>
                </a:solidFill>
                <a:ea typeface="ＭＳ Ｐゴシック" charset="-128"/>
              </a:rPr>
              <a:t>a</a:t>
            </a:r>
            <a:r>
              <a:rPr lang="en-US" sz="2400" dirty="0">
                <a:solidFill>
                  <a:schemeClr val="accent4"/>
                </a:solidFill>
                <a:ea typeface="ＭＳ Ｐゴシック" charset="-128"/>
              </a:rPr>
              <a:t>=3x10</a:t>
            </a:r>
            <a:r>
              <a:rPr lang="en-US" sz="2400" baseline="30000" dirty="0">
                <a:solidFill>
                  <a:schemeClr val="accent4"/>
                </a:solidFill>
                <a:ea typeface="ＭＳ Ｐゴシック" charset="-128"/>
              </a:rPr>
              <a:t>–3</a:t>
            </a:r>
            <a:endParaRPr lang="en-US" sz="2400" dirty="0">
              <a:solidFill>
                <a:schemeClr val="accent4"/>
              </a:solidFill>
              <a:ea typeface="ＭＳ Ｐゴシック" charset="-128"/>
            </a:endParaRPr>
          </a:p>
        </p:txBody>
      </p:sp>
      <p:sp>
        <p:nvSpPr>
          <p:cNvPr id="14" name="Rectangle 13">
            <a:extLst>
              <a:ext uri="{FF2B5EF4-FFF2-40B4-BE49-F238E27FC236}">
                <a16:creationId xmlns:a16="http://schemas.microsoft.com/office/drawing/2014/main" id="{A06A8E2B-7067-2F4F-9482-F0960ABC8689}"/>
              </a:ext>
            </a:extLst>
          </p:cNvPr>
          <p:cNvSpPr/>
          <p:nvPr/>
        </p:nvSpPr>
        <p:spPr>
          <a:xfrm>
            <a:off x="1786128" y="1407313"/>
            <a:ext cx="4509568" cy="400110"/>
          </a:xfrm>
          <a:prstGeom prst="rect">
            <a:avLst/>
          </a:prstGeom>
        </p:spPr>
        <p:txBody>
          <a:bodyPr wrap="none">
            <a:spAutoFit/>
          </a:bodyPr>
          <a:lstStyle/>
          <a:p>
            <a:pPr marL="0" indent="0" algn="ctr">
              <a:spcBef>
                <a:spcPts val="600"/>
              </a:spcBef>
              <a:buNone/>
            </a:pPr>
            <a:r>
              <a:rPr lang="en-US" sz="2000" dirty="0">
                <a:solidFill>
                  <a:schemeClr val="accent4"/>
                </a:solidFill>
              </a:rPr>
              <a:t>Fe(NO</a:t>
            </a:r>
            <a:r>
              <a:rPr lang="en-US" sz="2000" baseline="-25000" dirty="0">
                <a:solidFill>
                  <a:schemeClr val="accent4"/>
                </a:solidFill>
              </a:rPr>
              <a:t>3</a:t>
            </a:r>
            <a:r>
              <a:rPr lang="en-US" sz="2000" dirty="0">
                <a:solidFill>
                  <a:schemeClr val="accent4"/>
                </a:solidFill>
              </a:rPr>
              <a:t>)</a:t>
            </a:r>
            <a:r>
              <a:rPr lang="en-US" sz="2000" baseline="-25000" dirty="0">
                <a:solidFill>
                  <a:schemeClr val="accent4"/>
                </a:solidFill>
              </a:rPr>
              <a:t>3</a:t>
            </a:r>
            <a:r>
              <a:rPr lang="en-US" sz="2000" dirty="0">
                <a:solidFill>
                  <a:schemeClr val="accent4"/>
                </a:solidFill>
              </a:rPr>
              <a:t>(</a:t>
            </a:r>
            <a:r>
              <a:rPr lang="en-US" sz="2000" i="1" dirty="0">
                <a:solidFill>
                  <a:schemeClr val="accent4"/>
                </a:solidFill>
              </a:rPr>
              <a:t>s</a:t>
            </a:r>
            <a:r>
              <a:rPr lang="en-US" sz="2000" dirty="0">
                <a:solidFill>
                  <a:schemeClr val="accent4"/>
                </a:solidFill>
              </a:rPr>
              <a:t>) </a:t>
            </a:r>
            <a:r>
              <a:rPr lang="en-US" sz="2000" dirty="0">
                <a:solidFill>
                  <a:schemeClr val="accent4"/>
                </a:solidFill>
                <a:latin typeface="Arial" panose="020B0604020202020204" pitchFamily="34" charset="0"/>
                <a:cs typeface="Arial" panose="020B0604020202020204" pitchFamily="34" charset="0"/>
              </a:rPr>
              <a:t>→</a:t>
            </a:r>
            <a:r>
              <a:rPr lang="en-US" sz="2000" dirty="0">
                <a:solidFill>
                  <a:schemeClr val="accent4"/>
                </a:solidFill>
              </a:rPr>
              <a:t>  Fe</a:t>
            </a:r>
            <a:r>
              <a:rPr lang="en-US" sz="2000" baseline="30000" dirty="0">
                <a:solidFill>
                  <a:schemeClr val="accent4"/>
                </a:solidFill>
              </a:rPr>
              <a:t>3+</a:t>
            </a:r>
            <a:r>
              <a:rPr lang="en-US" sz="2000" dirty="0">
                <a:solidFill>
                  <a:schemeClr val="accent4"/>
                </a:solidFill>
              </a:rPr>
              <a:t>(</a:t>
            </a:r>
            <a:r>
              <a:rPr lang="en-US" sz="2000" i="1" dirty="0" err="1">
                <a:solidFill>
                  <a:schemeClr val="accent4"/>
                </a:solidFill>
              </a:rPr>
              <a:t>aq</a:t>
            </a:r>
            <a:r>
              <a:rPr lang="en-US" sz="2000" dirty="0">
                <a:solidFill>
                  <a:schemeClr val="accent4"/>
                </a:solidFill>
              </a:rPr>
              <a:t>) + 3 NO</a:t>
            </a:r>
            <a:r>
              <a:rPr lang="en-US" sz="2000" baseline="-25000" dirty="0">
                <a:solidFill>
                  <a:schemeClr val="accent4"/>
                </a:solidFill>
              </a:rPr>
              <a:t>3</a:t>
            </a:r>
            <a:r>
              <a:rPr lang="en-US" sz="2000" baseline="30000" dirty="0">
                <a:solidFill>
                  <a:schemeClr val="accent4"/>
                </a:solidFill>
              </a:rPr>
              <a:t>-</a:t>
            </a:r>
            <a:r>
              <a:rPr lang="en-US" sz="2000" dirty="0">
                <a:solidFill>
                  <a:schemeClr val="accent4"/>
                </a:solidFill>
              </a:rPr>
              <a:t>(</a:t>
            </a:r>
            <a:r>
              <a:rPr lang="en-US" sz="2000" i="1" dirty="0" err="1">
                <a:solidFill>
                  <a:schemeClr val="accent4"/>
                </a:solidFill>
              </a:rPr>
              <a:t>aq</a:t>
            </a:r>
            <a:r>
              <a:rPr lang="en-US" sz="2000" dirty="0">
                <a:solidFill>
                  <a:schemeClr val="accent4"/>
                </a:solidFill>
              </a:rPr>
              <a:t>) </a:t>
            </a:r>
          </a:p>
        </p:txBody>
      </p:sp>
      <p:sp>
        <p:nvSpPr>
          <p:cNvPr id="15" name="Rectangle 14">
            <a:extLst>
              <a:ext uri="{FF2B5EF4-FFF2-40B4-BE49-F238E27FC236}">
                <a16:creationId xmlns:a16="http://schemas.microsoft.com/office/drawing/2014/main" id="{DE697873-C312-EE49-AE4E-8B22553401EF}"/>
              </a:ext>
            </a:extLst>
          </p:cNvPr>
          <p:cNvSpPr/>
          <p:nvPr/>
        </p:nvSpPr>
        <p:spPr>
          <a:xfrm>
            <a:off x="1295400" y="1852765"/>
            <a:ext cx="5739072" cy="400110"/>
          </a:xfrm>
          <a:prstGeom prst="rect">
            <a:avLst/>
          </a:prstGeom>
        </p:spPr>
        <p:txBody>
          <a:bodyPr wrap="none">
            <a:spAutoFit/>
          </a:bodyPr>
          <a:lstStyle/>
          <a:p>
            <a:pPr marL="0" indent="0" algn="ctr">
              <a:spcBef>
                <a:spcPts val="600"/>
              </a:spcBef>
              <a:buNone/>
            </a:pPr>
            <a:r>
              <a:rPr lang="en-US" sz="2000" dirty="0">
                <a:solidFill>
                  <a:schemeClr val="accent4"/>
                </a:solidFill>
              </a:rPr>
              <a:t>Fe</a:t>
            </a:r>
            <a:r>
              <a:rPr lang="en-US" sz="2000" baseline="30000" dirty="0">
                <a:solidFill>
                  <a:schemeClr val="accent4"/>
                </a:solidFill>
              </a:rPr>
              <a:t>3+</a:t>
            </a:r>
            <a:r>
              <a:rPr lang="en-US" sz="2000" dirty="0">
                <a:solidFill>
                  <a:schemeClr val="accent4"/>
                </a:solidFill>
              </a:rPr>
              <a:t>(</a:t>
            </a:r>
            <a:r>
              <a:rPr lang="en-US" sz="2000" i="1" dirty="0" err="1">
                <a:solidFill>
                  <a:schemeClr val="accent4"/>
                </a:solidFill>
              </a:rPr>
              <a:t>aq</a:t>
            </a:r>
            <a:r>
              <a:rPr lang="en-US" sz="2000" dirty="0">
                <a:solidFill>
                  <a:schemeClr val="accent4"/>
                </a:solidFill>
              </a:rPr>
              <a:t>) +  2H</a:t>
            </a:r>
            <a:r>
              <a:rPr lang="en-US" sz="2000" baseline="-25000" dirty="0">
                <a:solidFill>
                  <a:schemeClr val="accent4"/>
                </a:solidFill>
              </a:rPr>
              <a:t>2</a:t>
            </a:r>
            <a:r>
              <a:rPr lang="en-US" sz="2000" dirty="0">
                <a:solidFill>
                  <a:schemeClr val="accent4"/>
                </a:solidFill>
              </a:rPr>
              <a:t>O(</a:t>
            </a:r>
            <a:r>
              <a:rPr lang="en-US" sz="2000" i="1" dirty="0">
                <a:solidFill>
                  <a:schemeClr val="accent4"/>
                </a:solidFill>
              </a:rPr>
              <a:t>l</a:t>
            </a:r>
            <a:r>
              <a:rPr lang="en-US" sz="2000" dirty="0">
                <a:solidFill>
                  <a:schemeClr val="accent4"/>
                </a:solidFill>
              </a:rPr>
              <a:t>)  ⇌  Fe(OH)</a:t>
            </a:r>
            <a:r>
              <a:rPr lang="en-US" sz="2000" baseline="30000" dirty="0">
                <a:solidFill>
                  <a:schemeClr val="accent4"/>
                </a:solidFill>
              </a:rPr>
              <a:t>2+</a:t>
            </a:r>
            <a:r>
              <a:rPr lang="en-US" sz="2000" dirty="0">
                <a:solidFill>
                  <a:schemeClr val="accent4"/>
                </a:solidFill>
              </a:rPr>
              <a:t>(</a:t>
            </a:r>
            <a:r>
              <a:rPr lang="en-US" sz="2000" i="1" dirty="0" err="1">
                <a:solidFill>
                  <a:schemeClr val="accent4"/>
                </a:solidFill>
              </a:rPr>
              <a:t>aq</a:t>
            </a:r>
            <a:r>
              <a:rPr lang="en-US" sz="2000" dirty="0">
                <a:solidFill>
                  <a:schemeClr val="accent4"/>
                </a:solidFill>
              </a:rPr>
              <a:t>) + H</a:t>
            </a:r>
            <a:r>
              <a:rPr lang="en-US" sz="2000" baseline="-25000" dirty="0">
                <a:solidFill>
                  <a:schemeClr val="accent4"/>
                </a:solidFill>
              </a:rPr>
              <a:t>3</a:t>
            </a:r>
            <a:r>
              <a:rPr lang="en-US" sz="2000" dirty="0">
                <a:solidFill>
                  <a:schemeClr val="accent4"/>
                </a:solidFill>
              </a:rPr>
              <a:t>O</a:t>
            </a:r>
            <a:r>
              <a:rPr lang="en-US" sz="2000" baseline="30000" dirty="0">
                <a:solidFill>
                  <a:schemeClr val="accent4"/>
                </a:solidFill>
              </a:rPr>
              <a:t>+</a:t>
            </a:r>
            <a:r>
              <a:rPr lang="en-US" sz="2000" dirty="0">
                <a:solidFill>
                  <a:schemeClr val="accent4"/>
                </a:solidFill>
              </a:rPr>
              <a:t>(</a:t>
            </a:r>
            <a:r>
              <a:rPr lang="en-US" sz="2000" i="1" dirty="0" err="1">
                <a:solidFill>
                  <a:schemeClr val="accent4"/>
                </a:solidFill>
              </a:rPr>
              <a:t>aq</a:t>
            </a:r>
            <a:r>
              <a:rPr lang="en-US" sz="2000" dirty="0">
                <a:solidFill>
                  <a:schemeClr val="accent4"/>
                </a:solidFill>
              </a:rPr>
              <a:t>) </a:t>
            </a:r>
          </a:p>
        </p:txBody>
      </p:sp>
    </p:spTree>
    <p:extLst>
      <p:ext uri="{BB962C8B-B14F-4D97-AF65-F5344CB8AC3E}">
        <p14:creationId xmlns:p14="http://schemas.microsoft.com/office/powerpoint/2010/main" val="39490772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76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76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654" grpId="0"/>
      <p:bldP spid="9" grpId="0"/>
      <p:bldP spid="10" grpId="0"/>
      <p:bldP spid="11" grpId="0"/>
      <p:bldP spid="14" grpId="0"/>
      <p:bldP spid="1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Example: Complex-Ion Equilibria</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9" name="TextBox 3"/>
          <p:cNvSpPr txBox="1">
            <a:spLocks noChangeArrowheads="1"/>
          </p:cNvSpPr>
          <p:nvPr/>
        </p:nvSpPr>
        <p:spPr bwMode="auto">
          <a:xfrm>
            <a:off x="0" y="990600"/>
            <a:ext cx="9067800" cy="461665"/>
          </a:xfrm>
          <a:prstGeom prst="rect">
            <a:avLst/>
          </a:prstGeom>
          <a:noFill/>
          <a:ln>
            <a:noFill/>
          </a:ln>
        </p:spPr>
        <p:txBody>
          <a:bodyPr wrap="square">
            <a:spAutoFit/>
          </a:bodyPr>
          <a:lstStyle/>
          <a:p>
            <a:r>
              <a:rPr lang="en-US" sz="2400" b="1" dirty="0">
                <a:solidFill>
                  <a:schemeClr val="accent4"/>
                </a:solidFill>
                <a:ea typeface="ＭＳ Ｐゴシック" charset="-128"/>
              </a:rPr>
              <a:t>16.89</a:t>
            </a:r>
            <a:r>
              <a:rPr lang="en-US" sz="2400" dirty="0">
                <a:solidFill>
                  <a:schemeClr val="accent4"/>
                </a:solidFill>
                <a:ea typeface="ＭＳ Ｐゴシック" charset="-128"/>
              </a:rPr>
              <a:t>. What is the pH of a 0.100 </a:t>
            </a:r>
            <a:r>
              <a:rPr lang="en-US" sz="2400" i="1" dirty="0">
                <a:solidFill>
                  <a:schemeClr val="accent4"/>
                </a:solidFill>
                <a:ea typeface="ＭＳ Ｐゴシック" charset="-128"/>
              </a:rPr>
              <a:t>M</a:t>
            </a:r>
            <a:r>
              <a:rPr lang="en-US" sz="2400" dirty="0">
                <a:solidFill>
                  <a:schemeClr val="accent4"/>
                </a:solidFill>
                <a:ea typeface="ＭＳ Ｐゴシック" charset="-128"/>
              </a:rPr>
              <a:t> Fe(NO</a:t>
            </a:r>
            <a:r>
              <a:rPr lang="en-US" sz="2400" baseline="-25000" dirty="0">
                <a:solidFill>
                  <a:schemeClr val="accent4"/>
                </a:solidFill>
                <a:ea typeface="ＭＳ Ｐゴシック" charset="-128"/>
              </a:rPr>
              <a:t>3</a:t>
            </a:r>
            <a:r>
              <a:rPr lang="en-US" sz="2400" dirty="0">
                <a:solidFill>
                  <a:schemeClr val="accent4"/>
                </a:solidFill>
                <a:ea typeface="ＭＳ Ｐゴシック" charset="-128"/>
              </a:rPr>
              <a:t>)</a:t>
            </a:r>
            <a:r>
              <a:rPr lang="en-US" sz="2400" baseline="-25000" dirty="0">
                <a:solidFill>
                  <a:schemeClr val="accent4"/>
                </a:solidFill>
                <a:ea typeface="ＭＳ Ｐゴシック" charset="-128"/>
              </a:rPr>
              <a:t>3</a:t>
            </a:r>
            <a:r>
              <a:rPr lang="en-US" sz="2400" dirty="0">
                <a:solidFill>
                  <a:schemeClr val="accent4"/>
                </a:solidFill>
                <a:ea typeface="ＭＳ Ｐゴシック" charset="-128"/>
              </a:rPr>
              <a:t> solution? </a:t>
            </a:r>
            <a:r>
              <a:rPr lang="en-US" sz="2400" dirty="0" err="1">
                <a:solidFill>
                  <a:schemeClr val="accent4"/>
                </a:solidFill>
                <a:ea typeface="ＭＳ Ｐゴシック" charset="-128"/>
              </a:rPr>
              <a:t>K</a:t>
            </a:r>
            <a:r>
              <a:rPr lang="en-US" sz="2400" baseline="-25000" dirty="0" err="1">
                <a:solidFill>
                  <a:schemeClr val="accent4"/>
                </a:solidFill>
                <a:ea typeface="ＭＳ Ｐゴシック" charset="-128"/>
              </a:rPr>
              <a:t>a</a:t>
            </a:r>
            <a:r>
              <a:rPr lang="en-US" sz="2400" dirty="0">
                <a:solidFill>
                  <a:schemeClr val="accent4"/>
                </a:solidFill>
                <a:ea typeface="ＭＳ Ｐゴシック" charset="-128"/>
              </a:rPr>
              <a:t>=3x10</a:t>
            </a:r>
            <a:r>
              <a:rPr lang="en-US" sz="2400" baseline="30000" dirty="0">
                <a:solidFill>
                  <a:schemeClr val="accent4"/>
                </a:solidFill>
                <a:ea typeface="ＭＳ Ｐゴシック" charset="-128"/>
              </a:rPr>
              <a:t>–3</a:t>
            </a:r>
            <a:endParaRPr lang="en-US" sz="2400" dirty="0">
              <a:solidFill>
                <a:schemeClr val="accent4"/>
              </a:solidFill>
              <a:ea typeface="ＭＳ Ｐゴシック" charset="-128"/>
            </a:endParaRPr>
          </a:p>
        </p:txBody>
      </p:sp>
      <p:sp>
        <p:nvSpPr>
          <p:cNvPr id="5" name="Rectangle 4"/>
          <p:cNvSpPr/>
          <p:nvPr/>
        </p:nvSpPr>
        <p:spPr>
          <a:xfrm>
            <a:off x="1371600" y="1447800"/>
            <a:ext cx="6153956" cy="523220"/>
          </a:xfrm>
          <a:prstGeom prst="rect">
            <a:avLst/>
          </a:prstGeom>
        </p:spPr>
        <p:txBody>
          <a:bodyPr wrap="none">
            <a:spAutoFit/>
          </a:bodyPr>
          <a:lstStyle/>
          <a:p>
            <a:pPr marL="0" indent="0" algn="ctr">
              <a:spcBef>
                <a:spcPts val="600"/>
              </a:spcBef>
              <a:buNone/>
            </a:pPr>
            <a:r>
              <a:rPr lang="en-US" sz="2800" dirty="0">
                <a:solidFill>
                  <a:schemeClr val="accent4"/>
                </a:solidFill>
              </a:rPr>
              <a:t>Fe(NO</a:t>
            </a:r>
            <a:r>
              <a:rPr lang="en-US" sz="2800" baseline="-25000" dirty="0">
                <a:solidFill>
                  <a:schemeClr val="accent4"/>
                </a:solidFill>
              </a:rPr>
              <a:t>3</a:t>
            </a:r>
            <a:r>
              <a:rPr lang="en-US" sz="2800" dirty="0">
                <a:solidFill>
                  <a:schemeClr val="accent4"/>
                </a:solidFill>
              </a:rPr>
              <a:t>)</a:t>
            </a:r>
            <a:r>
              <a:rPr lang="en-US" sz="2800" baseline="-25000" dirty="0">
                <a:solidFill>
                  <a:schemeClr val="accent4"/>
                </a:solidFill>
              </a:rPr>
              <a:t>3</a:t>
            </a:r>
            <a:r>
              <a:rPr lang="en-US" sz="2800" dirty="0">
                <a:solidFill>
                  <a:schemeClr val="accent4"/>
                </a:solidFill>
              </a:rPr>
              <a:t>(</a:t>
            </a:r>
            <a:r>
              <a:rPr lang="en-US" sz="2800" i="1" dirty="0">
                <a:solidFill>
                  <a:schemeClr val="accent4"/>
                </a:solidFill>
              </a:rPr>
              <a:t>s</a:t>
            </a:r>
            <a:r>
              <a:rPr lang="en-US" sz="2800" dirty="0">
                <a:solidFill>
                  <a:schemeClr val="accent4"/>
                </a:solidFill>
              </a:rPr>
              <a:t>) </a:t>
            </a:r>
            <a:r>
              <a:rPr lang="en-US" sz="2800" dirty="0">
                <a:solidFill>
                  <a:schemeClr val="accent4"/>
                </a:solidFill>
                <a:latin typeface="Arial" panose="020B0604020202020204" pitchFamily="34" charset="0"/>
                <a:cs typeface="Arial" panose="020B0604020202020204" pitchFamily="34" charset="0"/>
              </a:rPr>
              <a:t>→</a:t>
            </a:r>
            <a:r>
              <a:rPr lang="en-US" sz="2800" dirty="0">
                <a:solidFill>
                  <a:schemeClr val="accent4"/>
                </a:solidFill>
              </a:rPr>
              <a:t>  Fe</a:t>
            </a:r>
            <a:r>
              <a:rPr lang="en-US" sz="2800" baseline="30000" dirty="0">
                <a:solidFill>
                  <a:schemeClr val="accent4"/>
                </a:solidFill>
              </a:rPr>
              <a:t>3+</a:t>
            </a:r>
            <a:r>
              <a:rPr lang="en-US" sz="2800" dirty="0">
                <a:solidFill>
                  <a:schemeClr val="accent4"/>
                </a:solidFill>
              </a:rPr>
              <a:t>(</a:t>
            </a:r>
            <a:r>
              <a:rPr lang="en-US" sz="2800" i="1" dirty="0" err="1">
                <a:solidFill>
                  <a:schemeClr val="accent4"/>
                </a:solidFill>
              </a:rPr>
              <a:t>aq</a:t>
            </a:r>
            <a:r>
              <a:rPr lang="en-US" sz="2800" dirty="0">
                <a:solidFill>
                  <a:schemeClr val="accent4"/>
                </a:solidFill>
              </a:rPr>
              <a:t>) + 3 NO</a:t>
            </a:r>
            <a:r>
              <a:rPr lang="en-US" sz="2800" baseline="-25000" dirty="0">
                <a:solidFill>
                  <a:schemeClr val="accent4"/>
                </a:solidFill>
              </a:rPr>
              <a:t>3</a:t>
            </a:r>
            <a:r>
              <a:rPr lang="en-US" sz="2800" baseline="30000" dirty="0">
                <a:solidFill>
                  <a:schemeClr val="accent4"/>
                </a:solidFill>
              </a:rPr>
              <a:t>-</a:t>
            </a:r>
            <a:r>
              <a:rPr lang="en-US" sz="2800" dirty="0">
                <a:solidFill>
                  <a:schemeClr val="accent4"/>
                </a:solidFill>
              </a:rPr>
              <a:t>(</a:t>
            </a:r>
            <a:r>
              <a:rPr lang="en-US" sz="2800" i="1" dirty="0" err="1">
                <a:solidFill>
                  <a:schemeClr val="accent4"/>
                </a:solidFill>
              </a:rPr>
              <a:t>aq</a:t>
            </a:r>
            <a:r>
              <a:rPr lang="en-US" sz="2800" dirty="0">
                <a:solidFill>
                  <a:schemeClr val="accent4"/>
                </a:solidFill>
              </a:rPr>
              <a:t>) </a:t>
            </a:r>
          </a:p>
        </p:txBody>
      </p:sp>
      <p:sp>
        <p:nvSpPr>
          <p:cNvPr id="10" name="Rectangle 9"/>
          <p:cNvSpPr/>
          <p:nvPr/>
        </p:nvSpPr>
        <p:spPr>
          <a:xfrm>
            <a:off x="131537" y="1981200"/>
            <a:ext cx="7869463" cy="523220"/>
          </a:xfrm>
          <a:prstGeom prst="rect">
            <a:avLst/>
          </a:prstGeom>
        </p:spPr>
        <p:txBody>
          <a:bodyPr wrap="none">
            <a:spAutoFit/>
          </a:bodyPr>
          <a:lstStyle/>
          <a:p>
            <a:pPr marL="0" indent="0" algn="ctr">
              <a:spcBef>
                <a:spcPts val="600"/>
              </a:spcBef>
              <a:buNone/>
            </a:pPr>
            <a:r>
              <a:rPr lang="en-US" sz="2800" dirty="0">
                <a:solidFill>
                  <a:schemeClr val="accent4"/>
                </a:solidFill>
              </a:rPr>
              <a:t>Fe</a:t>
            </a:r>
            <a:r>
              <a:rPr lang="en-US" sz="2800" baseline="30000" dirty="0">
                <a:solidFill>
                  <a:schemeClr val="accent4"/>
                </a:solidFill>
              </a:rPr>
              <a:t>3+</a:t>
            </a:r>
            <a:r>
              <a:rPr lang="en-US" sz="2800" dirty="0">
                <a:solidFill>
                  <a:schemeClr val="accent4"/>
                </a:solidFill>
              </a:rPr>
              <a:t>(</a:t>
            </a:r>
            <a:r>
              <a:rPr lang="en-US" sz="2800" i="1" dirty="0" err="1">
                <a:solidFill>
                  <a:schemeClr val="accent4"/>
                </a:solidFill>
              </a:rPr>
              <a:t>aq</a:t>
            </a:r>
            <a:r>
              <a:rPr lang="en-US" sz="2800" dirty="0">
                <a:solidFill>
                  <a:schemeClr val="accent4"/>
                </a:solidFill>
              </a:rPr>
              <a:t>) +  2H</a:t>
            </a:r>
            <a:r>
              <a:rPr lang="en-US" sz="2800" baseline="-25000" dirty="0">
                <a:solidFill>
                  <a:schemeClr val="accent4"/>
                </a:solidFill>
              </a:rPr>
              <a:t>2</a:t>
            </a:r>
            <a:r>
              <a:rPr lang="en-US" sz="2800" dirty="0">
                <a:solidFill>
                  <a:schemeClr val="accent4"/>
                </a:solidFill>
              </a:rPr>
              <a:t>O(</a:t>
            </a:r>
            <a:r>
              <a:rPr lang="en-US" sz="2800" i="1" dirty="0">
                <a:solidFill>
                  <a:schemeClr val="accent4"/>
                </a:solidFill>
              </a:rPr>
              <a:t>l</a:t>
            </a:r>
            <a:r>
              <a:rPr lang="en-US" sz="2800" dirty="0">
                <a:solidFill>
                  <a:schemeClr val="accent4"/>
                </a:solidFill>
              </a:rPr>
              <a:t>)  ⇌  Fe(OH)</a:t>
            </a:r>
            <a:r>
              <a:rPr lang="en-US" sz="2800" baseline="30000" dirty="0">
                <a:solidFill>
                  <a:schemeClr val="accent4"/>
                </a:solidFill>
              </a:rPr>
              <a:t>2+</a:t>
            </a:r>
            <a:r>
              <a:rPr lang="en-US" sz="2800" dirty="0">
                <a:solidFill>
                  <a:schemeClr val="accent4"/>
                </a:solidFill>
              </a:rPr>
              <a:t>(</a:t>
            </a:r>
            <a:r>
              <a:rPr lang="en-US" sz="2800" i="1" dirty="0" err="1">
                <a:solidFill>
                  <a:schemeClr val="accent4"/>
                </a:solidFill>
              </a:rPr>
              <a:t>aq</a:t>
            </a:r>
            <a:r>
              <a:rPr lang="en-US" sz="2800" dirty="0">
                <a:solidFill>
                  <a:schemeClr val="accent4"/>
                </a:solidFill>
              </a:rPr>
              <a:t>) + H</a:t>
            </a:r>
            <a:r>
              <a:rPr lang="en-US" sz="2800" baseline="-25000" dirty="0">
                <a:solidFill>
                  <a:schemeClr val="accent4"/>
                </a:solidFill>
              </a:rPr>
              <a:t>3</a:t>
            </a:r>
            <a:r>
              <a:rPr lang="en-US" sz="2800" dirty="0">
                <a:solidFill>
                  <a:schemeClr val="accent4"/>
                </a:solidFill>
              </a:rPr>
              <a:t>O</a:t>
            </a:r>
            <a:r>
              <a:rPr lang="en-US" sz="2800" baseline="30000" dirty="0">
                <a:solidFill>
                  <a:schemeClr val="accent4"/>
                </a:solidFill>
              </a:rPr>
              <a:t>+</a:t>
            </a:r>
            <a:r>
              <a:rPr lang="en-US" sz="2800" dirty="0">
                <a:solidFill>
                  <a:schemeClr val="accent4"/>
                </a:solidFill>
              </a:rPr>
              <a:t>(</a:t>
            </a:r>
            <a:r>
              <a:rPr lang="en-US" sz="2800" i="1" dirty="0" err="1">
                <a:solidFill>
                  <a:schemeClr val="accent4"/>
                </a:solidFill>
              </a:rPr>
              <a:t>aq</a:t>
            </a:r>
            <a:r>
              <a:rPr lang="en-US" sz="2800" dirty="0">
                <a:solidFill>
                  <a:schemeClr val="accent4"/>
                </a:solidFill>
              </a:rPr>
              <a:t>) </a:t>
            </a:r>
          </a:p>
        </p:txBody>
      </p:sp>
      <p:graphicFrame>
        <p:nvGraphicFramePr>
          <p:cNvPr id="11" name="Table 10"/>
          <p:cNvGraphicFramePr>
            <a:graphicFrameLocks noGrp="1"/>
          </p:cNvGraphicFramePr>
          <p:nvPr/>
        </p:nvGraphicFramePr>
        <p:xfrm>
          <a:off x="76200" y="2590800"/>
          <a:ext cx="7467600" cy="1706880"/>
        </p:xfrm>
        <a:graphic>
          <a:graphicData uri="http://schemas.openxmlformats.org/drawingml/2006/table">
            <a:tbl>
              <a:tblPr firstRow="1" bandRow="1">
                <a:tableStyleId>{F2DE63D5-997A-4646-A377-4702673A728D}</a:tableStyleId>
              </a:tblPr>
              <a:tblGrid>
                <a:gridCol w="23622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gridCol w="1676400">
                  <a:extLst>
                    <a:ext uri="{9D8B030D-6E8A-4147-A177-3AD203B41FA5}">
                      <a16:colId xmlns:a16="http://schemas.microsoft.com/office/drawing/2014/main" val="20003"/>
                    </a:ext>
                  </a:extLst>
                </a:gridCol>
              </a:tblGrid>
              <a:tr h="419100">
                <a:tc>
                  <a:txBody>
                    <a:bodyPr/>
                    <a:lstStyle/>
                    <a:p>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accent4"/>
                          </a:solidFill>
                          <a:latin typeface="Arial"/>
                          <a:cs typeface="Arial"/>
                        </a:rPr>
                        <a:t>[Fe</a:t>
                      </a:r>
                      <a:r>
                        <a:rPr lang="en-US" sz="2000" baseline="30000" dirty="0">
                          <a:solidFill>
                            <a:schemeClr val="accent4"/>
                          </a:solidFill>
                          <a:latin typeface="Arial"/>
                          <a:cs typeface="Arial"/>
                        </a:rPr>
                        <a:t>3+</a:t>
                      </a:r>
                      <a:r>
                        <a:rPr lang="en-US" sz="2000" baseline="0" dirty="0">
                          <a:solidFill>
                            <a:schemeClr val="accent4"/>
                          </a:solidFill>
                          <a:latin typeface="Arial"/>
                          <a:cs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i="0" dirty="0">
                          <a:solidFill>
                            <a:schemeClr val="accent4"/>
                          </a:solidFill>
                          <a:latin typeface="Arial"/>
                          <a:cs typeface="Arial"/>
                        </a:rPr>
                        <a:t>[Fe(OH)</a:t>
                      </a:r>
                      <a:r>
                        <a:rPr lang="en-US" sz="2000" i="0" baseline="30000" dirty="0">
                          <a:solidFill>
                            <a:schemeClr val="accent4"/>
                          </a:solidFill>
                          <a:latin typeface="Arial"/>
                          <a:cs typeface="Arial"/>
                        </a:rPr>
                        <a:t>2+</a:t>
                      </a:r>
                      <a:r>
                        <a:rPr lang="en-US" sz="2000" i="0" dirty="0">
                          <a:solidFill>
                            <a:schemeClr val="accent4"/>
                          </a:solidFill>
                          <a:latin typeface="Arial"/>
                          <a:cs typeface="Arial"/>
                        </a:rPr>
                        <a:t>]</a:t>
                      </a:r>
                      <a:endParaRPr lang="en-US" sz="2000" dirty="0">
                        <a:solidFill>
                          <a:schemeClr val="accent4"/>
                        </a:solidFill>
                        <a:latin typeface="Arial"/>
                        <a:cs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accent4"/>
                          </a:solidFill>
                          <a:latin typeface="Arial"/>
                          <a:cs typeface="Arial"/>
                        </a:rPr>
                        <a:t>[H</a:t>
                      </a:r>
                      <a:r>
                        <a:rPr lang="en-US" sz="2000" baseline="-25000" dirty="0">
                          <a:solidFill>
                            <a:schemeClr val="accent4"/>
                          </a:solidFill>
                          <a:latin typeface="Arial"/>
                          <a:cs typeface="Arial"/>
                        </a:rPr>
                        <a:t>3</a:t>
                      </a:r>
                      <a:r>
                        <a:rPr lang="en-US" sz="2000" dirty="0">
                          <a:solidFill>
                            <a:schemeClr val="accent4"/>
                          </a:solidFill>
                          <a:latin typeface="Arial"/>
                          <a:cs typeface="Arial"/>
                        </a:rPr>
                        <a:t>O</a:t>
                      </a:r>
                      <a:r>
                        <a:rPr lang="en-US" sz="2000" baseline="30000" dirty="0">
                          <a:solidFill>
                            <a:schemeClr val="accent4"/>
                          </a:solidFill>
                          <a:latin typeface="Arial"/>
                          <a:cs typeface="Arial"/>
                        </a:rPr>
                        <a:t>+</a:t>
                      </a:r>
                      <a:r>
                        <a:rPr lang="en-US" sz="2000" baseline="0" dirty="0">
                          <a:solidFill>
                            <a:schemeClr val="accent4"/>
                          </a:solidFill>
                          <a:latin typeface="Arial"/>
                          <a:cs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19100">
                <a:tc>
                  <a:txBody>
                    <a:bodyPr/>
                    <a:lstStyle/>
                    <a:p>
                      <a:r>
                        <a:rPr lang="en-US" sz="2200" b="1" dirty="0">
                          <a:solidFill>
                            <a:schemeClr val="accent4"/>
                          </a:solidFill>
                          <a:latin typeface="Arial" panose="020B0604020202020204" pitchFamily="34" charset="0"/>
                          <a:cs typeface="Arial" panose="020B0604020202020204" pitchFamily="34" charset="0"/>
                        </a:rPr>
                        <a:t>Initial </a:t>
                      </a:r>
                      <a:r>
                        <a:rPr lang="en-US" sz="2200" b="1" baseline="0" dirty="0">
                          <a:solidFill>
                            <a:schemeClr val="accent4"/>
                          </a:solidFill>
                          <a:latin typeface="Arial" panose="020B0604020202020204" pitchFamily="34" charset="0"/>
                          <a:cs typeface="Arial" panose="020B0604020202020204" pitchFamily="34" charset="0"/>
                        </a:rPr>
                        <a:t>(</a:t>
                      </a:r>
                      <a:r>
                        <a:rPr lang="en-US" sz="2200" b="1" i="1" baseline="0" dirty="0">
                          <a:solidFill>
                            <a:schemeClr val="accent4"/>
                          </a:solidFill>
                          <a:latin typeface="Arial" panose="020B0604020202020204" pitchFamily="34" charset="0"/>
                          <a:cs typeface="Arial" panose="020B0604020202020204" pitchFamily="34" charset="0"/>
                        </a:rPr>
                        <a:t>M</a:t>
                      </a:r>
                      <a:r>
                        <a:rPr lang="en-US" sz="2200" b="1" i="0" baseline="0" dirty="0">
                          <a:solidFill>
                            <a:schemeClr val="accent4"/>
                          </a:solidFill>
                          <a:latin typeface="Arial" panose="020B0604020202020204" pitchFamily="34" charset="0"/>
                          <a:cs typeface="Arial" panose="020B0604020202020204" pitchFamily="34" charset="0"/>
                        </a:rPr>
                        <a:t>)</a:t>
                      </a:r>
                      <a:endParaRPr lang="en-US" sz="2200" b="1"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9100">
                <a:tc>
                  <a:txBody>
                    <a:bodyPr/>
                    <a:lstStyle/>
                    <a:p>
                      <a:r>
                        <a:rPr lang="en-US" sz="2200" b="1" dirty="0">
                          <a:solidFill>
                            <a:schemeClr val="accent4"/>
                          </a:solidFill>
                          <a:latin typeface="Arial" panose="020B0604020202020204" pitchFamily="34" charset="0"/>
                          <a:cs typeface="Arial" panose="020B0604020202020204" pitchFamily="34" charset="0"/>
                        </a:rPr>
                        <a:t>Change (</a:t>
                      </a:r>
                      <a:r>
                        <a:rPr lang="en-US" sz="2200" b="1" i="1" dirty="0">
                          <a:solidFill>
                            <a:schemeClr val="accent4"/>
                          </a:solidFill>
                          <a:latin typeface="Arial" panose="020B0604020202020204" pitchFamily="34" charset="0"/>
                          <a:cs typeface="Arial" panose="020B0604020202020204" pitchFamily="34" charset="0"/>
                        </a:rPr>
                        <a:t>M</a:t>
                      </a:r>
                      <a:r>
                        <a:rPr lang="en-US" sz="2200" b="1" i="0" dirty="0">
                          <a:solidFill>
                            <a:schemeClr val="accent4"/>
                          </a:solidFill>
                          <a:latin typeface="Arial" panose="020B0604020202020204" pitchFamily="34" charset="0"/>
                          <a:cs typeface="Arial" panose="020B0604020202020204" pitchFamily="34" charset="0"/>
                        </a:rPr>
                        <a:t>)</a:t>
                      </a:r>
                      <a:endParaRPr lang="en-US" sz="2200" b="1"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9100">
                <a:tc>
                  <a:txBody>
                    <a:bodyPr/>
                    <a:lstStyle/>
                    <a:p>
                      <a:r>
                        <a:rPr lang="en-US" sz="2200" b="1" dirty="0">
                          <a:solidFill>
                            <a:schemeClr val="accent4"/>
                          </a:solidFill>
                          <a:latin typeface="Arial" panose="020B0604020202020204" pitchFamily="34" charset="0"/>
                          <a:cs typeface="Arial" panose="020B0604020202020204" pitchFamily="34" charset="0"/>
                        </a:rPr>
                        <a:t>Equilibrium</a:t>
                      </a:r>
                      <a:r>
                        <a:rPr lang="en-US" sz="2200" b="1" baseline="0" dirty="0">
                          <a:solidFill>
                            <a:schemeClr val="accent4"/>
                          </a:solidFill>
                          <a:latin typeface="Arial" panose="020B0604020202020204" pitchFamily="34" charset="0"/>
                          <a:cs typeface="Arial" panose="020B0604020202020204" pitchFamily="34" charset="0"/>
                        </a:rPr>
                        <a:t> </a:t>
                      </a:r>
                      <a:r>
                        <a:rPr lang="en-US" sz="2200" b="1" dirty="0">
                          <a:solidFill>
                            <a:schemeClr val="accent4"/>
                          </a:solidFill>
                          <a:latin typeface="Arial" panose="020B0604020202020204" pitchFamily="34" charset="0"/>
                          <a:cs typeface="Arial" panose="020B0604020202020204" pitchFamily="34" charset="0"/>
                        </a:rPr>
                        <a:t>(</a:t>
                      </a:r>
                      <a:r>
                        <a:rPr lang="en-US" sz="2200" b="1" i="1" dirty="0">
                          <a:solidFill>
                            <a:schemeClr val="accent4"/>
                          </a:solidFill>
                          <a:latin typeface="Arial" panose="020B0604020202020204" pitchFamily="34" charset="0"/>
                          <a:cs typeface="Arial" panose="020B0604020202020204" pitchFamily="34" charset="0"/>
                        </a:rPr>
                        <a:t>M</a:t>
                      </a:r>
                      <a:r>
                        <a:rPr lang="en-US" sz="2200" b="1" i="0" dirty="0">
                          <a:solidFill>
                            <a:schemeClr val="accent4"/>
                          </a:solidFill>
                          <a:latin typeface="Arial" panose="020B0604020202020204" pitchFamily="34" charset="0"/>
                          <a:cs typeface="Arial" panose="020B0604020202020204" pitchFamily="34" charset="0"/>
                        </a:rPr>
                        <a:t>)</a:t>
                      </a:r>
                      <a:endParaRPr lang="en-US" sz="2200" b="1"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2" name="TextBox 6"/>
          <p:cNvSpPr txBox="1">
            <a:spLocks noChangeArrowheads="1"/>
          </p:cNvSpPr>
          <p:nvPr/>
        </p:nvSpPr>
        <p:spPr bwMode="auto">
          <a:xfrm>
            <a:off x="2743200" y="2998113"/>
            <a:ext cx="990600"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0.100</a:t>
            </a:r>
          </a:p>
        </p:txBody>
      </p:sp>
      <p:sp>
        <p:nvSpPr>
          <p:cNvPr id="13" name="TextBox 6"/>
          <p:cNvSpPr txBox="1">
            <a:spLocks noChangeArrowheads="1"/>
          </p:cNvSpPr>
          <p:nvPr/>
        </p:nvSpPr>
        <p:spPr bwMode="auto">
          <a:xfrm>
            <a:off x="6477000" y="3429000"/>
            <a:ext cx="609599"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+x</a:t>
            </a:r>
          </a:p>
        </p:txBody>
      </p:sp>
      <p:sp>
        <p:nvSpPr>
          <p:cNvPr id="14" name="TextBox 6"/>
          <p:cNvSpPr txBox="1">
            <a:spLocks noChangeArrowheads="1"/>
          </p:cNvSpPr>
          <p:nvPr/>
        </p:nvSpPr>
        <p:spPr bwMode="auto">
          <a:xfrm>
            <a:off x="6553199" y="2998113"/>
            <a:ext cx="381000"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0</a:t>
            </a:r>
          </a:p>
        </p:txBody>
      </p:sp>
      <p:sp>
        <p:nvSpPr>
          <p:cNvPr id="15" name="TextBox 6"/>
          <p:cNvSpPr txBox="1">
            <a:spLocks noChangeArrowheads="1"/>
          </p:cNvSpPr>
          <p:nvPr/>
        </p:nvSpPr>
        <p:spPr bwMode="auto">
          <a:xfrm>
            <a:off x="4724400" y="2998113"/>
            <a:ext cx="381000"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0</a:t>
            </a:r>
          </a:p>
        </p:txBody>
      </p:sp>
      <p:sp>
        <p:nvSpPr>
          <p:cNvPr id="16" name="TextBox 6"/>
          <p:cNvSpPr txBox="1">
            <a:spLocks noChangeArrowheads="1"/>
          </p:cNvSpPr>
          <p:nvPr/>
        </p:nvSpPr>
        <p:spPr bwMode="auto">
          <a:xfrm>
            <a:off x="2971800" y="3429000"/>
            <a:ext cx="457200"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-x</a:t>
            </a:r>
          </a:p>
        </p:txBody>
      </p:sp>
      <p:sp>
        <p:nvSpPr>
          <p:cNvPr id="17" name="TextBox 6"/>
          <p:cNvSpPr txBox="1">
            <a:spLocks noChangeArrowheads="1"/>
          </p:cNvSpPr>
          <p:nvPr/>
        </p:nvSpPr>
        <p:spPr bwMode="auto">
          <a:xfrm>
            <a:off x="2590800" y="3886200"/>
            <a:ext cx="1524000"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0.100 - x</a:t>
            </a:r>
          </a:p>
        </p:txBody>
      </p:sp>
      <p:sp>
        <p:nvSpPr>
          <p:cNvPr id="18" name="TextBox 6"/>
          <p:cNvSpPr txBox="1">
            <a:spLocks noChangeArrowheads="1"/>
          </p:cNvSpPr>
          <p:nvPr/>
        </p:nvSpPr>
        <p:spPr bwMode="auto">
          <a:xfrm>
            <a:off x="4572000" y="3429000"/>
            <a:ext cx="533400"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+x</a:t>
            </a:r>
          </a:p>
        </p:txBody>
      </p:sp>
      <p:sp>
        <p:nvSpPr>
          <p:cNvPr id="19" name="TextBox 6"/>
          <p:cNvSpPr txBox="1">
            <a:spLocks noChangeArrowheads="1"/>
          </p:cNvSpPr>
          <p:nvPr/>
        </p:nvSpPr>
        <p:spPr bwMode="auto">
          <a:xfrm>
            <a:off x="4724400" y="3886200"/>
            <a:ext cx="381000"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x</a:t>
            </a:r>
          </a:p>
        </p:txBody>
      </p:sp>
      <p:sp>
        <p:nvSpPr>
          <p:cNvPr id="20" name="TextBox 6"/>
          <p:cNvSpPr txBox="1">
            <a:spLocks noChangeArrowheads="1"/>
          </p:cNvSpPr>
          <p:nvPr/>
        </p:nvSpPr>
        <p:spPr bwMode="auto">
          <a:xfrm>
            <a:off x="6553199" y="3886200"/>
            <a:ext cx="381000"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x</a:t>
            </a:r>
          </a:p>
        </p:txBody>
      </p:sp>
      <p:graphicFrame>
        <p:nvGraphicFramePr>
          <p:cNvPr id="21" name="Object 20"/>
          <p:cNvGraphicFramePr>
            <a:graphicFrameLocks noChangeAspect="1"/>
          </p:cNvGraphicFramePr>
          <p:nvPr/>
        </p:nvGraphicFramePr>
        <p:xfrm>
          <a:off x="76200" y="4572000"/>
          <a:ext cx="4207904" cy="1125253"/>
        </p:xfrm>
        <a:graphic>
          <a:graphicData uri="http://schemas.openxmlformats.org/presentationml/2006/ole">
            <mc:AlternateContent xmlns:mc="http://schemas.openxmlformats.org/markup-compatibility/2006">
              <mc:Choice xmlns:v="urn:schemas-microsoft-com:vml" Requires="v">
                <p:oleObj spid="_x0000_s24591" name="Equation" r:id="rId4" imgW="3238500" imgH="863600" progId="Equation.3">
                  <p:embed/>
                </p:oleObj>
              </mc:Choice>
              <mc:Fallback>
                <p:oleObj name="Equation" r:id="rId4" imgW="3238500" imgH="863600" progId="Equation.3">
                  <p:embed/>
                  <p:pic>
                    <p:nvPicPr>
                      <p:cNvPr id="21" name="Object 20"/>
                      <p:cNvPicPr/>
                      <p:nvPr/>
                    </p:nvPicPr>
                    <p:blipFill>
                      <a:blip r:embed="rId5"/>
                      <a:stretch>
                        <a:fillRect/>
                      </a:stretch>
                    </p:blipFill>
                    <p:spPr>
                      <a:xfrm>
                        <a:off x="76200" y="4572000"/>
                        <a:ext cx="4207904" cy="1125253"/>
                      </a:xfrm>
                      <a:prstGeom prst="rect">
                        <a:avLst/>
                      </a:prstGeom>
                    </p:spPr>
                  </p:pic>
                </p:oleObj>
              </mc:Fallback>
            </mc:AlternateContent>
          </a:graphicData>
        </a:graphic>
      </p:graphicFrame>
      <p:graphicFrame>
        <p:nvGraphicFramePr>
          <p:cNvPr id="22" name="Object 21"/>
          <p:cNvGraphicFramePr>
            <a:graphicFrameLocks noChangeAspect="1"/>
          </p:cNvGraphicFramePr>
          <p:nvPr/>
        </p:nvGraphicFramePr>
        <p:xfrm>
          <a:off x="1981200" y="5562600"/>
          <a:ext cx="2317750" cy="876300"/>
        </p:xfrm>
        <a:graphic>
          <a:graphicData uri="http://schemas.openxmlformats.org/presentationml/2006/ole">
            <mc:AlternateContent xmlns:mc="http://schemas.openxmlformats.org/markup-compatibility/2006">
              <mc:Choice xmlns:v="urn:schemas-microsoft-com:vml" Requires="v">
                <p:oleObj spid="_x0000_s24592" name="Equation" r:id="rId6" imgW="1752600" imgH="660400" progId="Equation.3">
                  <p:embed/>
                </p:oleObj>
              </mc:Choice>
              <mc:Fallback>
                <p:oleObj name="Equation" r:id="rId6" imgW="1752600" imgH="660400" progId="Equation.3">
                  <p:embed/>
                  <p:pic>
                    <p:nvPicPr>
                      <p:cNvPr id="22" name="Object 21"/>
                      <p:cNvPicPr/>
                      <p:nvPr/>
                    </p:nvPicPr>
                    <p:blipFill>
                      <a:blip r:embed="rId7"/>
                      <a:stretch>
                        <a:fillRect/>
                      </a:stretch>
                    </p:blipFill>
                    <p:spPr>
                      <a:xfrm>
                        <a:off x="1981200" y="5562600"/>
                        <a:ext cx="2317750" cy="876300"/>
                      </a:xfrm>
                      <a:prstGeom prst="rect">
                        <a:avLst/>
                      </a:prstGeom>
                    </p:spPr>
                  </p:pic>
                </p:oleObj>
              </mc:Fallback>
            </mc:AlternateContent>
          </a:graphicData>
        </a:graphic>
      </p:graphicFrame>
      <p:sp>
        <p:nvSpPr>
          <p:cNvPr id="23" name="TextBox 8"/>
          <p:cNvSpPr txBox="1">
            <a:spLocks noChangeArrowheads="1"/>
          </p:cNvSpPr>
          <p:nvPr/>
        </p:nvSpPr>
        <p:spPr bwMode="auto">
          <a:xfrm>
            <a:off x="0" y="6434040"/>
            <a:ext cx="6172200" cy="430887"/>
          </a:xfrm>
          <a:prstGeom prst="rect">
            <a:avLst/>
          </a:prstGeom>
          <a:noFill/>
          <a:ln w="9525">
            <a:noFill/>
            <a:miter lim="800000"/>
            <a:headEnd/>
            <a:tailEnd/>
          </a:ln>
        </p:spPr>
        <p:txBody>
          <a:bodyPr wrap="square">
            <a:spAutoFit/>
          </a:bodyPr>
          <a:lstStyle/>
          <a:p>
            <a:r>
              <a:rPr lang="en-US" sz="2200" i="1" dirty="0" err="1">
                <a:solidFill>
                  <a:srgbClr val="FF0000"/>
                </a:solidFill>
                <a:ea typeface="ＭＳ Ｐゴシック" charset="-128"/>
              </a:rPr>
              <a:t>K</a:t>
            </a:r>
            <a:r>
              <a:rPr lang="en-US" sz="2200" i="1" baseline="-25000" dirty="0" err="1">
                <a:solidFill>
                  <a:srgbClr val="FF0000"/>
                </a:solidFill>
                <a:ea typeface="ＭＳ Ｐゴシック" charset="-128"/>
              </a:rPr>
              <a:t>a</a:t>
            </a:r>
            <a:r>
              <a:rPr lang="en-US" sz="2200" i="1" dirty="0">
                <a:solidFill>
                  <a:srgbClr val="FF0000"/>
                </a:solidFill>
                <a:ea typeface="ＭＳ Ｐゴシック" charset="-128"/>
              </a:rPr>
              <a:t> is too big to make any assumptions about x</a:t>
            </a:r>
          </a:p>
        </p:txBody>
      </p:sp>
      <p:graphicFrame>
        <p:nvGraphicFramePr>
          <p:cNvPr id="24" name="Object 23"/>
          <p:cNvGraphicFramePr>
            <a:graphicFrameLocks noChangeAspect="1"/>
          </p:cNvGraphicFramePr>
          <p:nvPr/>
        </p:nvGraphicFramePr>
        <p:xfrm>
          <a:off x="5576888" y="4343400"/>
          <a:ext cx="2805112" cy="538163"/>
        </p:xfrm>
        <a:graphic>
          <a:graphicData uri="http://schemas.openxmlformats.org/presentationml/2006/ole">
            <mc:AlternateContent xmlns:mc="http://schemas.openxmlformats.org/markup-compatibility/2006">
              <mc:Choice xmlns:v="urn:schemas-microsoft-com:vml" Requires="v">
                <p:oleObj spid="_x0000_s24593" name="Equation" r:id="rId8" imgW="2120900" imgH="406400" progId="Equation.3">
                  <p:embed/>
                </p:oleObj>
              </mc:Choice>
              <mc:Fallback>
                <p:oleObj name="Equation" r:id="rId8" imgW="2120900" imgH="406400" progId="Equation.3">
                  <p:embed/>
                  <p:pic>
                    <p:nvPicPr>
                      <p:cNvPr id="24" name="Object 23"/>
                      <p:cNvPicPr/>
                      <p:nvPr/>
                    </p:nvPicPr>
                    <p:blipFill>
                      <a:blip r:embed="rId9"/>
                      <a:stretch>
                        <a:fillRect/>
                      </a:stretch>
                    </p:blipFill>
                    <p:spPr>
                      <a:xfrm>
                        <a:off x="5576888" y="4343400"/>
                        <a:ext cx="2805112" cy="538163"/>
                      </a:xfrm>
                      <a:prstGeom prst="rect">
                        <a:avLst/>
                      </a:prstGeom>
                    </p:spPr>
                  </p:pic>
                </p:oleObj>
              </mc:Fallback>
            </mc:AlternateContent>
          </a:graphicData>
        </a:graphic>
      </p:graphicFrame>
      <p:graphicFrame>
        <p:nvGraphicFramePr>
          <p:cNvPr id="25" name="Object 24"/>
          <p:cNvGraphicFramePr>
            <a:graphicFrameLocks noChangeAspect="1"/>
          </p:cNvGraphicFramePr>
          <p:nvPr/>
        </p:nvGraphicFramePr>
        <p:xfrm>
          <a:off x="5513387" y="4800600"/>
          <a:ext cx="3173413" cy="387350"/>
        </p:xfrm>
        <a:graphic>
          <a:graphicData uri="http://schemas.openxmlformats.org/presentationml/2006/ole">
            <mc:AlternateContent xmlns:mc="http://schemas.openxmlformats.org/markup-compatibility/2006">
              <mc:Choice xmlns:v="urn:schemas-microsoft-com:vml" Requires="v">
                <p:oleObj spid="_x0000_s24594" name="Equation" r:id="rId10" imgW="2400300" imgH="292100" progId="Equation.3">
                  <p:embed/>
                </p:oleObj>
              </mc:Choice>
              <mc:Fallback>
                <p:oleObj name="Equation" r:id="rId10" imgW="2400300" imgH="292100" progId="Equation.3">
                  <p:embed/>
                  <p:pic>
                    <p:nvPicPr>
                      <p:cNvPr id="25" name="Object 24"/>
                      <p:cNvPicPr/>
                      <p:nvPr/>
                    </p:nvPicPr>
                    <p:blipFill>
                      <a:blip r:embed="rId11"/>
                      <a:stretch>
                        <a:fillRect/>
                      </a:stretch>
                    </p:blipFill>
                    <p:spPr>
                      <a:xfrm>
                        <a:off x="5513387" y="4800600"/>
                        <a:ext cx="3173413" cy="387350"/>
                      </a:xfrm>
                      <a:prstGeom prst="rect">
                        <a:avLst/>
                      </a:prstGeom>
                    </p:spPr>
                  </p:pic>
                </p:oleObj>
              </mc:Fallback>
            </mc:AlternateContent>
          </a:graphicData>
        </a:graphic>
      </p:graphicFrame>
      <p:sp>
        <p:nvSpPr>
          <p:cNvPr id="26" name="TextBox 8"/>
          <p:cNvSpPr txBox="1">
            <a:spLocks noChangeArrowheads="1"/>
          </p:cNvSpPr>
          <p:nvPr/>
        </p:nvSpPr>
        <p:spPr bwMode="auto">
          <a:xfrm>
            <a:off x="4953000" y="5105400"/>
            <a:ext cx="3505200" cy="430887"/>
          </a:xfrm>
          <a:prstGeom prst="rect">
            <a:avLst/>
          </a:prstGeom>
          <a:noFill/>
          <a:ln w="9525">
            <a:noFill/>
            <a:miter lim="800000"/>
            <a:headEnd/>
            <a:tailEnd/>
          </a:ln>
        </p:spPr>
        <p:txBody>
          <a:bodyPr wrap="square">
            <a:spAutoFit/>
          </a:bodyPr>
          <a:lstStyle/>
          <a:p>
            <a:r>
              <a:rPr lang="en-US" sz="2200" i="1" dirty="0">
                <a:solidFill>
                  <a:srgbClr val="FF0000"/>
                </a:solidFill>
                <a:ea typeface="ＭＳ Ｐゴシック" charset="-128"/>
              </a:rPr>
              <a:t>Use quadratic equation…</a:t>
            </a:r>
          </a:p>
        </p:txBody>
      </p:sp>
      <p:graphicFrame>
        <p:nvGraphicFramePr>
          <p:cNvPr id="27" name="Object 26"/>
          <p:cNvGraphicFramePr>
            <a:graphicFrameLocks noChangeAspect="1"/>
          </p:cNvGraphicFramePr>
          <p:nvPr/>
        </p:nvGraphicFramePr>
        <p:xfrm>
          <a:off x="5457825" y="5521325"/>
          <a:ext cx="3609975" cy="303213"/>
        </p:xfrm>
        <a:graphic>
          <a:graphicData uri="http://schemas.openxmlformats.org/presentationml/2006/ole">
            <mc:AlternateContent xmlns:mc="http://schemas.openxmlformats.org/markup-compatibility/2006">
              <mc:Choice xmlns:v="urn:schemas-microsoft-com:vml" Requires="v">
                <p:oleObj spid="_x0000_s24595" name="Equation" r:id="rId12" imgW="2730500" imgH="228600" progId="Equation.3">
                  <p:embed/>
                </p:oleObj>
              </mc:Choice>
              <mc:Fallback>
                <p:oleObj name="Equation" r:id="rId12" imgW="2730500" imgH="228600" progId="Equation.3">
                  <p:embed/>
                  <p:pic>
                    <p:nvPicPr>
                      <p:cNvPr id="27" name="Object 26"/>
                      <p:cNvPicPr/>
                      <p:nvPr/>
                    </p:nvPicPr>
                    <p:blipFill>
                      <a:blip r:embed="rId13"/>
                      <a:stretch>
                        <a:fillRect/>
                      </a:stretch>
                    </p:blipFill>
                    <p:spPr>
                      <a:xfrm>
                        <a:off x="5457825" y="5521325"/>
                        <a:ext cx="3609975" cy="303213"/>
                      </a:xfrm>
                      <a:prstGeom prst="rect">
                        <a:avLst/>
                      </a:prstGeom>
                    </p:spPr>
                  </p:pic>
                </p:oleObj>
              </mc:Fallback>
            </mc:AlternateContent>
          </a:graphicData>
        </a:graphic>
      </p:graphicFrame>
      <p:graphicFrame>
        <p:nvGraphicFramePr>
          <p:cNvPr id="28" name="Object 27"/>
          <p:cNvGraphicFramePr>
            <a:graphicFrameLocks noChangeAspect="1"/>
          </p:cNvGraphicFramePr>
          <p:nvPr/>
        </p:nvGraphicFramePr>
        <p:xfrm>
          <a:off x="6269037" y="5829998"/>
          <a:ext cx="2417763" cy="570802"/>
        </p:xfrm>
        <a:graphic>
          <a:graphicData uri="http://schemas.openxmlformats.org/presentationml/2006/ole">
            <mc:AlternateContent xmlns:mc="http://schemas.openxmlformats.org/markup-compatibility/2006">
              <mc:Choice xmlns:v="urn:schemas-microsoft-com:vml" Requires="v">
                <p:oleObj spid="_x0000_s24596" name="Equation" r:id="rId14" imgW="1841500" imgH="431800" progId="Equation.3">
                  <p:embed/>
                </p:oleObj>
              </mc:Choice>
              <mc:Fallback>
                <p:oleObj name="Equation" r:id="rId14" imgW="1841500" imgH="431800" progId="Equation.3">
                  <p:embed/>
                  <p:pic>
                    <p:nvPicPr>
                      <p:cNvPr id="28" name="Object 27"/>
                      <p:cNvPicPr/>
                      <p:nvPr/>
                    </p:nvPicPr>
                    <p:blipFill>
                      <a:blip r:embed="rId15"/>
                      <a:stretch>
                        <a:fillRect/>
                      </a:stretch>
                    </p:blipFill>
                    <p:spPr>
                      <a:xfrm>
                        <a:off x="6269037" y="5829998"/>
                        <a:ext cx="2417763" cy="570802"/>
                      </a:xfrm>
                      <a:prstGeom prst="rect">
                        <a:avLst/>
                      </a:prstGeom>
                    </p:spPr>
                  </p:pic>
                </p:oleObj>
              </mc:Fallback>
            </mc:AlternateContent>
          </a:graphicData>
        </a:graphic>
      </p:graphicFrame>
      <p:graphicFrame>
        <p:nvGraphicFramePr>
          <p:cNvPr id="29" name="Object 28"/>
          <p:cNvGraphicFramePr>
            <a:graphicFrameLocks noChangeAspect="1"/>
          </p:cNvGraphicFramePr>
          <p:nvPr/>
        </p:nvGraphicFramePr>
        <p:xfrm>
          <a:off x="6775450" y="6427787"/>
          <a:ext cx="1225550" cy="354013"/>
        </p:xfrm>
        <a:graphic>
          <a:graphicData uri="http://schemas.openxmlformats.org/presentationml/2006/ole">
            <mc:AlternateContent xmlns:mc="http://schemas.openxmlformats.org/markup-compatibility/2006">
              <mc:Choice xmlns:v="urn:schemas-microsoft-com:vml" Requires="v">
                <p:oleObj spid="_x0000_s24597" name="Equation" r:id="rId16" imgW="927100" imgH="266700" progId="Equation.3">
                  <p:embed/>
                </p:oleObj>
              </mc:Choice>
              <mc:Fallback>
                <p:oleObj name="Equation" r:id="rId16" imgW="927100" imgH="266700" progId="Equation.3">
                  <p:embed/>
                  <p:pic>
                    <p:nvPicPr>
                      <p:cNvPr id="29" name="Object 28"/>
                      <p:cNvPicPr/>
                      <p:nvPr/>
                    </p:nvPicPr>
                    <p:blipFill>
                      <a:blip r:embed="rId17"/>
                      <a:stretch>
                        <a:fillRect/>
                      </a:stretch>
                    </p:blipFill>
                    <p:spPr>
                      <a:xfrm>
                        <a:off x="6775450" y="6427787"/>
                        <a:ext cx="1225550" cy="354013"/>
                      </a:xfrm>
                      <a:prstGeom prst="rect">
                        <a:avLst/>
                      </a:prstGeom>
                    </p:spPr>
                  </p:pic>
                </p:oleObj>
              </mc:Fallback>
            </mc:AlternateContent>
          </a:graphicData>
        </a:graphic>
      </p:graphicFrame>
      <p:sp>
        <p:nvSpPr>
          <p:cNvPr id="30" name="Rectangle 29"/>
          <p:cNvSpPr/>
          <p:nvPr/>
        </p:nvSpPr>
        <p:spPr bwMode="auto">
          <a:xfrm>
            <a:off x="6705600" y="6400800"/>
            <a:ext cx="1371600" cy="3810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Tree>
    <p:extLst>
      <p:ext uri="{BB962C8B-B14F-4D97-AF65-F5344CB8AC3E}">
        <p14:creationId xmlns:p14="http://schemas.microsoft.com/office/powerpoint/2010/main" val="16149916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2" grpId="0"/>
      <p:bldP spid="13" grpId="0"/>
      <p:bldP spid="14" grpId="0"/>
      <p:bldP spid="15" grpId="0"/>
      <p:bldP spid="16" grpId="0"/>
      <p:bldP spid="17" grpId="0"/>
      <p:bldP spid="18" grpId="0"/>
      <p:bldP spid="19" grpId="0"/>
      <p:bldP spid="20" grpId="0"/>
      <p:bldP spid="23" grpId="0"/>
      <p:bldP spid="26" grpId="0"/>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bg>
      <p:bgPr>
        <a:solidFill>
          <a:schemeClr val="accent5"/>
        </a:solidFill>
        <a:effectLst/>
      </p:bgPr>
    </p:bg>
    <p:spTree>
      <p:nvGrpSpPr>
        <p:cNvPr id="1" name=""/>
        <p:cNvGrpSpPr/>
        <p:nvPr/>
      </p:nvGrpSpPr>
      <p:grpSpPr>
        <a:xfrm>
          <a:off x="0" y="0"/>
          <a:ext cx="0" cy="0"/>
          <a:chOff x="0" y="0"/>
          <a:chExt cx="0" cy="0"/>
        </a:xfrm>
      </p:grpSpPr>
      <p:pic>
        <p:nvPicPr>
          <p:cNvPr id="10" name="TPChart" hidden="1" title="Results Chart">
            <a:extLst>
              <a:ext uri="{FF2B5EF4-FFF2-40B4-BE49-F238E27FC236}">
                <a16:creationId xmlns:a16="http://schemas.microsoft.com/office/drawing/2014/main" id="{380F844F-57C5-7D4B-B13E-E80AD9E08352}"/>
              </a:ext>
            </a:extLst>
          </p:cNvPr>
          <p:cNvPicPr>
            <a:picLocks/>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4533900" y="2286000"/>
            <a:ext cx="4572000" cy="5143500"/>
          </a:xfrm>
          <a:prstGeom prst="rect">
            <a:avLst/>
          </a:prstGeom>
        </p:spPr>
      </p:pic>
      <p:sp>
        <p:nvSpPr>
          <p:cNvPr id="2050" name="TPQuestion"/>
          <p:cNvSpPr>
            <a:spLocks noGrp="1"/>
          </p:cNvSpPr>
          <p:nvPr>
            <p:ph type="title"/>
          </p:nvPr>
        </p:nvSpPr>
        <p:spPr>
          <a:xfrm>
            <a:off x="76200" y="1066800"/>
            <a:ext cx="8991600" cy="1752600"/>
          </a:xfrm>
        </p:spPr>
        <p:txBody>
          <a:bodyPr/>
          <a:lstStyle/>
          <a:p>
            <a:pPr algn="l"/>
            <a:r>
              <a:rPr lang="en-US" dirty="0">
                <a:solidFill>
                  <a:schemeClr val="accent4"/>
                </a:solidFill>
                <a:latin typeface="Arial" panose="020B0604020202020204" pitchFamily="34" charset="0"/>
                <a:cs typeface="Arial" panose="020B0604020202020204" pitchFamily="34" charset="0"/>
              </a:rPr>
              <a:t>What is the pH of a solution prepared by mixing 450 mL of 1.2 </a:t>
            </a:r>
            <a:r>
              <a:rPr lang="en-US" i="1" dirty="0">
                <a:solidFill>
                  <a:schemeClr val="accent4"/>
                </a:solidFill>
                <a:latin typeface="Arial" panose="020B0604020202020204" pitchFamily="34" charset="0"/>
                <a:cs typeface="Arial" panose="020B0604020202020204" pitchFamily="34" charset="0"/>
              </a:rPr>
              <a:t>M</a:t>
            </a:r>
            <a:r>
              <a:rPr lang="en-US" dirty="0">
                <a:solidFill>
                  <a:schemeClr val="accent4"/>
                </a:solidFill>
                <a:latin typeface="Arial" panose="020B0604020202020204" pitchFamily="34" charset="0"/>
                <a:cs typeface="Arial" panose="020B0604020202020204" pitchFamily="34" charset="0"/>
              </a:rPr>
              <a:t> HF with 590 mL of 0.98 </a:t>
            </a:r>
            <a:r>
              <a:rPr lang="en-US" i="1" dirty="0">
                <a:solidFill>
                  <a:schemeClr val="accent4"/>
                </a:solidFill>
                <a:latin typeface="Arial" panose="020B0604020202020204" pitchFamily="34" charset="0"/>
                <a:cs typeface="Arial" panose="020B0604020202020204" pitchFamily="34" charset="0"/>
              </a:rPr>
              <a:t>M</a:t>
            </a:r>
            <a:r>
              <a:rPr lang="en-US" dirty="0">
                <a:solidFill>
                  <a:schemeClr val="accent4"/>
                </a:solidFill>
                <a:latin typeface="Arial" panose="020B0604020202020204" pitchFamily="34" charset="0"/>
                <a:cs typeface="Arial" panose="020B0604020202020204" pitchFamily="34" charset="0"/>
              </a:rPr>
              <a:t> </a:t>
            </a:r>
            <a:r>
              <a:rPr lang="en-US" dirty="0" err="1">
                <a:solidFill>
                  <a:schemeClr val="accent4"/>
                </a:solidFill>
                <a:latin typeface="Arial" panose="020B0604020202020204" pitchFamily="34" charset="0"/>
                <a:cs typeface="Arial" panose="020B0604020202020204" pitchFamily="34" charset="0"/>
              </a:rPr>
              <a:t>NaF</a:t>
            </a:r>
            <a:r>
              <a:rPr lang="en-US" dirty="0">
                <a:solidFill>
                  <a:schemeClr val="accent4"/>
                </a:solidFill>
                <a:latin typeface="Arial" panose="020B0604020202020204" pitchFamily="34" charset="0"/>
                <a:cs typeface="Arial" panose="020B0604020202020204" pitchFamily="34" charset="0"/>
              </a:rPr>
              <a:t>? The </a:t>
            </a:r>
            <a:r>
              <a:rPr lang="en-US" i="1" dirty="0">
                <a:solidFill>
                  <a:schemeClr val="accent4"/>
                </a:solidFill>
                <a:latin typeface="Arial" panose="020B0604020202020204" pitchFamily="34" charset="0"/>
                <a:cs typeface="Arial" panose="020B0604020202020204" pitchFamily="34" charset="0"/>
              </a:rPr>
              <a:t>K</a:t>
            </a:r>
            <a:r>
              <a:rPr lang="en-US" baseline="-25000" dirty="0">
                <a:solidFill>
                  <a:schemeClr val="accent4"/>
                </a:solidFill>
                <a:latin typeface="Arial" panose="020B0604020202020204" pitchFamily="34" charset="0"/>
                <a:cs typeface="Arial" panose="020B0604020202020204" pitchFamily="34" charset="0"/>
              </a:rPr>
              <a:t>a</a:t>
            </a:r>
            <a:r>
              <a:rPr lang="en-US" dirty="0">
                <a:solidFill>
                  <a:schemeClr val="accent4"/>
                </a:solidFill>
                <a:latin typeface="Arial" panose="020B0604020202020204" pitchFamily="34" charset="0"/>
                <a:cs typeface="Arial" panose="020B0604020202020204" pitchFamily="34" charset="0"/>
              </a:rPr>
              <a:t> of hydrofluoric acid is 6.8×10</a:t>
            </a:r>
            <a:r>
              <a:rPr lang="en-US" baseline="30000" dirty="0">
                <a:solidFill>
                  <a:schemeClr val="accent4"/>
                </a:solidFill>
                <a:latin typeface="Arial" panose="020B0604020202020204" pitchFamily="34" charset="0"/>
                <a:cs typeface="Arial" panose="020B0604020202020204" pitchFamily="34" charset="0"/>
              </a:rPr>
              <a:t>-4</a:t>
            </a:r>
            <a:r>
              <a:rPr lang="en-US" dirty="0">
                <a:solidFill>
                  <a:schemeClr val="accent4"/>
                </a:solidFill>
                <a:latin typeface="Arial" panose="020B0604020202020204" pitchFamily="34" charset="0"/>
                <a:cs typeface="Arial" panose="020B0604020202020204" pitchFamily="34" charset="0"/>
              </a:rPr>
              <a:t>. Assume volumes are additive (i.e. use the </a:t>
            </a:r>
            <a:r>
              <a:rPr lang="en-US">
                <a:solidFill>
                  <a:schemeClr val="accent4"/>
                </a:solidFill>
                <a:latin typeface="Arial" panose="020B0604020202020204" pitchFamily="34" charset="0"/>
                <a:cs typeface="Arial" panose="020B0604020202020204" pitchFamily="34" charset="0"/>
              </a:rPr>
              <a:t>new molarities).</a:t>
            </a:r>
            <a:endParaRPr lang="en-US" dirty="0">
              <a:latin typeface="Calibri" charset="0"/>
              <a:ea typeface="MS PGothic" charset="0"/>
            </a:endParaRPr>
          </a:p>
        </p:txBody>
      </p:sp>
      <p:sp>
        <p:nvSpPr>
          <p:cNvPr id="2051" name="TPAnswers"/>
          <p:cNvSpPr>
            <a:spLocks noGrp="1"/>
          </p:cNvSpPr>
          <p:nvPr>
            <p:ph idx="1"/>
            <p:custDataLst>
              <p:tags r:id="rId3"/>
            </p:custDataLst>
          </p:nvPr>
        </p:nvSpPr>
        <p:spPr>
          <a:xfrm>
            <a:off x="228600" y="2895599"/>
            <a:ext cx="2133600" cy="3048000"/>
          </a:xfrm>
        </p:spPr>
        <p:txBody>
          <a:bodyPr>
            <a:normAutofit/>
          </a:bodyPr>
          <a:lstStyle/>
          <a:p>
            <a:pPr marL="514350" indent="-514350">
              <a:spcAft>
                <a:spcPts val="0"/>
              </a:spcAft>
              <a:buFont typeface="Arial" charset="0"/>
              <a:buAutoNum type="alphaUcPeriod"/>
            </a:pPr>
            <a:r>
              <a:rPr lang="en-US" dirty="0">
                <a:solidFill>
                  <a:schemeClr val="accent4"/>
                </a:solidFill>
                <a:latin typeface="Arial" panose="020B0604020202020204" pitchFamily="34" charset="0"/>
                <a:cs typeface="Arial" panose="020B0604020202020204" pitchFamily="34" charset="0"/>
              </a:rPr>
              <a:t>3.17</a:t>
            </a:r>
            <a:endParaRPr lang="en-US" baseline="-25000" dirty="0">
              <a:solidFill>
                <a:schemeClr val="accent4"/>
              </a:solidFill>
              <a:latin typeface="Arial" panose="020B0604020202020204" pitchFamily="34" charset="0"/>
              <a:cs typeface="Arial" panose="020B0604020202020204" pitchFamily="34" charset="0"/>
            </a:endParaRPr>
          </a:p>
          <a:p>
            <a:pPr marL="514350" indent="-514350">
              <a:spcAft>
                <a:spcPts val="0"/>
              </a:spcAft>
              <a:buFont typeface="Arial" charset="0"/>
              <a:buAutoNum type="alphaUcPeriod"/>
            </a:pPr>
            <a:r>
              <a:rPr lang="en-US" dirty="0">
                <a:solidFill>
                  <a:schemeClr val="accent4"/>
                </a:solidFill>
                <a:latin typeface="Arial" panose="020B0604020202020204" pitchFamily="34" charset="0"/>
                <a:cs typeface="Arial" panose="020B0604020202020204" pitchFamily="34" charset="0"/>
              </a:rPr>
              <a:t>3.08</a:t>
            </a:r>
          </a:p>
          <a:p>
            <a:pPr marL="514350" indent="-514350">
              <a:spcAft>
                <a:spcPts val="0"/>
              </a:spcAft>
              <a:buFont typeface="Arial" charset="0"/>
              <a:buAutoNum type="alphaUcPeriod"/>
            </a:pPr>
            <a:r>
              <a:rPr lang="en-US" dirty="0">
                <a:solidFill>
                  <a:schemeClr val="accent4"/>
                </a:solidFill>
                <a:latin typeface="Arial" panose="020B0604020202020204" pitchFamily="34" charset="0"/>
                <a:cs typeface="Arial" panose="020B0604020202020204" pitchFamily="34" charset="0"/>
              </a:rPr>
              <a:t>3.14</a:t>
            </a:r>
          </a:p>
          <a:p>
            <a:pPr marL="514350" indent="-514350">
              <a:spcAft>
                <a:spcPts val="0"/>
              </a:spcAft>
              <a:buFont typeface="Arial" charset="0"/>
              <a:buAutoNum type="alphaUcPeriod"/>
            </a:pPr>
            <a:r>
              <a:rPr lang="en-US" dirty="0">
                <a:solidFill>
                  <a:schemeClr val="accent4"/>
                </a:solidFill>
                <a:latin typeface="Arial" panose="020B0604020202020204" pitchFamily="34" charset="0"/>
                <a:cs typeface="Arial" panose="020B0604020202020204" pitchFamily="34" charset="0"/>
              </a:rPr>
              <a:t>3.20</a:t>
            </a:r>
          </a:p>
          <a:p>
            <a:pPr marL="514350" indent="-514350">
              <a:spcAft>
                <a:spcPts val="0"/>
              </a:spcAft>
              <a:buFont typeface="Arial" charset="0"/>
              <a:buAutoNum type="alphaUcPeriod"/>
            </a:pPr>
            <a:r>
              <a:rPr lang="en-US" dirty="0">
                <a:solidFill>
                  <a:schemeClr val="accent4"/>
                </a:solidFill>
                <a:latin typeface="Arial" panose="020B0604020202020204" pitchFamily="34" charset="0"/>
                <a:cs typeface="Arial" panose="020B0604020202020204" pitchFamily="34" charset="0"/>
              </a:rPr>
              <a:t>3.26</a:t>
            </a:r>
          </a:p>
        </p:txBody>
      </p:sp>
      <p:sp>
        <p:nvSpPr>
          <p:cNvPr id="8"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3200" kern="0" dirty="0">
                <a:solidFill>
                  <a:srgbClr val="084333"/>
                </a:solidFill>
                <a:cs typeface="Arial" panose="020B0604020202020204" pitchFamily="34" charset="0"/>
              </a:rPr>
              <a:t>Your Turn </a:t>
            </a:r>
            <a:r>
              <a:rPr lang="en-US" sz="3200" kern="0" dirty="0" err="1">
                <a:solidFill>
                  <a:srgbClr val="084333"/>
                </a:solidFill>
                <a:cs typeface="Arial" panose="020B0604020202020204" pitchFamily="34" charset="0"/>
              </a:rPr>
              <a:t>TopHat</a:t>
            </a:r>
            <a:r>
              <a:rPr lang="en-US" sz="3200" kern="0" dirty="0">
                <a:solidFill>
                  <a:srgbClr val="084333"/>
                </a:solidFill>
                <a:cs typeface="Arial" panose="020B0604020202020204" pitchFamily="34" charset="0"/>
              </a:rPr>
              <a:t> : Common-ion Effect</a:t>
            </a:r>
            <a:endParaRPr lang="en-US" sz="3200" kern="0" dirty="0">
              <a:solidFill>
                <a:srgbClr val="000000"/>
              </a:solidFill>
              <a:latin typeface="Arial" panose="020B0604020202020204" pitchFamily="34" charset="0"/>
              <a:cs typeface="Arial" panose="020B0604020202020204" pitchFamily="34" charset="0"/>
            </a:endParaRPr>
          </a:p>
          <a:p>
            <a:endParaRPr lang="en-US" sz="3200" kern="0" dirty="0">
              <a:solidFill>
                <a:srgbClr val="000000"/>
              </a:solidFill>
              <a:latin typeface="Arial" panose="020B0604020202020204" pitchFamily="34" charset="0"/>
              <a:cs typeface="Arial" panose="020B0604020202020204" pitchFamily="34" charset="0"/>
            </a:endParaRPr>
          </a:p>
        </p:txBody>
      </p:sp>
      <p:cxnSp>
        <p:nvCxnSpPr>
          <p:cNvPr id="9" name="Straight Connector 8"/>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3" name="TPStartPoll"/>
          <p:cNvSpPr/>
          <p:nvPr/>
        </p:nvSpPr>
        <p:spPr bwMode="auto">
          <a:xfrm>
            <a:off x="0" y="0"/>
            <a:ext cx="12700" cy="12700"/>
          </a:xfrm>
          <a:prstGeom prst="rect">
            <a:avLst/>
          </a:prstGeom>
          <a:solidFill>
            <a:schemeClr val="accent1">
              <a:alpha val="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2" name="TPPolling">
            <a:extLst>
              <a:ext uri="{FF2B5EF4-FFF2-40B4-BE49-F238E27FC236}">
                <a16:creationId xmlns:a16="http://schemas.microsoft.com/office/drawing/2014/main" id="{A99C534A-5FDE-4AA8-B872-DE9265693E2F}"/>
              </a:ext>
            </a:extLst>
          </p:cNvPr>
          <p:cNvSpPr/>
          <p:nvPr/>
        </p:nvSpPr>
        <p:spPr bwMode="auto">
          <a:xfrm>
            <a:off x="0" y="0"/>
            <a:ext cx="12700" cy="12700"/>
          </a:xfrm>
          <a:prstGeom prst="rect">
            <a:avLst/>
          </a:prstGeom>
          <a:solidFill>
            <a:schemeClr val="accent1">
              <a:alpha val="1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custDataLst>
      <p:tags r:id="rId1"/>
    </p:custDataLst>
    <p:extLst>
      <p:ext uri="{BB962C8B-B14F-4D97-AF65-F5344CB8AC3E}">
        <p14:creationId xmlns:p14="http://schemas.microsoft.com/office/powerpoint/2010/main" val="33568472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autoUpdateAnimBg="0"/>
      <p:bldP spid="3"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1034306" y="0"/>
            <a:ext cx="6781800" cy="1615827"/>
          </a:xfrm>
          <a:prstGeom prst="rect">
            <a:avLst/>
          </a:prstGeom>
          <a:noFill/>
          <a:ln w="9525">
            <a:noFill/>
            <a:miter lim="800000"/>
            <a:headEnd/>
            <a:tailEnd/>
          </a:ln>
        </p:spPr>
        <p:txBody>
          <a:bodyPr wrap="square">
            <a:prstTxWarp prst="textNoShape">
              <a:avLst/>
            </a:prstTxWarp>
            <a:spAutoFit/>
          </a:bodyPr>
          <a:lstStyle/>
          <a:p>
            <a:r>
              <a:rPr lang="en-US" sz="2400" dirty="0">
                <a:solidFill>
                  <a:srgbClr val="009999"/>
                </a:solidFill>
                <a:latin typeface="Calibri Light"/>
                <a:cs typeface="Calibri Light"/>
              </a:rPr>
              <a:t>1210 Exp. 9 Discovery of Solubility</a:t>
            </a:r>
            <a:r>
              <a:rPr lang="en-US" sz="2700" dirty="0">
                <a:solidFill>
                  <a:srgbClr val="009999"/>
                </a:solidFill>
                <a:latin typeface="Arial"/>
                <a:cs typeface="Arial"/>
              </a:rPr>
              <a:t> </a:t>
            </a:r>
            <a:r>
              <a:rPr lang="en-US" sz="2400" dirty="0">
                <a:solidFill>
                  <a:srgbClr val="009999"/>
                </a:solidFill>
                <a:latin typeface="Calibri Light"/>
                <a:cs typeface="Calibri Light"/>
              </a:rPr>
              <a:t>Generalizations</a:t>
            </a:r>
            <a:br>
              <a:rPr lang="en-US" sz="2400" dirty="0">
                <a:solidFill>
                  <a:srgbClr val="009999"/>
                </a:solidFill>
                <a:latin typeface="Calibri Light"/>
                <a:cs typeface="Calibri Light"/>
              </a:rPr>
            </a:br>
            <a:br>
              <a:rPr lang="en-US" sz="2400" dirty="0">
                <a:solidFill>
                  <a:srgbClr val="009999"/>
                </a:solidFill>
                <a:latin typeface="Calibri Light"/>
                <a:cs typeface="Calibri Light"/>
              </a:rPr>
            </a:br>
            <a:r>
              <a:rPr lang="en-US" sz="2400" dirty="0">
                <a:solidFill>
                  <a:srgbClr val="009999"/>
                </a:solidFill>
                <a:latin typeface="Calibri Light"/>
                <a:cs typeface="Calibri Light"/>
              </a:rPr>
              <a:t>We experimented with a number of ionic compounds to com up with fundamental principles.</a:t>
            </a:r>
          </a:p>
        </p:txBody>
      </p:sp>
      <p:sp>
        <p:nvSpPr>
          <p:cNvPr id="5" name="Text Box 3"/>
          <p:cNvSpPr txBox="1">
            <a:spLocks noChangeArrowheads="1"/>
          </p:cNvSpPr>
          <p:nvPr/>
        </p:nvSpPr>
        <p:spPr bwMode="auto">
          <a:xfrm>
            <a:off x="1885983" y="1714501"/>
            <a:ext cx="5192713" cy="1438855"/>
          </a:xfrm>
          <a:prstGeom prst="rect">
            <a:avLst/>
          </a:prstGeom>
          <a:noFill/>
          <a:ln w="9525">
            <a:noFill/>
            <a:miter lim="800000"/>
            <a:headEnd/>
            <a:tailEnd/>
          </a:ln>
        </p:spPr>
        <p:txBody>
          <a:bodyPr wrap="square">
            <a:prstTxWarp prst="textNoShape">
              <a:avLst/>
            </a:prstTxWarp>
            <a:spAutoFit/>
          </a:bodyPr>
          <a:lstStyle/>
          <a:p>
            <a:pPr>
              <a:spcAft>
                <a:spcPts val="450"/>
              </a:spcAft>
            </a:pPr>
            <a:r>
              <a:rPr lang="en-US" sz="1500" dirty="0">
                <a:solidFill>
                  <a:srgbClr val="0000FF"/>
                </a:solidFill>
                <a:latin typeface="Calibri"/>
                <a:cs typeface="Calibri"/>
              </a:rPr>
              <a:t>Basic easy rule:</a:t>
            </a:r>
            <a:r>
              <a:rPr lang="en-US" sz="1500" dirty="0">
                <a:solidFill>
                  <a:srgbClr val="333399"/>
                </a:solidFill>
                <a:latin typeface="Calibri Light"/>
                <a:cs typeface="Calibri Light"/>
              </a:rPr>
              <a:t> </a:t>
            </a:r>
          </a:p>
          <a:p>
            <a:pPr>
              <a:spcAft>
                <a:spcPts val="450"/>
              </a:spcAft>
            </a:pPr>
            <a:r>
              <a:rPr lang="en-US" sz="1500" dirty="0">
                <a:solidFill>
                  <a:srgbClr val="000000"/>
                </a:solidFill>
                <a:latin typeface="Calibri Light"/>
                <a:cs typeface="Calibri Light"/>
              </a:rPr>
              <a:t>Combinations where both ions are multiply charged are insoluble</a:t>
            </a:r>
          </a:p>
          <a:p>
            <a:pPr>
              <a:spcAft>
                <a:spcPts val="450"/>
              </a:spcAft>
            </a:pPr>
            <a:r>
              <a:rPr lang="en-US" sz="1500" dirty="0">
                <a:solidFill>
                  <a:srgbClr val="000000"/>
                </a:solidFill>
                <a:latin typeface="Calibri Light"/>
                <a:cs typeface="Calibri Light"/>
              </a:rPr>
              <a:t>Other ionic compounds are usually soluble</a:t>
            </a:r>
          </a:p>
          <a:p>
            <a:endParaRPr lang="en-US" sz="1500" dirty="0">
              <a:solidFill>
                <a:srgbClr val="0000FF"/>
              </a:solidFill>
              <a:latin typeface="Calibri Light"/>
              <a:cs typeface="Calibri Light"/>
            </a:endParaRPr>
          </a:p>
          <a:p>
            <a:endParaRPr lang="en-US" sz="1500" dirty="0">
              <a:solidFill>
                <a:srgbClr val="000000"/>
              </a:solidFill>
              <a:latin typeface="Calibri Light"/>
              <a:cs typeface="Calibri Light"/>
            </a:endParaRPr>
          </a:p>
        </p:txBody>
      </p:sp>
      <p:sp>
        <p:nvSpPr>
          <p:cNvPr id="6" name="Rectangle 4"/>
          <p:cNvSpPr>
            <a:spLocks noChangeArrowheads="1"/>
          </p:cNvSpPr>
          <p:nvPr/>
        </p:nvSpPr>
        <p:spPr bwMode="auto">
          <a:xfrm>
            <a:off x="1771717" y="1664841"/>
            <a:ext cx="5306978" cy="964079"/>
          </a:xfrm>
          <a:prstGeom prst="rect">
            <a:avLst/>
          </a:prstGeom>
          <a:noFill/>
          <a:ln w="38100">
            <a:solidFill>
              <a:srgbClr val="FF0000"/>
            </a:solidFill>
            <a:miter lim="800000"/>
            <a:headEnd/>
            <a:tailEnd/>
          </a:ln>
        </p:spPr>
        <p:txBody>
          <a:bodyPr wrap="none" anchor="ctr">
            <a:prstTxWarp prst="textNoShape">
              <a:avLst/>
            </a:prstTxWarp>
          </a:bodyPr>
          <a:lstStyle/>
          <a:p>
            <a:endParaRPr lang="en-US" dirty="0">
              <a:solidFill>
                <a:srgbClr val="000000"/>
              </a:solidFill>
              <a:latin typeface="Calibri Light"/>
              <a:cs typeface="Calibri Light"/>
            </a:endParaRPr>
          </a:p>
        </p:txBody>
      </p:sp>
      <p:sp>
        <p:nvSpPr>
          <p:cNvPr id="7" name="Text Box 3"/>
          <p:cNvSpPr txBox="1">
            <a:spLocks noChangeArrowheads="1"/>
          </p:cNvSpPr>
          <p:nvPr/>
        </p:nvSpPr>
        <p:spPr bwMode="auto">
          <a:xfrm>
            <a:off x="1771666" y="2628920"/>
            <a:ext cx="4899025" cy="2400657"/>
          </a:xfrm>
          <a:prstGeom prst="rect">
            <a:avLst/>
          </a:prstGeom>
          <a:noFill/>
          <a:ln w="9525">
            <a:noFill/>
            <a:miter lim="800000"/>
            <a:headEnd/>
            <a:tailEnd/>
          </a:ln>
        </p:spPr>
        <p:txBody>
          <a:bodyPr wrap="square">
            <a:prstTxWarp prst="textNoShape">
              <a:avLst/>
            </a:prstTxWarp>
            <a:spAutoFit/>
          </a:bodyPr>
          <a:lstStyle/>
          <a:p>
            <a:r>
              <a:rPr lang="en-US" sz="1500" b="1" dirty="0">
                <a:solidFill>
                  <a:srgbClr val="0000FF"/>
                </a:solidFill>
                <a:latin typeface="Calibri Light"/>
                <a:cs typeface="Calibri Light"/>
              </a:rPr>
              <a:t>Some important exceptions:</a:t>
            </a:r>
          </a:p>
          <a:p>
            <a:r>
              <a:rPr lang="en-US" sz="1500" dirty="0">
                <a:solidFill>
                  <a:srgbClr val="000000"/>
                </a:solidFill>
                <a:latin typeface="Calibri Light"/>
                <a:cs typeface="Calibri Light"/>
              </a:rPr>
              <a:t>Many sulfates are soluble even with multiply charged ions</a:t>
            </a:r>
          </a:p>
          <a:p>
            <a:r>
              <a:rPr lang="en-US" sz="1500" dirty="0">
                <a:solidFill>
                  <a:srgbClr val="000000"/>
                </a:solidFill>
                <a:latin typeface="Calibri Light"/>
                <a:cs typeface="Calibri Light"/>
              </a:rPr>
              <a:t>Silver halides (and many silver compounds) are insoluble</a:t>
            </a:r>
          </a:p>
          <a:p>
            <a:r>
              <a:rPr lang="en-US" sz="1500" dirty="0">
                <a:solidFill>
                  <a:srgbClr val="000000"/>
                </a:solidFill>
                <a:latin typeface="Calibri Light"/>
                <a:cs typeface="Calibri Light"/>
              </a:rPr>
              <a:t>Most hydroxides with multiply charged ions are insoluble</a:t>
            </a:r>
          </a:p>
          <a:p>
            <a:endParaRPr lang="en-US" sz="1500" dirty="0">
              <a:solidFill>
                <a:srgbClr val="000000"/>
              </a:solidFill>
              <a:latin typeface="Calibri Light"/>
              <a:cs typeface="Calibri Light"/>
            </a:endParaRPr>
          </a:p>
          <a:p>
            <a:r>
              <a:rPr lang="en-US" sz="1500" dirty="0">
                <a:solidFill>
                  <a:srgbClr val="0000FF"/>
                </a:solidFill>
                <a:latin typeface="Calibri Light"/>
                <a:cs typeface="Calibri Light"/>
              </a:rPr>
              <a:t>Explanation:</a:t>
            </a:r>
          </a:p>
          <a:p>
            <a:pPr marL="257175" indent="-257175">
              <a:buFont typeface="Arial"/>
              <a:buChar char="•"/>
            </a:pPr>
            <a:r>
              <a:rPr lang="en-US" sz="1500" dirty="0">
                <a:solidFill>
                  <a:srgbClr val="0000FF"/>
                </a:solidFill>
                <a:latin typeface="Calibri Light"/>
                <a:cs typeface="Calibri Light"/>
              </a:rPr>
              <a:t> </a:t>
            </a:r>
            <a:r>
              <a:rPr lang="en-US" sz="1500" dirty="0">
                <a:solidFill>
                  <a:srgbClr val="000000"/>
                </a:solidFill>
                <a:latin typeface="Calibri Light"/>
                <a:cs typeface="Calibri Light"/>
              </a:rPr>
              <a:t>As we have seen, change in energy ∆E (or ∆H) plays a major role in determining if a process proceeds.</a:t>
            </a:r>
          </a:p>
          <a:p>
            <a:pPr marL="257175" indent="-257175">
              <a:buFont typeface="Arial"/>
              <a:buChar char="•"/>
            </a:pPr>
            <a:r>
              <a:rPr lang="en-US" sz="1500" dirty="0">
                <a:solidFill>
                  <a:srgbClr val="000000"/>
                </a:solidFill>
                <a:latin typeface="Calibri Light"/>
                <a:cs typeface="Calibri Light"/>
              </a:rPr>
              <a:t>Here it is a combination of breaking the lattice—lattice energy and forming bonds with water—hydration energy.</a:t>
            </a:r>
          </a:p>
        </p:txBody>
      </p:sp>
      <p:sp>
        <p:nvSpPr>
          <p:cNvPr id="2" name="TextBox 1"/>
          <p:cNvSpPr txBox="1"/>
          <p:nvPr/>
        </p:nvSpPr>
        <p:spPr>
          <a:xfrm>
            <a:off x="1885983" y="5562600"/>
            <a:ext cx="4591017" cy="369332"/>
          </a:xfrm>
          <a:prstGeom prst="rect">
            <a:avLst/>
          </a:prstGeom>
          <a:noFill/>
        </p:spPr>
        <p:txBody>
          <a:bodyPr wrap="square" rtlCol="0">
            <a:spAutoFit/>
          </a:bodyPr>
          <a:lstStyle/>
          <a:p>
            <a:r>
              <a:rPr lang="en-US" dirty="0"/>
              <a:t>See additional slides from </a:t>
            </a:r>
            <a:r>
              <a:rPr lang="en-US" dirty="0" err="1"/>
              <a:t>Exp</a:t>
            </a:r>
            <a:r>
              <a:rPr lang="en-US"/>
              <a:t> 9 on Pilot.</a:t>
            </a:r>
          </a:p>
        </p:txBody>
      </p:sp>
    </p:spTree>
    <p:extLst>
      <p:ext uri="{BB962C8B-B14F-4D97-AF65-F5344CB8AC3E}">
        <p14:creationId xmlns:p14="http://schemas.microsoft.com/office/powerpoint/2010/main" val="2382137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299865" y="865452"/>
            <a:ext cx="6157457" cy="5071453"/>
            <a:chOff x="123662" y="10934"/>
            <a:chExt cx="9891497" cy="6761937"/>
          </a:xfrm>
        </p:grpSpPr>
        <p:pic>
          <p:nvPicPr>
            <p:cNvPr id="56322" name="Picture 2"/>
            <p:cNvPicPr>
              <a:picLocks noChangeAspect="1" noChangeArrowheads="1"/>
            </p:cNvPicPr>
            <p:nvPr/>
          </p:nvPicPr>
          <p:blipFill>
            <a:blip r:embed="rId2" cstate="print"/>
            <a:srcRect b="25463"/>
            <a:stretch>
              <a:fillRect/>
            </a:stretch>
          </p:blipFill>
          <p:spPr bwMode="auto">
            <a:xfrm>
              <a:off x="123662" y="10934"/>
              <a:ext cx="9891497" cy="6761937"/>
            </a:xfrm>
            <a:prstGeom prst="rect">
              <a:avLst/>
            </a:prstGeom>
            <a:noFill/>
            <a:ln w="9525">
              <a:noFill/>
              <a:miter lim="800000"/>
              <a:headEnd/>
              <a:tailEnd/>
            </a:ln>
          </p:spPr>
        </p:pic>
        <p:sp>
          <p:nvSpPr>
            <p:cNvPr id="56323" name="Rectangle 3"/>
            <p:cNvSpPr>
              <a:spLocks noChangeArrowheads="1"/>
            </p:cNvSpPr>
            <p:nvPr/>
          </p:nvSpPr>
          <p:spPr bwMode="auto">
            <a:xfrm>
              <a:off x="1507028" y="5017660"/>
              <a:ext cx="2558995" cy="383002"/>
            </a:xfrm>
            <a:prstGeom prst="rect">
              <a:avLst/>
            </a:prstGeom>
            <a:noFill/>
            <a:ln w="31750">
              <a:solidFill>
                <a:srgbClr val="FF0000"/>
              </a:solidFill>
              <a:miter lim="800000"/>
              <a:headEnd/>
              <a:tailEnd/>
            </a:ln>
          </p:spPr>
          <p:txBody>
            <a:bodyPr wrap="none" anchor="ctr">
              <a:prstTxWarp prst="textNoShape">
                <a:avLst/>
              </a:prstTxWarp>
            </a:bodyPr>
            <a:lstStyle/>
            <a:p>
              <a:pPr defTabSz="534924" fontAlgn="auto">
                <a:spcBef>
                  <a:spcPts val="0"/>
                </a:spcBef>
                <a:spcAft>
                  <a:spcPts val="0"/>
                </a:spcAft>
              </a:pPr>
              <a:endParaRPr lang="en-US">
                <a:solidFill>
                  <a:srgbClr val="000000"/>
                </a:solidFill>
                <a:latin typeface="Times"/>
                <a:cs typeface=""/>
              </a:endParaRPr>
            </a:p>
          </p:txBody>
        </p:sp>
      </p:grpSp>
      <p:sp>
        <p:nvSpPr>
          <p:cNvPr id="2" name="TextBox 1"/>
          <p:cNvSpPr txBox="1"/>
          <p:nvPr/>
        </p:nvSpPr>
        <p:spPr>
          <a:xfrm>
            <a:off x="3943351" y="3647274"/>
            <a:ext cx="3856532" cy="2354491"/>
          </a:xfrm>
          <a:prstGeom prst="rect">
            <a:avLst/>
          </a:prstGeom>
          <a:solidFill>
            <a:schemeClr val="accent2">
              <a:lumMod val="40000"/>
              <a:lumOff val="60000"/>
            </a:schemeClr>
          </a:solidFill>
        </p:spPr>
        <p:txBody>
          <a:bodyPr wrap="square" rtlCol="0">
            <a:spAutoFit/>
          </a:bodyPr>
          <a:lstStyle/>
          <a:p>
            <a:pPr defTabSz="342900" fontAlgn="auto">
              <a:spcBef>
                <a:spcPts val="0"/>
              </a:spcBef>
              <a:spcAft>
                <a:spcPts val="0"/>
              </a:spcAft>
            </a:pPr>
            <a:r>
              <a:rPr lang="en-US" sz="2100" dirty="0">
                <a:solidFill>
                  <a:srgbClr val="000000"/>
                </a:solidFill>
                <a:latin typeface="Times"/>
                <a:cs typeface=""/>
              </a:rPr>
              <a:t>∆E&gt;0 does not </a:t>
            </a:r>
            <a:r>
              <a:rPr lang="en-US" sz="2100" i="1" u="sng" dirty="0">
                <a:solidFill>
                  <a:srgbClr val="000000"/>
                </a:solidFill>
                <a:latin typeface="Times"/>
                <a:cs typeface=""/>
              </a:rPr>
              <a:t>rule out</a:t>
            </a:r>
            <a:r>
              <a:rPr lang="en-US" sz="2100" dirty="0">
                <a:solidFill>
                  <a:srgbClr val="000000"/>
                </a:solidFill>
                <a:latin typeface="Times"/>
                <a:cs typeface=""/>
              </a:rPr>
              <a:t> solubility, just makes it less likely.</a:t>
            </a:r>
            <a:br>
              <a:rPr lang="en-US" sz="2100" dirty="0">
                <a:solidFill>
                  <a:srgbClr val="000000"/>
                </a:solidFill>
                <a:latin typeface="Times"/>
                <a:cs typeface=""/>
              </a:rPr>
            </a:br>
            <a:endParaRPr lang="en-US" sz="2100" dirty="0">
              <a:solidFill>
                <a:srgbClr val="000000"/>
              </a:solidFill>
              <a:latin typeface="Times"/>
              <a:cs typeface=""/>
            </a:endParaRPr>
          </a:p>
          <a:p>
            <a:pPr defTabSz="342900" fontAlgn="auto">
              <a:spcBef>
                <a:spcPts val="0"/>
              </a:spcBef>
              <a:spcAft>
                <a:spcPts val="0"/>
              </a:spcAft>
            </a:pPr>
            <a:r>
              <a:rPr lang="en-US" sz="2100" dirty="0">
                <a:solidFill>
                  <a:srgbClr val="000000"/>
                </a:solidFill>
                <a:latin typeface="Times"/>
                <a:cs typeface=""/>
              </a:rPr>
              <a:t>Notice NaCl is slightly positive.</a:t>
            </a:r>
          </a:p>
          <a:p>
            <a:pPr defTabSz="342900" fontAlgn="auto">
              <a:spcBef>
                <a:spcPts val="0"/>
              </a:spcBef>
              <a:spcAft>
                <a:spcPts val="0"/>
              </a:spcAft>
            </a:pPr>
            <a:r>
              <a:rPr lang="en-US" sz="2100" dirty="0">
                <a:solidFill>
                  <a:srgbClr val="000000"/>
                </a:solidFill>
                <a:latin typeface="Times"/>
                <a:cs typeface=""/>
              </a:rPr>
              <a:t>  </a:t>
            </a:r>
            <a:r>
              <a:rPr lang="en-US" sz="1500" dirty="0">
                <a:solidFill>
                  <a:srgbClr val="000000"/>
                </a:solidFill>
                <a:latin typeface="Times"/>
                <a:cs typeface=""/>
              </a:rPr>
              <a:t> +3 kJ/</a:t>
            </a:r>
            <a:r>
              <a:rPr lang="en-US" sz="1500" dirty="0" err="1">
                <a:solidFill>
                  <a:srgbClr val="000000"/>
                </a:solidFill>
                <a:latin typeface="Times"/>
                <a:cs typeface=""/>
              </a:rPr>
              <a:t>mol</a:t>
            </a:r>
            <a:r>
              <a:rPr lang="en-US" sz="1500" dirty="0">
                <a:solidFill>
                  <a:srgbClr val="000000"/>
                </a:solidFill>
                <a:latin typeface="Times"/>
                <a:cs typeface=""/>
              </a:rPr>
              <a:t> compared to </a:t>
            </a:r>
            <a:r>
              <a:rPr lang="en-US" sz="1500" dirty="0" err="1">
                <a:solidFill>
                  <a:srgbClr val="000000"/>
                </a:solidFill>
                <a:latin typeface="Times"/>
                <a:cs typeface=""/>
              </a:rPr>
              <a:t>AgCl</a:t>
            </a:r>
            <a:r>
              <a:rPr lang="en-US" sz="1500" dirty="0">
                <a:solidFill>
                  <a:srgbClr val="000000"/>
                </a:solidFill>
                <a:latin typeface="Times"/>
                <a:cs typeface=""/>
              </a:rPr>
              <a:t> 66 kJ/</a:t>
            </a:r>
            <a:r>
              <a:rPr lang="en-US" sz="1500" dirty="0" err="1">
                <a:solidFill>
                  <a:srgbClr val="000000"/>
                </a:solidFill>
                <a:latin typeface="Times"/>
                <a:cs typeface=""/>
              </a:rPr>
              <a:t>mol</a:t>
            </a:r>
            <a:r>
              <a:rPr lang="en-US" sz="1500" dirty="0">
                <a:solidFill>
                  <a:srgbClr val="000000"/>
                </a:solidFill>
                <a:latin typeface="Times"/>
                <a:cs typeface=""/>
              </a:rPr>
              <a:t> </a:t>
            </a:r>
          </a:p>
          <a:p>
            <a:pPr defTabSz="342900" fontAlgn="auto">
              <a:spcBef>
                <a:spcPts val="0"/>
              </a:spcBef>
              <a:spcAft>
                <a:spcPts val="0"/>
              </a:spcAft>
            </a:pPr>
            <a:r>
              <a:rPr lang="en-US" sz="2100" dirty="0">
                <a:solidFill>
                  <a:srgbClr val="000000"/>
                </a:solidFill>
                <a:latin typeface="Times"/>
                <a:cs typeface=""/>
              </a:rPr>
              <a:t>This semester we will look at entropy effects.  </a:t>
            </a:r>
          </a:p>
        </p:txBody>
      </p:sp>
      <p:sp>
        <p:nvSpPr>
          <p:cNvPr id="6" name="Rectangle 3"/>
          <p:cNvSpPr>
            <a:spLocks noChangeArrowheads="1"/>
          </p:cNvSpPr>
          <p:nvPr/>
        </p:nvSpPr>
        <p:spPr bwMode="auto">
          <a:xfrm>
            <a:off x="2161011" y="4003337"/>
            <a:ext cx="1592975" cy="287252"/>
          </a:xfrm>
          <a:prstGeom prst="rect">
            <a:avLst/>
          </a:prstGeom>
          <a:noFill/>
          <a:ln w="31750">
            <a:solidFill>
              <a:schemeClr val="accent6">
                <a:lumMod val="60000"/>
                <a:lumOff val="40000"/>
              </a:schemeClr>
            </a:solidFill>
            <a:miter lim="800000"/>
            <a:headEnd/>
            <a:tailEnd/>
          </a:ln>
        </p:spPr>
        <p:txBody>
          <a:bodyPr wrap="none" anchor="ctr">
            <a:prstTxWarp prst="textNoShape">
              <a:avLst/>
            </a:prstTxWarp>
          </a:bodyPr>
          <a:lstStyle/>
          <a:p>
            <a:pPr defTabSz="534924" fontAlgn="auto">
              <a:spcBef>
                <a:spcPts val="0"/>
              </a:spcBef>
              <a:spcAft>
                <a:spcPts val="0"/>
              </a:spcAft>
            </a:pPr>
            <a:endParaRPr lang="en-US">
              <a:solidFill>
                <a:srgbClr val="000000"/>
              </a:solidFill>
              <a:latin typeface="Times"/>
              <a:cs typeface=""/>
            </a:endParaRPr>
          </a:p>
        </p:txBody>
      </p:sp>
    </p:spTree>
    <p:extLst>
      <p:ext uri="{BB962C8B-B14F-4D97-AF65-F5344CB8AC3E}">
        <p14:creationId xmlns:p14="http://schemas.microsoft.com/office/powerpoint/2010/main" val="137718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style.rotation</p:attrName>
                                        </p:attrNameLst>
                                      </p:cBhvr>
                                      <p:tavLst>
                                        <p:tav tm="0">
                                          <p:val>
                                            <p:fltVal val="720"/>
                                          </p:val>
                                        </p:tav>
                                        <p:tav tm="100000">
                                          <p:val>
                                            <p:fltVal val="0"/>
                                          </p:val>
                                        </p:tav>
                                      </p:tavLst>
                                    </p:anim>
                                    <p:anim calcmode="lin" valueType="num">
                                      <p:cBhvr>
                                        <p:cTn id="9" dur="2000" fill="hold"/>
                                        <p:tgtEl>
                                          <p:spTgt spid="6"/>
                                        </p:tgtEl>
                                        <p:attrNameLst>
                                          <p:attrName>ppt_h</p:attrName>
                                        </p:attrNameLst>
                                      </p:cBhvr>
                                      <p:tavLst>
                                        <p:tav tm="0">
                                          <p:val>
                                            <p:fltVal val="0"/>
                                          </p:val>
                                        </p:tav>
                                        <p:tav tm="100000">
                                          <p:val>
                                            <p:strVal val="#ppt_h"/>
                                          </p:val>
                                        </p:tav>
                                      </p:tavLst>
                                    </p:anim>
                                    <p:anim calcmode="lin" valueType="num">
                                      <p:cBhvr>
                                        <p:cTn id="10" dur="2000" fill="hold"/>
                                        <p:tgtEl>
                                          <p:spTgt spid="6"/>
                                        </p:tgtEl>
                                        <p:attrNameLst>
                                          <p:attrName>ppt_w</p:attrName>
                                        </p:attrNameLst>
                                      </p:cBhvr>
                                      <p:tavLst>
                                        <p:tav tm="0">
                                          <p:val>
                                            <p:fltVal val="0"/>
                                          </p:val>
                                        </p:tav>
                                        <p:tav tm="100000">
                                          <p:val>
                                            <p:strVal val="#ppt_w"/>
                                          </p:val>
                                        </p:tav>
                                      </p:tavLst>
                                    </p:anim>
                                  </p:childTnLst>
                                </p:cTn>
                              </p:par>
                              <p:par>
                                <p:cTn id="11" presetID="35"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0"/>
                                        <p:tgtEl>
                                          <p:spTgt spid="2"/>
                                        </p:tgtEl>
                                      </p:cBhvr>
                                    </p:animEffect>
                                    <p:anim calcmode="lin" valueType="num">
                                      <p:cBhvr>
                                        <p:cTn id="14" dur="2000" fill="hold"/>
                                        <p:tgtEl>
                                          <p:spTgt spid="2"/>
                                        </p:tgtEl>
                                        <p:attrNameLst>
                                          <p:attrName>style.rotation</p:attrName>
                                        </p:attrNameLst>
                                      </p:cBhvr>
                                      <p:tavLst>
                                        <p:tav tm="0">
                                          <p:val>
                                            <p:fltVal val="720"/>
                                          </p:val>
                                        </p:tav>
                                        <p:tav tm="100000">
                                          <p:val>
                                            <p:fltVal val="0"/>
                                          </p:val>
                                        </p:tav>
                                      </p:tavLst>
                                    </p:anim>
                                    <p:anim calcmode="lin" valueType="num">
                                      <p:cBhvr>
                                        <p:cTn id="15" dur="2000" fill="hold"/>
                                        <p:tgtEl>
                                          <p:spTgt spid="2"/>
                                        </p:tgtEl>
                                        <p:attrNameLst>
                                          <p:attrName>ppt_h</p:attrName>
                                        </p:attrNameLst>
                                      </p:cBhvr>
                                      <p:tavLst>
                                        <p:tav tm="0">
                                          <p:val>
                                            <p:fltVal val="0"/>
                                          </p:val>
                                        </p:tav>
                                        <p:tav tm="100000">
                                          <p:val>
                                            <p:strVal val="#ppt_h"/>
                                          </p:val>
                                        </p:tav>
                                      </p:tavLst>
                                    </p:anim>
                                    <p:anim calcmode="lin" valueType="num">
                                      <p:cBhvr>
                                        <p:cTn id="16" dur="2000" fill="hold"/>
                                        <p:tgtEl>
                                          <p:spTgt spid="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
          <p:cNvSpPr txBox="1">
            <a:spLocks noChangeArrowheads="1"/>
          </p:cNvSpPr>
          <p:nvPr/>
        </p:nvSpPr>
        <p:spPr bwMode="auto">
          <a:xfrm>
            <a:off x="908426" y="2317465"/>
            <a:ext cx="2943249" cy="563417"/>
          </a:xfrm>
          <a:prstGeom prst="rect">
            <a:avLst/>
          </a:prstGeom>
          <a:noFill/>
          <a:ln w="9525">
            <a:noFill/>
            <a:miter lim="800000"/>
            <a:headEnd/>
            <a:tailEnd/>
          </a:ln>
        </p:spPr>
        <p:txBody>
          <a:bodyPr wrap="square" lIns="64191" tIns="32096" rIns="64191" bIns="32096">
            <a:prstTxWarp prst="textNoShape">
              <a:avLst/>
            </a:prstTxWarp>
            <a:spAutoFit/>
          </a:bodyPr>
          <a:lstStyle/>
          <a:p>
            <a:pPr defTabSz="641909" fontAlgn="auto">
              <a:spcBef>
                <a:spcPts val="0"/>
              </a:spcBef>
              <a:spcAft>
                <a:spcPts val="0"/>
              </a:spcAft>
            </a:pPr>
            <a:r>
              <a:rPr lang="en-US" sz="1620" dirty="0">
                <a:solidFill>
                  <a:srgbClr val="008000"/>
                </a:solidFill>
                <a:latin typeface="Arial Narrow"/>
                <a:cs typeface="Arial Narrow"/>
              </a:rPr>
              <a:t>Energy is released</a:t>
            </a:r>
          </a:p>
          <a:p>
            <a:pPr defTabSz="641909" fontAlgn="auto">
              <a:spcBef>
                <a:spcPts val="0"/>
              </a:spcBef>
              <a:spcAft>
                <a:spcPts val="0"/>
              </a:spcAft>
            </a:pPr>
            <a:r>
              <a:rPr lang="en-US" sz="1620" dirty="0">
                <a:solidFill>
                  <a:srgbClr val="008000"/>
                </a:solidFill>
                <a:latin typeface="Symbol" charset="2"/>
                <a:cs typeface="Symbol" charset="2"/>
              </a:rPr>
              <a:t>D</a:t>
            </a:r>
            <a:r>
              <a:rPr lang="en-US" sz="1620" i="1" dirty="0">
                <a:solidFill>
                  <a:srgbClr val="008000"/>
                </a:solidFill>
                <a:latin typeface="Arial Narrow"/>
                <a:cs typeface="Arial Narrow"/>
              </a:rPr>
              <a:t>E</a:t>
            </a:r>
            <a:r>
              <a:rPr lang="en-US" sz="1620" dirty="0">
                <a:solidFill>
                  <a:srgbClr val="008000"/>
                </a:solidFill>
                <a:latin typeface="Arial Narrow"/>
                <a:cs typeface="Arial Narrow"/>
              </a:rPr>
              <a:t> is negative</a:t>
            </a:r>
          </a:p>
        </p:txBody>
      </p:sp>
      <p:sp>
        <p:nvSpPr>
          <p:cNvPr id="10" name="Text Box 6"/>
          <p:cNvSpPr txBox="1">
            <a:spLocks noChangeArrowheads="1"/>
          </p:cNvSpPr>
          <p:nvPr/>
        </p:nvSpPr>
        <p:spPr bwMode="auto">
          <a:xfrm>
            <a:off x="5209815" y="2271344"/>
            <a:ext cx="1927691" cy="563417"/>
          </a:xfrm>
          <a:prstGeom prst="rect">
            <a:avLst/>
          </a:prstGeom>
          <a:noFill/>
          <a:ln w="9525">
            <a:noFill/>
            <a:miter lim="800000"/>
            <a:headEnd/>
            <a:tailEnd/>
          </a:ln>
        </p:spPr>
        <p:txBody>
          <a:bodyPr wrap="square" lIns="64191" tIns="32096" rIns="64191" bIns="32096">
            <a:prstTxWarp prst="textNoShape">
              <a:avLst/>
            </a:prstTxWarp>
            <a:spAutoFit/>
          </a:bodyPr>
          <a:lstStyle/>
          <a:p>
            <a:pPr defTabSz="641909" fontAlgn="auto">
              <a:spcBef>
                <a:spcPts val="0"/>
              </a:spcBef>
              <a:spcAft>
                <a:spcPts val="0"/>
              </a:spcAft>
            </a:pPr>
            <a:r>
              <a:rPr lang="en-US" sz="1620" dirty="0">
                <a:solidFill>
                  <a:srgbClr val="FF0000"/>
                </a:solidFill>
                <a:latin typeface="Arial Narrow"/>
                <a:cs typeface="Arial Narrow"/>
              </a:rPr>
              <a:t>Energy is taken up</a:t>
            </a:r>
          </a:p>
          <a:p>
            <a:pPr defTabSz="641909" fontAlgn="auto">
              <a:spcBef>
                <a:spcPts val="0"/>
              </a:spcBef>
              <a:spcAft>
                <a:spcPts val="0"/>
              </a:spcAft>
            </a:pPr>
            <a:r>
              <a:rPr lang="en-US" sz="1620" dirty="0">
                <a:solidFill>
                  <a:srgbClr val="FF0000"/>
                </a:solidFill>
                <a:latin typeface="Symbol" charset="2"/>
                <a:cs typeface="Symbol" charset="2"/>
              </a:rPr>
              <a:t>D</a:t>
            </a:r>
            <a:r>
              <a:rPr lang="en-US" sz="1620" i="1" dirty="0">
                <a:solidFill>
                  <a:srgbClr val="FF0000"/>
                </a:solidFill>
                <a:latin typeface="Arial Narrow"/>
                <a:cs typeface="Arial Narrow"/>
              </a:rPr>
              <a:t>E</a:t>
            </a:r>
            <a:r>
              <a:rPr lang="en-US" sz="1620" dirty="0">
                <a:solidFill>
                  <a:srgbClr val="FF0000"/>
                </a:solidFill>
                <a:latin typeface="Arial Narrow"/>
                <a:cs typeface="Arial Narrow"/>
              </a:rPr>
              <a:t> is positive</a:t>
            </a:r>
            <a:endParaRPr lang="en-US" sz="1620" dirty="0">
              <a:solidFill>
                <a:srgbClr val="000000"/>
              </a:solidFill>
              <a:latin typeface="Arial Narrow"/>
              <a:cs typeface="Arial Narrow"/>
            </a:endParaRPr>
          </a:p>
        </p:txBody>
      </p:sp>
      <p:sp>
        <p:nvSpPr>
          <p:cNvPr id="11" name="Text Box 2"/>
          <p:cNvSpPr txBox="1">
            <a:spLocks noChangeArrowheads="1"/>
          </p:cNvSpPr>
          <p:nvPr/>
        </p:nvSpPr>
        <p:spPr bwMode="auto">
          <a:xfrm>
            <a:off x="2054078" y="1052513"/>
            <a:ext cx="5035852" cy="895816"/>
          </a:xfrm>
          <a:prstGeom prst="rect">
            <a:avLst/>
          </a:prstGeom>
          <a:noFill/>
          <a:ln w="9525">
            <a:noFill/>
            <a:miter lim="800000"/>
            <a:headEnd/>
            <a:tailEnd/>
          </a:ln>
        </p:spPr>
        <p:txBody>
          <a:bodyPr wrap="none" lIns="64191" tIns="32096" rIns="64191" bIns="32096">
            <a:prstTxWarp prst="textNoShape">
              <a:avLst/>
            </a:prstTxWarp>
            <a:spAutoFit/>
          </a:bodyPr>
          <a:lstStyle/>
          <a:p>
            <a:pPr algn="ctr" defTabSz="641909" fontAlgn="auto">
              <a:spcBef>
                <a:spcPts val="0"/>
              </a:spcBef>
              <a:spcAft>
                <a:spcPts val="0"/>
              </a:spcAft>
            </a:pPr>
            <a:r>
              <a:rPr lang="en-US" sz="2700" dirty="0">
                <a:solidFill>
                  <a:srgbClr val="008000"/>
                </a:solidFill>
                <a:latin typeface="Calibri Light"/>
                <a:cs typeface="Calibri Light"/>
              </a:rPr>
              <a:t>Favorable</a:t>
            </a:r>
            <a:r>
              <a:rPr lang="en-US" sz="2700" dirty="0">
                <a:solidFill>
                  <a:srgbClr val="000000"/>
                </a:solidFill>
                <a:latin typeface="Calibri Light"/>
                <a:cs typeface="Calibri Light"/>
              </a:rPr>
              <a:t> and </a:t>
            </a:r>
            <a:r>
              <a:rPr lang="en-US" sz="2700" dirty="0">
                <a:solidFill>
                  <a:srgbClr val="FF0000"/>
                </a:solidFill>
                <a:latin typeface="Calibri Light"/>
                <a:cs typeface="Calibri Light"/>
              </a:rPr>
              <a:t>Unfavorable</a:t>
            </a:r>
            <a:r>
              <a:rPr lang="en-US" sz="2700" dirty="0">
                <a:solidFill>
                  <a:srgbClr val="000000"/>
                </a:solidFill>
                <a:latin typeface="Calibri Light"/>
                <a:cs typeface="Calibri Light"/>
              </a:rPr>
              <a:t> </a:t>
            </a:r>
          </a:p>
          <a:p>
            <a:pPr algn="ctr" defTabSz="641909" fontAlgn="auto">
              <a:spcBef>
                <a:spcPts val="0"/>
              </a:spcBef>
              <a:spcAft>
                <a:spcPts val="0"/>
              </a:spcAft>
            </a:pPr>
            <a:r>
              <a:rPr lang="en-US" sz="2700" dirty="0">
                <a:solidFill>
                  <a:srgbClr val="0000FF"/>
                </a:solidFill>
                <a:latin typeface="Calibri Light"/>
                <a:cs typeface="Calibri Light"/>
              </a:rPr>
              <a:t>Factors</a:t>
            </a:r>
            <a:r>
              <a:rPr lang="en-US" sz="2340" dirty="0">
                <a:solidFill>
                  <a:srgbClr val="000000"/>
                </a:solidFill>
                <a:latin typeface="Calibri Light"/>
                <a:cs typeface="Calibri Light"/>
              </a:rPr>
              <a:t> in Solutions of Ionic compounds</a:t>
            </a:r>
            <a:endParaRPr lang="en-US" sz="1530" dirty="0">
              <a:solidFill>
                <a:srgbClr val="000000"/>
              </a:solidFill>
              <a:latin typeface="Calibri Light"/>
              <a:cs typeface="Calibri Light"/>
            </a:endParaRPr>
          </a:p>
        </p:txBody>
      </p:sp>
      <p:sp>
        <p:nvSpPr>
          <p:cNvPr id="12" name="Text Box 3"/>
          <p:cNvSpPr txBox="1">
            <a:spLocks noChangeArrowheads="1"/>
          </p:cNvSpPr>
          <p:nvPr/>
        </p:nvSpPr>
        <p:spPr bwMode="auto">
          <a:xfrm>
            <a:off x="3834917" y="1943101"/>
            <a:ext cx="772440" cy="341818"/>
          </a:xfrm>
          <a:prstGeom prst="rect">
            <a:avLst/>
          </a:prstGeom>
          <a:noFill/>
          <a:ln w="9525">
            <a:noFill/>
            <a:miter lim="800000"/>
            <a:headEnd/>
            <a:tailEnd/>
          </a:ln>
        </p:spPr>
        <p:txBody>
          <a:bodyPr wrap="none" lIns="64191" tIns="32096" rIns="64191" bIns="32096">
            <a:prstTxWarp prst="textNoShape">
              <a:avLst/>
            </a:prstTxWarp>
            <a:spAutoFit/>
          </a:bodyPr>
          <a:lstStyle/>
          <a:p>
            <a:pPr defTabSz="641909" fontAlgn="auto">
              <a:spcBef>
                <a:spcPts val="0"/>
              </a:spcBef>
              <a:spcAft>
                <a:spcPts val="0"/>
              </a:spcAft>
            </a:pPr>
            <a:r>
              <a:rPr lang="en-US" b="1" u="sng" dirty="0">
                <a:solidFill>
                  <a:srgbClr val="0000FF"/>
                </a:solidFill>
                <a:latin typeface="Arial Narrow"/>
                <a:cs typeface="Arial Narrow"/>
              </a:rPr>
              <a:t>Energy</a:t>
            </a:r>
            <a:endParaRPr lang="en-US" b="1" dirty="0">
              <a:solidFill>
                <a:srgbClr val="000000"/>
              </a:solidFill>
              <a:latin typeface="Arial Narrow"/>
              <a:cs typeface="Arial Narrow"/>
            </a:endParaRPr>
          </a:p>
        </p:txBody>
      </p:sp>
      <p:sp>
        <p:nvSpPr>
          <p:cNvPr id="13" name="Text Box 4"/>
          <p:cNvSpPr txBox="1">
            <a:spLocks noChangeArrowheads="1"/>
          </p:cNvSpPr>
          <p:nvPr/>
        </p:nvSpPr>
        <p:spPr bwMode="auto">
          <a:xfrm>
            <a:off x="3796775" y="2951497"/>
            <a:ext cx="844575" cy="341818"/>
          </a:xfrm>
          <a:prstGeom prst="rect">
            <a:avLst/>
          </a:prstGeom>
          <a:noFill/>
          <a:ln w="9525">
            <a:noFill/>
            <a:miter lim="800000"/>
            <a:headEnd/>
            <a:tailEnd/>
          </a:ln>
        </p:spPr>
        <p:txBody>
          <a:bodyPr wrap="none" lIns="64191" tIns="32096" rIns="64191" bIns="32096">
            <a:prstTxWarp prst="textNoShape">
              <a:avLst/>
            </a:prstTxWarp>
            <a:spAutoFit/>
          </a:bodyPr>
          <a:lstStyle/>
          <a:p>
            <a:pPr defTabSz="641909" fontAlgn="auto">
              <a:spcBef>
                <a:spcPts val="0"/>
              </a:spcBef>
              <a:spcAft>
                <a:spcPts val="0"/>
              </a:spcAft>
            </a:pPr>
            <a:r>
              <a:rPr lang="en-US" b="1" u="sng" dirty="0">
                <a:solidFill>
                  <a:srgbClr val="0000FF"/>
                </a:solidFill>
                <a:latin typeface="Arial Narrow"/>
                <a:cs typeface="Arial Narrow"/>
              </a:rPr>
              <a:t>Entropy</a:t>
            </a:r>
            <a:endParaRPr lang="en-US" b="1" dirty="0">
              <a:solidFill>
                <a:srgbClr val="333399"/>
              </a:solidFill>
              <a:latin typeface="Arial Narrow"/>
              <a:cs typeface="Arial Narrow"/>
            </a:endParaRPr>
          </a:p>
        </p:txBody>
      </p:sp>
      <p:sp>
        <p:nvSpPr>
          <p:cNvPr id="14" name="Text Box 7"/>
          <p:cNvSpPr txBox="1">
            <a:spLocks noChangeArrowheads="1"/>
          </p:cNvSpPr>
          <p:nvPr/>
        </p:nvSpPr>
        <p:spPr bwMode="auto">
          <a:xfrm>
            <a:off x="817518" y="3441678"/>
            <a:ext cx="2963907" cy="812716"/>
          </a:xfrm>
          <a:prstGeom prst="rect">
            <a:avLst/>
          </a:prstGeom>
          <a:noFill/>
          <a:ln w="9525">
            <a:noFill/>
            <a:miter lim="800000"/>
            <a:headEnd/>
            <a:tailEnd/>
          </a:ln>
        </p:spPr>
        <p:txBody>
          <a:bodyPr wrap="square" lIns="64191" tIns="32096" rIns="64191" bIns="32096">
            <a:prstTxWarp prst="textNoShape">
              <a:avLst/>
            </a:prstTxWarp>
            <a:spAutoFit/>
          </a:bodyPr>
          <a:lstStyle/>
          <a:p>
            <a:pPr marL="246888" indent="-411480" defTabSz="641909" fontAlgn="auto">
              <a:spcBef>
                <a:spcPts val="0"/>
              </a:spcBef>
              <a:spcAft>
                <a:spcPts val="0"/>
              </a:spcAft>
            </a:pPr>
            <a:r>
              <a:rPr lang="en-US" sz="1620" dirty="0">
                <a:solidFill>
                  <a:srgbClr val="008000"/>
                </a:solidFill>
                <a:latin typeface="Arial Narrow"/>
                <a:cs typeface="Arial Narrow"/>
              </a:rPr>
              <a:t>Reorganization involved in mixing increases possible arrangements</a:t>
            </a:r>
          </a:p>
          <a:p>
            <a:pPr defTabSz="641909" fontAlgn="auto">
              <a:spcBef>
                <a:spcPts val="0"/>
              </a:spcBef>
              <a:spcAft>
                <a:spcPts val="0"/>
              </a:spcAft>
            </a:pPr>
            <a:r>
              <a:rPr lang="en-US" sz="1620" dirty="0">
                <a:solidFill>
                  <a:srgbClr val="008000"/>
                </a:solidFill>
                <a:latin typeface="Arial Narrow"/>
                <a:cs typeface="Arial Narrow"/>
              </a:rPr>
              <a:t>Increased </a:t>
            </a:r>
            <a:r>
              <a:rPr lang="en-US" sz="1620" u="sng" dirty="0">
                <a:solidFill>
                  <a:srgbClr val="008000"/>
                </a:solidFill>
                <a:latin typeface="Arial Narrow"/>
                <a:cs typeface="Arial Narrow"/>
              </a:rPr>
              <a:t>entropy</a:t>
            </a:r>
          </a:p>
        </p:txBody>
      </p:sp>
      <p:sp>
        <p:nvSpPr>
          <p:cNvPr id="15" name="Rectangle 8"/>
          <p:cNvSpPr>
            <a:spLocks noChangeArrowheads="1"/>
          </p:cNvSpPr>
          <p:nvPr/>
        </p:nvSpPr>
        <p:spPr bwMode="auto">
          <a:xfrm>
            <a:off x="5158032" y="3423006"/>
            <a:ext cx="3328744" cy="1809912"/>
          </a:xfrm>
          <a:prstGeom prst="rect">
            <a:avLst/>
          </a:prstGeom>
          <a:noFill/>
          <a:ln w="9525">
            <a:noFill/>
            <a:miter lim="800000"/>
            <a:headEnd/>
            <a:tailEnd/>
          </a:ln>
        </p:spPr>
        <p:txBody>
          <a:bodyPr wrap="square" lIns="64191" tIns="32096" rIns="64191" bIns="32096">
            <a:prstTxWarp prst="textNoShape">
              <a:avLst/>
            </a:prstTxWarp>
            <a:spAutoFit/>
          </a:bodyPr>
          <a:lstStyle/>
          <a:p>
            <a:pPr marL="246888" indent="-411480" defTabSz="641909" fontAlgn="auto">
              <a:spcBef>
                <a:spcPts val="0"/>
              </a:spcBef>
              <a:spcAft>
                <a:spcPts val="0"/>
              </a:spcAft>
            </a:pPr>
            <a:r>
              <a:rPr lang="en-US" sz="1620" dirty="0">
                <a:solidFill>
                  <a:srgbClr val="FF0000"/>
                </a:solidFill>
                <a:latin typeface="Arial Narrow"/>
                <a:cs typeface="Arial Narrow"/>
              </a:rPr>
              <a:t>Reorganization of water around some solutes limits its freedom of motion</a:t>
            </a:r>
          </a:p>
          <a:p>
            <a:pPr marL="246888" indent="-411480" defTabSz="641909" fontAlgn="auto">
              <a:spcBef>
                <a:spcPts val="0"/>
              </a:spcBef>
              <a:spcAft>
                <a:spcPts val="0"/>
              </a:spcAft>
            </a:pPr>
            <a:r>
              <a:rPr lang="en-US" sz="1620" dirty="0">
                <a:solidFill>
                  <a:srgbClr val="FF0000"/>
                </a:solidFill>
                <a:latin typeface="Arial Narrow"/>
                <a:cs typeface="Arial Narrow"/>
              </a:rPr>
              <a:t>Larger charges are more strongly attracted to water thus constrain it more strongly and decreases possible arrangements</a:t>
            </a:r>
          </a:p>
          <a:p>
            <a:pPr defTabSz="641909" fontAlgn="auto">
              <a:spcBef>
                <a:spcPts val="0"/>
              </a:spcBef>
              <a:spcAft>
                <a:spcPts val="0"/>
              </a:spcAft>
            </a:pPr>
            <a:r>
              <a:rPr lang="en-US" sz="1620" dirty="0">
                <a:solidFill>
                  <a:srgbClr val="FF0000"/>
                </a:solidFill>
                <a:latin typeface="Arial Narrow"/>
                <a:cs typeface="Arial Narrow"/>
              </a:rPr>
              <a:t>Decreased </a:t>
            </a:r>
            <a:r>
              <a:rPr lang="en-US" sz="1620" u="sng" dirty="0">
                <a:solidFill>
                  <a:srgbClr val="FF0000"/>
                </a:solidFill>
                <a:latin typeface="Arial Narrow"/>
                <a:cs typeface="Arial Narrow"/>
              </a:rPr>
              <a:t>entropy</a:t>
            </a:r>
            <a:r>
              <a:rPr lang="en-US" sz="1620" dirty="0">
                <a:solidFill>
                  <a:srgbClr val="FF0000"/>
                </a:solidFill>
                <a:latin typeface="Arial Narrow"/>
                <a:cs typeface="Arial Narrow"/>
              </a:rPr>
              <a:t> </a:t>
            </a:r>
            <a:endParaRPr lang="en-US" sz="1620" u="sng" dirty="0">
              <a:solidFill>
                <a:srgbClr val="00C702"/>
              </a:solidFill>
              <a:latin typeface="Arial Narrow"/>
              <a:cs typeface="Arial Narrow"/>
            </a:endParaRPr>
          </a:p>
          <a:p>
            <a:pPr defTabSz="641909" fontAlgn="auto">
              <a:spcBef>
                <a:spcPts val="0"/>
              </a:spcBef>
              <a:spcAft>
                <a:spcPts val="0"/>
              </a:spcAft>
            </a:pPr>
            <a:endParaRPr lang="en-US" sz="1620" u="sng" dirty="0">
              <a:solidFill>
                <a:srgbClr val="00C702"/>
              </a:solidFill>
              <a:latin typeface="Arial Narrow"/>
              <a:cs typeface="Arial Narrow"/>
            </a:endParaRPr>
          </a:p>
        </p:txBody>
      </p:sp>
      <p:sp>
        <p:nvSpPr>
          <p:cNvPr id="16" name="Text Box 9"/>
          <p:cNvSpPr txBox="1">
            <a:spLocks noChangeArrowheads="1"/>
          </p:cNvSpPr>
          <p:nvPr/>
        </p:nvSpPr>
        <p:spPr bwMode="auto">
          <a:xfrm>
            <a:off x="1000735" y="5188823"/>
            <a:ext cx="7142531" cy="341818"/>
          </a:xfrm>
          <a:prstGeom prst="rect">
            <a:avLst/>
          </a:prstGeom>
          <a:noFill/>
          <a:ln w="9525">
            <a:noFill/>
            <a:miter lim="800000"/>
            <a:headEnd/>
            <a:tailEnd/>
          </a:ln>
        </p:spPr>
        <p:txBody>
          <a:bodyPr wrap="square" lIns="64191" tIns="32096" rIns="64191" bIns="32096">
            <a:prstTxWarp prst="textNoShape">
              <a:avLst/>
            </a:prstTxWarp>
            <a:spAutoFit/>
          </a:bodyPr>
          <a:lstStyle/>
          <a:p>
            <a:pPr algn="ctr" defTabSz="641909" fontAlgn="auto">
              <a:spcBef>
                <a:spcPts val="0"/>
              </a:spcBef>
              <a:spcAft>
                <a:spcPts val="0"/>
              </a:spcAft>
            </a:pPr>
            <a:r>
              <a:rPr lang="en-US" dirty="0">
                <a:solidFill>
                  <a:srgbClr val="000000"/>
                </a:solidFill>
                <a:latin typeface="Arial Narrow"/>
                <a:cs typeface="Arial Narrow"/>
              </a:rPr>
              <a:t>Balance of </a:t>
            </a:r>
            <a:r>
              <a:rPr lang="en-US" dirty="0">
                <a:solidFill>
                  <a:srgbClr val="008000"/>
                </a:solidFill>
                <a:latin typeface="Arial Narrow"/>
                <a:cs typeface="Arial Narrow"/>
              </a:rPr>
              <a:t>favorable </a:t>
            </a:r>
            <a:r>
              <a:rPr lang="en-US" dirty="0">
                <a:solidFill>
                  <a:srgbClr val="000000"/>
                </a:solidFill>
                <a:latin typeface="Arial Narrow"/>
                <a:cs typeface="Arial Narrow"/>
              </a:rPr>
              <a:t>and </a:t>
            </a:r>
            <a:r>
              <a:rPr lang="en-US" dirty="0">
                <a:solidFill>
                  <a:srgbClr val="FF0000"/>
                </a:solidFill>
                <a:latin typeface="Arial Narrow"/>
                <a:cs typeface="Arial Narrow"/>
              </a:rPr>
              <a:t>unfavorable </a:t>
            </a:r>
            <a:r>
              <a:rPr lang="en-US" dirty="0">
                <a:solidFill>
                  <a:srgbClr val="000000"/>
                </a:solidFill>
                <a:latin typeface="Arial Narrow"/>
                <a:cs typeface="Arial Narrow"/>
              </a:rPr>
              <a:t>factors determines solubility</a:t>
            </a:r>
          </a:p>
        </p:txBody>
      </p:sp>
    </p:spTree>
    <p:extLst>
      <p:ext uri="{BB962C8B-B14F-4D97-AF65-F5344CB8AC3E}">
        <p14:creationId xmlns:p14="http://schemas.microsoft.com/office/powerpoint/2010/main" val="17365007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40" name="Rectangle 3"/>
          <p:cNvSpPr>
            <a:spLocks noGrp="1" noChangeArrowheads="1"/>
          </p:cNvSpPr>
          <p:nvPr>
            <p:ph type="body" idx="1"/>
          </p:nvPr>
        </p:nvSpPr>
        <p:spPr>
          <a:xfrm>
            <a:off x="76200" y="1143000"/>
            <a:ext cx="8991600" cy="1371600"/>
          </a:xfrm>
        </p:spPr>
        <p:txBody>
          <a:bodyPr/>
          <a:lstStyle/>
          <a:p>
            <a:pPr eaLnBrk="1" hangingPunct="1">
              <a:spcBef>
                <a:spcPts val="900"/>
              </a:spcBef>
            </a:pPr>
            <a:r>
              <a:rPr lang="en-US" i="1" dirty="0">
                <a:solidFill>
                  <a:srgbClr val="005BA9"/>
                </a:solidFill>
                <a:latin typeface="Arial" charset="0"/>
                <a:cs typeface="Arial" charset="0"/>
                <a:hlinkClick r:id="rId3"/>
              </a:rPr>
              <a:t>Solubilty Equilibria</a:t>
            </a:r>
            <a:endParaRPr lang="en-US" i="1" dirty="0">
              <a:solidFill>
                <a:srgbClr val="005BA9"/>
              </a:solidFill>
              <a:latin typeface="Arial" charset="0"/>
              <a:cs typeface="Arial" charset="0"/>
            </a:endParaRPr>
          </a:p>
          <a:p>
            <a:pPr eaLnBrk="1" hangingPunct="1">
              <a:spcBef>
                <a:spcPts val="900"/>
              </a:spcBef>
            </a:pPr>
            <a:endParaRPr lang="en-US" i="1" dirty="0">
              <a:solidFill>
                <a:srgbClr val="005BA9"/>
              </a:solidFill>
              <a:latin typeface="Arial" charset="0"/>
              <a:cs typeface="Arial" charset="0"/>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Video of following slides:</a:t>
            </a:r>
            <a:endParaRPr lang="en-US" sz="4400" i="1"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2" name="TextBox 1">
            <a:extLst>
              <a:ext uri="{FF2B5EF4-FFF2-40B4-BE49-F238E27FC236}">
                <a16:creationId xmlns:a16="http://schemas.microsoft.com/office/drawing/2014/main" id="{FA7A42A3-0F8E-C148-9BA0-5579FBA92E93}"/>
              </a:ext>
            </a:extLst>
          </p:cNvPr>
          <p:cNvSpPr txBox="1"/>
          <p:nvPr/>
        </p:nvSpPr>
        <p:spPr>
          <a:xfrm>
            <a:off x="685800" y="2286000"/>
            <a:ext cx="7924800" cy="1661993"/>
          </a:xfrm>
          <a:prstGeom prst="rect">
            <a:avLst/>
          </a:prstGeom>
          <a:noFill/>
        </p:spPr>
        <p:txBody>
          <a:bodyPr wrap="square" rtlCol="0">
            <a:spAutoFit/>
          </a:bodyPr>
          <a:lstStyle/>
          <a:p>
            <a:r>
              <a:rPr lang="en-US" sz="2000" dirty="0"/>
              <a:t>The following slides take the concepts of 1210 soluble or insoluble to calculations of equilibria to take into account slightly soluble, mostly insoluble, etc. to quantify it similar to other equilibria.</a:t>
            </a:r>
          </a:p>
          <a:p>
            <a:endParaRPr lang="en-US" sz="2000" dirty="0"/>
          </a:p>
          <a:p>
            <a:r>
              <a:rPr lang="en-US" sz="2000" dirty="0"/>
              <a:t>Using ICE tables </a:t>
            </a:r>
            <a:r>
              <a:rPr lang="en-US" sz="2000" dirty="0">
                <a:solidFill>
                  <a:schemeClr val="accent4"/>
                </a:solidFill>
              </a:rPr>
              <a:t>and </a:t>
            </a:r>
            <a:r>
              <a:rPr lang="en-US" sz="2000" i="1" dirty="0">
                <a:solidFill>
                  <a:schemeClr val="accent4"/>
                </a:solidFill>
                <a:latin typeface="Arial"/>
                <a:cs typeface="Arial"/>
              </a:rPr>
              <a:t>Le </a:t>
            </a:r>
            <a:r>
              <a:rPr lang="en-US" sz="2000" i="1" dirty="0" err="1">
                <a:solidFill>
                  <a:schemeClr val="accent4"/>
                </a:solidFill>
                <a:latin typeface="Arial"/>
                <a:cs typeface="Arial"/>
              </a:rPr>
              <a:t>Chatelier’s</a:t>
            </a:r>
            <a:r>
              <a:rPr lang="en-US" sz="2000" i="1" dirty="0">
                <a:solidFill>
                  <a:schemeClr val="accent4"/>
                </a:solidFill>
                <a:latin typeface="Arial"/>
                <a:cs typeface="Arial"/>
              </a:rPr>
              <a:t> </a:t>
            </a:r>
            <a:r>
              <a:rPr lang="en-US" sz="2000" dirty="0">
                <a:solidFill>
                  <a:schemeClr val="accent4"/>
                </a:solidFill>
                <a:latin typeface="Arial"/>
                <a:cs typeface="Arial"/>
              </a:rPr>
              <a:t>principle</a:t>
            </a:r>
            <a:endParaRPr lang="en-US" sz="2000" dirty="0">
              <a:solidFill>
                <a:schemeClr val="accent4"/>
              </a:solidFill>
            </a:endParaRPr>
          </a:p>
        </p:txBody>
      </p:sp>
    </p:spTree>
    <p:extLst>
      <p:ext uri="{BB962C8B-B14F-4D97-AF65-F5344CB8AC3E}">
        <p14:creationId xmlns:p14="http://schemas.microsoft.com/office/powerpoint/2010/main" val="66049604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98" name="Content Placeholder 2"/>
          <p:cNvSpPr>
            <a:spLocks noGrp="1"/>
          </p:cNvSpPr>
          <p:nvPr>
            <p:ph idx="1"/>
          </p:nvPr>
        </p:nvSpPr>
        <p:spPr>
          <a:xfrm>
            <a:off x="76200" y="1157758"/>
            <a:ext cx="8991600" cy="2271242"/>
          </a:xfrm>
        </p:spPr>
        <p:txBody>
          <a:bodyPr/>
          <a:lstStyle/>
          <a:p>
            <a:pPr>
              <a:spcBef>
                <a:spcPts val="300"/>
              </a:spcBef>
            </a:pPr>
            <a:r>
              <a:rPr lang="en-US" sz="3100" b="1" dirty="0">
                <a:solidFill>
                  <a:schemeClr val="accent4"/>
                </a:solidFill>
                <a:latin typeface="Arial" charset="0"/>
                <a:cs typeface="Arial" charset="0"/>
              </a:rPr>
              <a:t>Solubility</a:t>
            </a:r>
            <a:r>
              <a:rPr lang="en-US" sz="3100" dirty="0">
                <a:solidFill>
                  <a:schemeClr val="accent4"/>
                </a:solidFill>
                <a:latin typeface="Arial" charset="0"/>
                <a:cs typeface="Arial" charset="0"/>
              </a:rPr>
              <a:t>: Amount of solute that dissolves (g/L)</a:t>
            </a:r>
          </a:p>
          <a:p>
            <a:pPr>
              <a:spcBef>
                <a:spcPts val="300"/>
              </a:spcBef>
            </a:pPr>
            <a:r>
              <a:rPr lang="en-US" sz="3100" b="1" dirty="0">
                <a:solidFill>
                  <a:schemeClr val="accent4"/>
                </a:solidFill>
                <a:latin typeface="Arial" charset="0"/>
                <a:cs typeface="Arial" charset="0"/>
              </a:rPr>
              <a:t>Molar Solubility (S):  </a:t>
            </a:r>
            <a:r>
              <a:rPr lang="en-US" sz="3100" dirty="0">
                <a:solidFill>
                  <a:schemeClr val="accent4"/>
                </a:solidFill>
                <a:latin typeface="Arial" charset="0"/>
                <a:cs typeface="Arial" charset="0"/>
              </a:rPr>
              <a:t>Amount of dissolved solute expressed as mol/L</a:t>
            </a:r>
          </a:p>
          <a:p>
            <a:pPr>
              <a:spcBef>
                <a:spcPts val="300"/>
              </a:spcBef>
            </a:pPr>
            <a:r>
              <a:rPr lang="en-US" sz="3100" b="1" dirty="0">
                <a:solidFill>
                  <a:schemeClr val="accent4"/>
                </a:solidFill>
                <a:latin typeface="Arial" charset="0"/>
                <a:cs typeface="Arial" charset="0"/>
              </a:rPr>
              <a:t>Solubility Product Constant: </a:t>
            </a:r>
            <a:r>
              <a:rPr lang="en-US" sz="3100" dirty="0">
                <a:solidFill>
                  <a:schemeClr val="accent4"/>
                </a:solidFill>
                <a:latin typeface="Arial" charset="0"/>
                <a:cs typeface="Arial" charset="0"/>
              </a:rPr>
              <a:t> </a:t>
            </a:r>
            <a:r>
              <a:rPr lang="en-US" sz="3100" i="1" dirty="0">
                <a:solidFill>
                  <a:schemeClr val="accent4"/>
                </a:solidFill>
                <a:latin typeface="Arial" charset="0"/>
                <a:cs typeface="Arial" charset="0"/>
              </a:rPr>
              <a:t>K</a:t>
            </a:r>
            <a:r>
              <a:rPr lang="en-US" sz="3100" baseline="-25000" dirty="0">
                <a:solidFill>
                  <a:schemeClr val="accent4"/>
                </a:solidFill>
                <a:latin typeface="Arial" charset="0"/>
                <a:cs typeface="Arial" charset="0"/>
              </a:rPr>
              <a:t>sp</a:t>
            </a:r>
            <a:endParaRPr lang="en-US" sz="3100" dirty="0">
              <a:solidFill>
                <a:schemeClr val="accent4"/>
              </a:solidFill>
              <a:latin typeface="Arial" charset="0"/>
              <a:cs typeface="Arial" charset="0"/>
            </a:endParaRPr>
          </a:p>
        </p:txBody>
      </p: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Solubility Equilibria</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3" name="Rectangle 2"/>
          <p:cNvSpPr/>
          <p:nvPr/>
        </p:nvSpPr>
        <p:spPr>
          <a:xfrm>
            <a:off x="914400" y="3276600"/>
            <a:ext cx="7152920" cy="584775"/>
          </a:xfrm>
          <a:prstGeom prst="rect">
            <a:avLst/>
          </a:prstGeom>
        </p:spPr>
        <p:txBody>
          <a:bodyPr wrap="none">
            <a:spAutoFit/>
          </a:bodyPr>
          <a:lstStyle/>
          <a:p>
            <a:pPr marL="0" indent="0" algn="ctr">
              <a:spcBef>
                <a:spcPts val="600"/>
              </a:spcBef>
              <a:buNone/>
            </a:pPr>
            <a:r>
              <a:rPr lang="en-US" sz="3200" dirty="0">
                <a:solidFill>
                  <a:schemeClr val="accent4"/>
                </a:solidFill>
              </a:rPr>
              <a:t>Mg(OH)</a:t>
            </a:r>
            <a:r>
              <a:rPr lang="en-US" sz="3200" baseline="-25000" dirty="0">
                <a:solidFill>
                  <a:schemeClr val="accent4"/>
                </a:solidFill>
              </a:rPr>
              <a:t>2</a:t>
            </a:r>
            <a:r>
              <a:rPr lang="en-US" sz="3200" dirty="0">
                <a:solidFill>
                  <a:schemeClr val="accent4"/>
                </a:solidFill>
              </a:rPr>
              <a:t>(</a:t>
            </a:r>
            <a:r>
              <a:rPr lang="en-US" sz="3200" i="1" dirty="0">
                <a:solidFill>
                  <a:schemeClr val="accent4"/>
                </a:solidFill>
              </a:rPr>
              <a:t>s</a:t>
            </a:r>
            <a:r>
              <a:rPr lang="en-US" sz="3200" dirty="0">
                <a:solidFill>
                  <a:schemeClr val="accent4"/>
                </a:solidFill>
              </a:rPr>
              <a:t>)  ⇌  Mg</a:t>
            </a:r>
            <a:r>
              <a:rPr lang="en-US" sz="3200" baseline="30000" dirty="0">
                <a:solidFill>
                  <a:schemeClr val="accent4"/>
                </a:solidFill>
              </a:rPr>
              <a:t>2+</a:t>
            </a:r>
            <a:r>
              <a:rPr lang="en-US" sz="3200" dirty="0">
                <a:solidFill>
                  <a:schemeClr val="accent4"/>
                </a:solidFill>
              </a:rPr>
              <a:t>(</a:t>
            </a:r>
            <a:r>
              <a:rPr lang="en-US" sz="3200" i="1" dirty="0" err="1">
                <a:solidFill>
                  <a:schemeClr val="accent4"/>
                </a:solidFill>
              </a:rPr>
              <a:t>aq</a:t>
            </a:r>
            <a:r>
              <a:rPr lang="en-US" sz="3200" dirty="0">
                <a:solidFill>
                  <a:schemeClr val="accent4"/>
                </a:solidFill>
              </a:rPr>
              <a:t>)  +  2OH</a:t>
            </a:r>
            <a:r>
              <a:rPr lang="en-US" sz="3200" baseline="30000" dirty="0">
                <a:solidFill>
                  <a:schemeClr val="accent4"/>
                </a:solidFill>
              </a:rPr>
              <a:t>-</a:t>
            </a:r>
            <a:r>
              <a:rPr lang="en-US" sz="3200" dirty="0">
                <a:solidFill>
                  <a:schemeClr val="accent4"/>
                </a:solidFill>
              </a:rPr>
              <a:t>(</a:t>
            </a:r>
            <a:r>
              <a:rPr lang="en-US" sz="3200" i="1" dirty="0" err="1">
                <a:solidFill>
                  <a:schemeClr val="accent4"/>
                </a:solidFill>
              </a:rPr>
              <a:t>aq</a:t>
            </a:r>
            <a:r>
              <a:rPr lang="en-US" sz="3200" dirty="0">
                <a:solidFill>
                  <a:schemeClr val="accent4"/>
                </a:solidFill>
              </a:rPr>
              <a:t>)</a:t>
            </a:r>
          </a:p>
        </p:txBody>
      </p:sp>
      <p:graphicFrame>
        <p:nvGraphicFramePr>
          <p:cNvPr id="11" name="Object 10"/>
          <p:cNvGraphicFramePr>
            <a:graphicFrameLocks noChangeAspect="1"/>
          </p:cNvGraphicFramePr>
          <p:nvPr>
            <p:extLst>
              <p:ext uri="{D42A27DB-BD31-4B8C-83A1-F6EECF244321}">
                <p14:modId xmlns:p14="http://schemas.microsoft.com/office/powerpoint/2010/main" val="1326036100"/>
              </p:ext>
            </p:extLst>
          </p:nvPr>
        </p:nvGraphicFramePr>
        <p:xfrm>
          <a:off x="2667000" y="4091973"/>
          <a:ext cx="3283449" cy="765121"/>
        </p:xfrm>
        <a:graphic>
          <a:graphicData uri="http://schemas.openxmlformats.org/presentationml/2006/ole">
            <mc:AlternateContent xmlns:mc="http://schemas.openxmlformats.org/markup-compatibility/2006">
              <mc:Choice xmlns:v="urn:schemas-microsoft-com:vml" Requires="v">
                <p:oleObj spid="_x0000_s25603" name="Equation" r:id="rId3" imgW="1257120" imgH="291960" progId="Equation.3">
                  <p:embed/>
                </p:oleObj>
              </mc:Choice>
              <mc:Fallback>
                <p:oleObj name="Equation" r:id="rId3" imgW="1257120" imgH="291960" progId="Equation.3">
                  <p:embed/>
                  <p:pic>
                    <p:nvPicPr>
                      <p:cNvPr id="11" name="Object 10"/>
                      <p:cNvPicPr/>
                      <p:nvPr/>
                    </p:nvPicPr>
                    <p:blipFill>
                      <a:blip r:embed="rId4"/>
                      <a:stretch>
                        <a:fillRect/>
                      </a:stretch>
                    </p:blipFill>
                    <p:spPr>
                      <a:xfrm>
                        <a:off x="2667000" y="4091973"/>
                        <a:ext cx="3283449" cy="765121"/>
                      </a:xfrm>
                      <a:prstGeom prst="rect">
                        <a:avLst/>
                      </a:prstGeom>
                      <a:noFill/>
                    </p:spPr>
                  </p:pic>
                </p:oleObj>
              </mc:Fallback>
            </mc:AlternateContent>
          </a:graphicData>
        </a:graphic>
      </p:graphicFrame>
      <p:sp>
        <p:nvSpPr>
          <p:cNvPr id="12" name="Rectangle 11"/>
          <p:cNvSpPr/>
          <p:nvPr/>
        </p:nvSpPr>
        <p:spPr>
          <a:xfrm>
            <a:off x="152400" y="4906909"/>
            <a:ext cx="8839200" cy="1107996"/>
          </a:xfrm>
          <a:prstGeom prst="rect">
            <a:avLst/>
          </a:prstGeom>
        </p:spPr>
        <p:txBody>
          <a:bodyPr wrap="square">
            <a:spAutoFit/>
          </a:bodyPr>
          <a:lstStyle/>
          <a:p>
            <a:pPr>
              <a:spcBef>
                <a:spcPts val="300"/>
              </a:spcBef>
              <a:defRPr/>
            </a:pPr>
            <a:r>
              <a:rPr lang="en-US" sz="2200" i="1" dirty="0">
                <a:solidFill>
                  <a:srgbClr val="005BA9"/>
                </a:solidFill>
                <a:latin typeface="Arial"/>
                <a:cs typeface="Arial"/>
              </a:rPr>
              <a:t>Note: This really only needs to be worried about if dealing with an ionic compound with only partial solubility in water (or near saturation conditions for extremely soluble ones).</a:t>
            </a:r>
          </a:p>
        </p:txBody>
      </p:sp>
    </p:spTree>
    <p:extLst>
      <p:ext uri="{BB962C8B-B14F-4D97-AF65-F5344CB8AC3E}">
        <p14:creationId xmlns:p14="http://schemas.microsoft.com/office/powerpoint/2010/main" val="22777666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25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98" grpId="0"/>
      <p:bldP spid="3" grpId="0"/>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7" name="Picture 4"/>
          <p:cNvPicPr>
            <a:picLocks noChangeAspect="1"/>
          </p:cNvPicPr>
          <p:nvPr/>
        </p:nvPicPr>
        <p:blipFill>
          <a:blip r:embed="rId2"/>
          <a:srcRect/>
          <a:stretch>
            <a:fillRect/>
          </a:stretch>
        </p:blipFill>
        <p:spPr bwMode="auto">
          <a:xfrm>
            <a:off x="0" y="1293813"/>
            <a:ext cx="9144000" cy="4878387"/>
          </a:xfrm>
          <a:prstGeom prst="rect">
            <a:avLst/>
          </a:prstGeom>
          <a:noFill/>
          <a:ln w="9525">
            <a:noFill/>
            <a:miter lim="800000"/>
            <a:headEnd/>
            <a:tailEnd/>
          </a:ln>
        </p:spPr>
      </p:pic>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Review: Solubility Rules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5" name="Rectangle 4"/>
          <p:cNvSpPr/>
          <p:nvPr/>
        </p:nvSpPr>
        <p:spPr>
          <a:xfrm>
            <a:off x="76200" y="6439928"/>
            <a:ext cx="2335896" cy="400110"/>
          </a:xfrm>
          <a:prstGeom prst="rect">
            <a:avLst/>
          </a:prstGeom>
        </p:spPr>
        <p:txBody>
          <a:bodyPr wrap="none">
            <a:spAutoFit/>
          </a:bodyPr>
          <a:lstStyle/>
          <a:p>
            <a:pPr marL="3175" lvl="1">
              <a:defRPr/>
            </a:pPr>
            <a:r>
              <a:rPr lang="en-US" sz="2000" i="1" dirty="0">
                <a:solidFill>
                  <a:srgbClr val="005BA9"/>
                </a:solidFill>
                <a:latin typeface="Arial"/>
                <a:cs typeface="Arial"/>
              </a:rPr>
              <a:t>(Chapter 8, p. 326)</a:t>
            </a:r>
          </a:p>
        </p:txBody>
      </p:sp>
    </p:spTree>
    <p:extLst>
      <p:ext uri="{BB962C8B-B14F-4D97-AF65-F5344CB8AC3E}">
        <p14:creationId xmlns:p14="http://schemas.microsoft.com/office/powerpoint/2010/main" val="26858231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i="1" kern="0" dirty="0">
                <a:solidFill>
                  <a:srgbClr val="084333"/>
                </a:solidFill>
                <a:cs typeface="Georgia"/>
              </a:rPr>
              <a:t>K</a:t>
            </a:r>
            <a:r>
              <a:rPr lang="en-US" sz="4400" kern="0" baseline="-25000" dirty="0">
                <a:solidFill>
                  <a:srgbClr val="084333"/>
                </a:solidFill>
                <a:cs typeface="Georgia"/>
              </a:rPr>
              <a:t>sp</a:t>
            </a:r>
            <a:r>
              <a:rPr lang="en-US" sz="4400" kern="0" dirty="0">
                <a:solidFill>
                  <a:srgbClr val="084333"/>
                </a:solidFill>
                <a:cs typeface="Georgia"/>
              </a:rPr>
              <a:t> v. Q: Will a Precipitate Form?</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7" name="Rectangle 6"/>
          <p:cNvSpPr/>
          <p:nvPr/>
        </p:nvSpPr>
        <p:spPr>
          <a:xfrm>
            <a:off x="76200" y="1066800"/>
            <a:ext cx="8839200" cy="769441"/>
          </a:xfrm>
          <a:prstGeom prst="rect">
            <a:avLst/>
          </a:prstGeom>
        </p:spPr>
        <p:txBody>
          <a:bodyPr wrap="square">
            <a:spAutoFit/>
          </a:bodyPr>
          <a:lstStyle/>
          <a:p>
            <a:pPr>
              <a:spcBef>
                <a:spcPts val="300"/>
              </a:spcBef>
              <a:defRPr/>
            </a:pPr>
            <a:r>
              <a:rPr lang="en-US" sz="2200" i="1" dirty="0">
                <a:solidFill>
                  <a:srgbClr val="005BA9"/>
                </a:solidFill>
                <a:latin typeface="Arial"/>
                <a:cs typeface="Arial"/>
              </a:rPr>
              <a:t>As with all these other equilibria, can write a reaction quotient for reactions at any point in time:</a:t>
            </a:r>
          </a:p>
        </p:txBody>
      </p:sp>
      <p:sp>
        <p:nvSpPr>
          <p:cNvPr id="8" name="Rectangle 7"/>
          <p:cNvSpPr/>
          <p:nvPr/>
        </p:nvSpPr>
        <p:spPr>
          <a:xfrm>
            <a:off x="762000" y="1946307"/>
            <a:ext cx="7152920" cy="584775"/>
          </a:xfrm>
          <a:prstGeom prst="rect">
            <a:avLst/>
          </a:prstGeom>
        </p:spPr>
        <p:txBody>
          <a:bodyPr wrap="none">
            <a:spAutoFit/>
          </a:bodyPr>
          <a:lstStyle/>
          <a:p>
            <a:pPr marL="0" indent="0" algn="ctr">
              <a:spcBef>
                <a:spcPts val="600"/>
              </a:spcBef>
              <a:buNone/>
            </a:pPr>
            <a:r>
              <a:rPr lang="en-US" sz="3200" dirty="0">
                <a:solidFill>
                  <a:schemeClr val="accent4"/>
                </a:solidFill>
              </a:rPr>
              <a:t>Mg(OH)</a:t>
            </a:r>
            <a:r>
              <a:rPr lang="en-US" sz="3200" baseline="-25000" dirty="0">
                <a:solidFill>
                  <a:schemeClr val="accent4"/>
                </a:solidFill>
              </a:rPr>
              <a:t>2</a:t>
            </a:r>
            <a:r>
              <a:rPr lang="en-US" sz="3200" dirty="0">
                <a:solidFill>
                  <a:schemeClr val="accent4"/>
                </a:solidFill>
              </a:rPr>
              <a:t>(</a:t>
            </a:r>
            <a:r>
              <a:rPr lang="en-US" sz="3200" i="1" dirty="0">
                <a:solidFill>
                  <a:schemeClr val="accent4"/>
                </a:solidFill>
              </a:rPr>
              <a:t>s</a:t>
            </a:r>
            <a:r>
              <a:rPr lang="en-US" sz="3200" dirty="0">
                <a:solidFill>
                  <a:schemeClr val="accent4"/>
                </a:solidFill>
              </a:rPr>
              <a:t>)  ⇌   Mg</a:t>
            </a:r>
            <a:r>
              <a:rPr lang="en-US" sz="3200" baseline="30000" dirty="0">
                <a:solidFill>
                  <a:schemeClr val="accent4"/>
                </a:solidFill>
              </a:rPr>
              <a:t>2+</a:t>
            </a:r>
            <a:r>
              <a:rPr lang="en-US" sz="3200" dirty="0">
                <a:solidFill>
                  <a:schemeClr val="accent4"/>
                </a:solidFill>
              </a:rPr>
              <a:t>(</a:t>
            </a:r>
            <a:r>
              <a:rPr lang="en-US" sz="3200" i="1" dirty="0" err="1">
                <a:solidFill>
                  <a:schemeClr val="accent4"/>
                </a:solidFill>
              </a:rPr>
              <a:t>aq</a:t>
            </a:r>
            <a:r>
              <a:rPr lang="en-US" sz="3200" dirty="0">
                <a:solidFill>
                  <a:schemeClr val="accent4"/>
                </a:solidFill>
              </a:rPr>
              <a:t>)  +  2OH</a:t>
            </a:r>
            <a:r>
              <a:rPr lang="en-US" sz="3200" baseline="30000" dirty="0">
                <a:solidFill>
                  <a:schemeClr val="accent4"/>
                </a:solidFill>
              </a:rPr>
              <a:t>-</a:t>
            </a:r>
            <a:r>
              <a:rPr lang="en-US" sz="3200" dirty="0">
                <a:solidFill>
                  <a:schemeClr val="accent4"/>
                </a:solidFill>
              </a:rPr>
              <a:t>(</a:t>
            </a:r>
            <a:r>
              <a:rPr lang="en-US" sz="3200" i="1" dirty="0" err="1">
                <a:solidFill>
                  <a:schemeClr val="accent4"/>
                </a:solidFill>
              </a:rPr>
              <a:t>aq</a:t>
            </a:r>
            <a:r>
              <a:rPr lang="en-US" sz="3200" dirty="0">
                <a:solidFill>
                  <a:schemeClr val="accent4"/>
                </a:solidFill>
              </a:rPr>
              <a:t>)</a:t>
            </a:r>
          </a:p>
        </p:txBody>
      </p:sp>
      <p:graphicFrame>
        <p:nvGraphicFramePr>
          <p:cNvPr id="9" name="Object 8"/>
          <p:cNvGraphicFramePr>
            <a:graphicFrameLocks noChangeAspect="1"/>
          </p:cNvGraphicFramePr>
          <p:nvPr>
            <p:extLst>
              <p:ext uri="{D42A27DB-BD31-4B8C-83A1-F6EECF244321}">
                <p14:modId xmlns:p14="http://schemas.microsoft.com/office/powerpoint/2010/main" val="1237687404"/>
              </p:ext>
            </p:extLst>
          </p:nvPr>
        </p:nvGraphicFramePr>
        <p:xfrm>
          <a:off x="2667000" y="2700641"/>
          <a:ext cx="3032556" cy="702723"/>
        </p:xfrm>
        <a:graphic>
          <a:graphicData uri="http://schemas.openxmlformats.org/presentationml/2006/ole">
            <mc:AlternateContent xmlns:mc="http://schemas.openxmlformats.org/markup-compatibility/2006">
              <mc:Choice xmlns:v="urn:schemas-microsoft-com:vml" Requires="v">
                <p:oleObj spid="_x0000_s26627" name="Equation" r:id="rId3" imgW="1155600" imgH="266400" progId="Equation.3">
                  <p:embed/>
                </p:oleObj>
              </mc:Choice>
              <mc:Fallback>
                <p:oleObj name="Equation" r:id="rId3" imgW="1155600" imgH="266400" progId="Equation.3">
                  <p:embed/>
                  <p:pic>
                    <p:nvPicPr>
                      <p:cNvPr id="9" name="Object 8"/>
                      <p:cNvPicPr/>
                      <p:nvPr/>
                    </p:nvPicPr>
                    <p:blipFill>
                      <a:blip r:embed="rId4"/>
                      <a:stretch>
                        <a:fillRect/>
                      </a:stretch>
                    </p:blipFill>
                    <p:spPr>
                      <a:xfrm>
                        <a:off x="2667000" y="2700641"/>
                        <a:ext cx="3032556" cy="702723"/>
                      </a:xfrm>
                      <a:prstGeom prst="rect">
                        <a:avLst/>
                      </a:prstGeom>
                      <a:noFill/>
                    </p:spPr>
                  </p:pic>
                </p:oleObj>
              </mc:Fallback>
            </mc:AlternateContent>
          </a:graphicData>
        </a:graphic>
      </p:graphicFrame>
      <p:sp>
        <p:nvSpPr>
          <p:cNvPr id="10" name="Rectangle 9"/>
          <p:cNvSpPr/>
          <p:nvPr/>
        </p:nvSpPr>
        <p:spPr>
          <a:xfrm>
            <a:off x="76200" y="3572923"/>
            <a:ext cx="8839200" cy="430887"/>
          </a:xfrm>
          <a:prstGeom prst="rect">
            <a:avLst/>
          </a:prstGeom>
        </p:spPr>
        <p:txBody>
          <a:bodyPr wrap="square">
            <a:spAutoFit/>
          </a:bodyPr>
          <a:lstStyle/>
          <a:p>
            <a:pPr>
              <a:spcBef>
                <a:spcPts val="300"/>
              </a:spcBef>
              <a:defRPr/>
            </a:pPr>
            <a:r>
              <a:rPr lang="en-US" sz="2200" i="1" dirty="0">
                <a:solidFill>
                  <a:srgbClr val="005BA9"/>
                </a:solidFill>
                <a:latin typeface="Arial"/>
                <a:cs typeface="Arial"/>
              </a:rPr>
              <a:t>If Q &lt; K</a:t>
            </a:r>
            <a:r>
              <a:rPr lang="en-US" sz="2200" i="1" baseline="-25000" dirty="0">
                <a:solidFill>
                  <a:srgbClr val="005BA9"/>
                </a:solidFill>
                <a:latin typeface="Arial"/>
                <a:cs typeface="Arial"/>
              </a:rPr>
              <a:t>sp</a:t>
            </a:r>
            <a:r>
              <a:rPr lang="en-US" sz="2200" i="1" dirty="0">
                <a:solidFill>
                  <a:srgbClr val="005BA9"/>
                </a:solidFill>
                <a:latin typeface="Arial"/>
                <a:cs typeface="Arial"/>
              </a:rPr>
              <a:t>, the solution is not saturated and a precipitate will not form</a:t>
            </a:r>
          </a:p>
        </p:txBody>
      </p:sp>
      <p:sp>
        <p:nvSpPr>
          <p:cNvPr id="11" name="Rectangle 10"/>
          <p:cNvSpPr/>
          <p:nvPr/>
        </p:nvSpPr>
        <p:spPr>
          <a:xfrm>
            <a:off x="76200" y="4293164"/>
            <a:ext cx="8839200" cy="769441"/>
          </a:xfrm>
          <a:prstGeom prst="rect">
            <a:avLst/>
          </a:prstGeom>
        </p:spPr>
        <p:txBody>
          <a:bodyPr wrap="square">
            <a:spAutoFit/>
          </a:bodyPr>
          <a:lstStyle/>
          <a:p>
            <a:pPr marL="1312863" indent="-1312863">
              <a:spcBef>
                <a:spcPts val="300"/>
              </a:spcBef>
              <a:defRPr/>
            </a:pPr>
            <a:r>
              <a:rPr lang="en-US" sz="2200" i="1" dirty="0">
                <a:solidFill>
                  <a:srgbClr val="005BA9"/>
                </a:solidFill>
                <a:latin typeface="Arial"/>
                <a:cs typeface="Arial"/>
              </a:rPr>
              <a:t>If Q &gt; K</a:t>
            </a:r>
            <a:r>
              <a:rPr lang="en-US" sz="2200" i="1" baseline="-25000" dirty="0">
                <a:solidFill>
                  <a:srgbClr val="005BA9"/>
                </a:solidFill>
                <a:latin typeface="Arial"/>
                <a:cs typeface="Arial"/>
              </a:rPr>
              <a:t>sp</a:t>
            </a:r>
            <a:r>
              <a:rPr lang="en-US" sz="2200" i="1" dirty="0">
                <a:solidFill>
                  <a:srgbClr val="005BA9"/>
                </a:solidFill>
                <a:latin typeface="Arial"/>
                <a:cs typeface="Arial"/>
              </a:rPr>
              <a:t>, the solution is beyond point of saturation and a precipitate will form to achieve equilibrium ion concentration</a:t>
            </a:r>
          </a:p>
        </p:txBody>
      </p:sp>
      <p:sp>
        <p:nvSpPr>
          <p:cNvPr id="12" name="Rectangle 11"/>
          <p:cNvSpPr/>
          <p:nvPr/>
        </p:nvSpPr>
        <p:spPr>
          <a:xfrm>
            <a:off x="1524000" y="5660648"/>
            <a:ext cx="6290734" cy="892552"/>
          </a:xfrm>
          <a:prstGeom prst="rect">
            <a:avLst/>
          </a:prstGeom>
        </p:spPr>
        <p:txBody>
          <a:bodyPr wrap="square">
            <a:spAutoFit/>
          </a:bodyPr>
          <a:lstStyle/>
          <a:p>
            <a:r>
              <a:rPr lang="en-US" sz="2600" i="1" dirty="0" err="1">
                <a:solidFill>
                  <a:srgbClr val="F32518"/>
                </a:solidFill>
              </a:rPr>
              <a:t>K</a:t>
            </a:r>
            <a:r>
              <a:rPr lang="en-US" sz="2600" i="1" baseline="-25000" dirty="0" err="1">
                <a:solidFill>
                  <a:srgbClr val="F32518"/>
                </a:solidFill>
              </a:rPr>
              <a:t>sp</a:t>
            </a:r>
            <a:r>
              <a:rPr lang="en-US" sz="2600" i="1" dirty="0">
                <a:solidFill>
                  <a:srgbClr val="F32518"/>
                </a:solidFill>
              </a:rPr>
              <a:t> values for partially soluble ionic compounds can be found in Appendix 5.</a:t>
            </a:r>
          </a:p>
        </p:txBody>
      </p:sp>
      <p:sp>
        <p:nvSpPr>
          <p:cNvPr id="13" name="Rectangle 12"/>
          <p:cNvSpPr/>
          <p:nvPr/>
        </p:nvSpPr>
        <p:spPr>
          <a:xfrm>
            <a:off x="76200" y="5174159"/>
            <a:ext cx="8839200" cy="430887"/>
          </a:xfrm>
          <a:prstGeom prst="rect">
            <a:avLst/>
          </a:prstGeom>
        </p:spPr>
        <p:txBody>
          <a:bodyPr wrap="square">
            <a:spAutoFit/>
          </a:bodyPr>
          <a:lstStyle/>
          <a:p>
            <a:pPr marL="1312863" indent="-1312863">
              <a:spcBef>
                <a:spcPts val="300"/>
              </a:spcBef>
              <a:defRPr/>
            </a:pPr>
            <a:r>
              <a:rPr lang="en-US" sz="2200" i="1" dirty="0">
                <a:solidFill>
                  <a:srgbClr val="005BA9"/>
                </a:solidFill>
                <a:latin typeface="Arial"/>
                <a:cs typeface="Arial"/>
              </a:rPr>
              <a:t>If Q = K</a:t>
            </a:r>
            <a:r>
              <a:rPr lang="en-US" sz="2200" i="1" baseline="-25000" dirty="0">
                <a:solidFill>
                  <a:srgbClr val="005BA9"/>
                </a:solidFill>
                <a:latin typeface="Arial"/>
                <a:cs typeface="Arial"/>
              </a:rPr>
              <a:t>sp</a:t>
            </a:r>
            <a:r>
              <a:rPr lang="en-US" sz="2200" i="1" dirty="0">
                <a:solidFill>
                  <a:srgbClr val="005BA9"/>
                </a:solidFill>
                <a:latin typeface="Arial"/>
                <a:cs typeface="Arial"/>
              </a:rPr>
              <a:t>, the solution is perfectly saturated</a:t>
            </a:r>
          </a:p>
        </p:txBody>
      </p:sp>
    </p:spTree>
    <p:extLst>
      <p:ext uri="{BB962C8B-B14F-4D97-AF65-F5344CB8AC3E}">
        <p14:creationId xmlns:p14="http://schemas.microsoft.com/office/powerpoint/2010/main" val="5500265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2" grpId="0"/>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22" name="Content Placeholder 2"/>
          <p:cNvSpPr>
            <a:spLocks noGrp="1"/>
          </p:cNvSpPr>
          <p:nvPr>
            <p:ph idx="1"/>
          </p:nvPr>
        </p:nvSpPr>
        <p:spPr>
          <a:xfrm>
            <a:off x="76200" y="1143000"/>
            <a:ext cx="8991600" cy="2127494"/>
          </a:xfrm>
        </p:spPr>
        <p:txBody>
          <a:bodyPr/>
          <a:lstStyle/>
          <a:p>
            <a:pPr>
              <a:spcBef>
                <a:spcPts val="800"/>
              </a:spcBef>
            </a:pPr>
            <a:r>
              <a:rPr lang="en-US" sz="3000" dirty="0">
                <a:solidFill>
                  <a:schemeClr val="accent4"/>
                </a:solidFill>
                <a:latin typeface="Arial" charset="0"/>
                <a:cs typeface="Arial" charset="0"/>
              </a:rPr>
              <a:t>Molar solubility calculated by solving equilibrium problem:</a:t>
            </a:r>
          </a:p>
          <a:p>
            <a:pPr marL="0" indent="0" algn="ctr">
              <a:spcBef>
                <a:spcPts val="800"/>
              </a:spcBef>
              <a:buNone/>
            </a:pPr>
            <a:r>
              <a:rPr lang="en-US" sz="3000" dirty="0">
                <a:solidFill>
                  <a:schemeClr val="accent4"/>
                </a:solidFill>
                <a:latin typeface="Arial" charset="0"/>
                <a:cs typeface="Arial" charset="0"/>
              </a:rPr>
              <a:t>Mg(OH)</a:t>
            </a:r>
            <a:r>
              <a:rPr lang="en-US" sz="3000" baseline="-25000" dirty="0">
                <a:solidFill>
                  <a:schemeClr val="accent4"/>
                </a:solidFill>
                <a:latin typeface="Arial" charset="0"/>
                <a:cs typeface="Arial" charset="0"/>
              </a:rPr>
              <a:t>2</a:t>
            </a:r>
            <a:r>
              <a:rPr lang="en-US" sz="3000" dirty="0">
                <a:solidFill>
                  <a:schemeClr val="accent4"/>
                </a:solidFill>
                <a:latin typeface="Arial" charset="0"/>
                <a:cs typeface="Arial" charset="0"/>
              </a:rPr>
              <a:t>(</a:t>
            </a:r>
            <a:r>
              <a:rPr lang="en-US" sz="3000" i="1" dirty="0">
                <a:solidFill>
                  <a:schemeClr val="accent4"/>
                </a:solidFill>
                <a:latin typeface="Arial" charset="0"/>
                <a:cs typeface="Arial" charset="0"/>
              </a:rPr>
              <a:t>s</a:t>
            </a:r>
            <a:r>
              <a:rPr lang="en-US" sz="3000" dirty="0">
                <a:solidFill>
                  <a:schemeClr val="accent4"/>
                </a:solidFill>
                <a:latin typeface="Arial" charset="0"/>
                <a:cs typeface="Arial" charset="0"/>
              </a:rPr>
              <a:t>)  ⇌   Mg</a:t>
            </a:r>
            <a:r>
              <a:rPr lang="en-US" sz="3000" baseline="30000" dirty="0">
                <a:solidFill>
                  <a:schemeClr val="accent4"/>
                </a:solidFill>
                <a:latin typeface="Arial" charset="0"/>
                <a:cs typeface="Arial" charset="0"/>
              </a:rPr>
              <a:t>2+</a:t>
            </a:r>
            <a:r>
              <a:rPr lang="en-US" sz="3000" dirty="0">
                <a:solidFill>
                  <a:schemeClr val="accent4"/>
                </a:solidFill>
                <a:latin typeface="Arial" charset="0"/>
                <a:cs typeface="Arial" charset="0"/>
              </a:rPr>
              <a:t>(</a:t>
            </a:r>
            <a:r>
              <a:rPr lang="en-US" sz="3000" i="1" dirty="0" err="1">
                <a:solidFill>
                  <a:schemeClr val="accent4"/>
                </a:solidFill>
                <a:latin typeface="Arial" charset="0"/>
                <a:cs typeface="Arial" charset="0"/>
              </a:rPr>
              <a:t>aq</a:t>
            </a:r>
            <a:r>
              <a:rPr lang="en-US" sz="3000" dirty="0">
                <a:solidFill>
                  <a:schemeClr val="accent4"/>
                </a:solidFill>
                <a:latin typeface="Arial" charset="0"/>
                <a:cs typeface="Arial" charset="0"/>
              </a:rPr>
              <a:t>)  +  2OH</a:t>
            </a:r>
            <a:r>
              <a:rPr lang="en-US" sz="3000" baseline="30000" dirty="0">
                <a:solidFill>
                  <a:schemeClr val="accent4"/>
                </a:solidFill>
                <a:latin typeface="Arial" charset="0"/>
                <a:cs typeface="Arial" charset="0"/>
              </a:rPr>
              <a:t>-</a:t>
            </a:r>
            <a:r>
              <a:rPr lang="en-US" sz="3000" dirty="0">
                <a:solidFill>
                  <a:schemeClr val="accent4"/>
                </a:solidFill>
                <a:latin typeface="Arial" charset="0"/>
                <a:cs typeface="Arial" charset="0"/>
              </a:rPr>
              <a:t>(</a:t>
            </a:r>
            <a:r>
              <a:rPr lang="en-US" sz="3000" i="1" dirty="0" err="1">
                <a:solidFill>
                  <a:schemeClr val="accent4"/>
                </a:solidFill>
                <a:latin typeface="Arial" charset="0"/>
                <a:cs typeface="Arial" charset="0"/>
              </a:rPr>
              <a:t>aq</a:t>
            </a:r>
            <a:r>
              <a:rPr lang="en-US" sz="3000" dirty="0">
                <a:solidFill>
                  <a:schemeClr val="accent4"/>
                </a:solidFill>
                <a:latin typeface="Arial" charset="0"/>
                <a:cs typeface="Arial" charset="0"/>
              </a:rPr>
              <a:t>)</a:t>
            </a:r>
            <a:endParaRPr lang="en-US" sz="2400" dirty="0">
              <a:solidFill>
                <a:schemeClr val="accent4"/>
              </a:solidFill>
              <a:latin typeface="Arial" charset="0"/>
              <a:cs typeface="Arial" charset="0"/>
            </a:endParaRPr>
          </a:p>
        </p:txBody>
      </p: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Calculating Molar Solubility (</a:t>
            </a:r>
            <a:r>
              <a:rPr lang="en-US" sz="4400" i="1" kern="0" dirty="0">
                <a:solidFill>
                  <a:srgbClr val="084333"/>
                </a:solidFill>
                <a:cs typeface="Georgia"/>
              </a:rPr>
              <a:t>S</a:t>
            </a:r>
            <a:r>
              <a:rPr lang="en-US" sz="4400" kern="0" dirty="0">
                <a:solidFill>
                  <a:srgbClr val="084333"/>
                </a:solidFill>
                <a:cs typeface="Georgia"/>
              </a:rPr>
              <a:t>)</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11" name="Object 10"/>
          <p:cNvGraphicFramePr>
            <a:graphicFrameLocks noChangeAspect="1"/>
          </p:cNvGraphicFramePr>
          <p:nvPr>
            <p:extLst>
              <p:ext uri="{D42A27DB-BD31-4B8C-83A1-F6EECF244321}">
                <p14:modId xmlns:p14="http://schemas.microsoft.com/office/powerpoint/2010/main" val="965651484"/>
              </p:ext>
            </p:extLst>
          </p:nvPr>
        </p:nvGraphicFramePr>
        <p:xfrm>
          <a:off x="1949575" y="3273860"/>
          <a:ext cx="4678362" cy="681151"/>
        </p:xfrm>
        <a:graphic>
          <a:graphicData uri="http://schemas.openxmlformats.org/presentationml/2006/ole">
            <mc:AlternateContent xmlns:mc="http://schemas.openxmlformats.org/markup-compatibility/2006">
              <mc:Choice xmlns:v="urn:schemas-microsoft-com:vml" Requires="v">
                <p:oleObj spid="_x0000_s27657" name="Equation" r:id="rId4" imgW="2006280" imgH="291960" progId="Equation.3">
                  <p:embed/>
                </p:oleObj>
              </mc:Choice>
              <mc:Fallback>
                <p:oleObj name="Equation" r:id="rId4" imgW="2006280" imgH="291960" progId="Equation.3">
                  <p:embed/>
                  <p:pic>
                    <p:nvPicPr>
                      <p:cNvPr id="11" name="Object 10"/>
                      <p:cNvPicPr/>
                      <p:nvPr/>
                    </p:nvPicPr>
                    <p:blipFill>
                      <a:blip r:embed="rId5"/>
                      <a:stretch>
                        <a:fillRect/>
                      </a:stretch>
                    </p:blipFill>
                    <p:spPr>
                      <a:xfrm>
                        <a:off x="1949575" y="3273860"/>
                        <a:ext cx="4678362" cy="681151"/>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4224789918"/>
              </p:ext>
            </p:extLst>
          </p:nvPr>
        </p:nvGraphicFramePr>
        <p:xfrm>
          <a:off x="3657600" y="3911600"/>
          <a:ext cx="3065463" cy="584200"/>
        </p:xfrm>
        <a:graphic>
          <a:graphicData uri="http://schemas.openxmlformats.org/presentationml/2006/ole">
            <mc:AlternateContent xmlns:mc="http://schemas.openxmlformats.org/markup-compatibility/2006">
              <mc:Choice xmlns:v="urn:schemas-microsoft-com:vml" Requires="v">
                <p:oleObj spid="_x0000_s27658" name="Equation" r:id="rId6" imgW="1269720" imgH="241200" progId="Equation.3">
                  <p:embed/>
                </p:oleObj>
              </mc:Choice>
              <mc:Fallback>
                <p:oleObj name="Equation" r:id="rId6" imgW="1269720" imgH="241200" progId="Equation.3">
                  <p:embed/>
                  <p:pic>
                    <p:nvPicPr>
                      <p:cNvPr id="12" name="Object 11"/>
                      <p:cNvPicPr/>
                      <p:nvPr/>
                    </p:nvPicPr>
                    <p:blipFill>
                      <a:blip r:embed="rId7"/>
                      <a:stretch>
                        <a:fillRect/>
                      </a:stretch>
                    </p:blipFill>
                    <p:spPr>
                      <a:xfrm>
                        <a:off x="3657600" y="3911600"/>
                        <a:ext cx="3065463" cy="584200"/>
                      </a:xfrm>
                      <a:prstGeom prst="rect">
                        <a:avLst/>
                      </a:prstGeom>
                      <a:noFill/>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468883701"/>
              </p:ext>
            </p:extLst>
          </p:nvPr>
        </p:nvGraphicFramePr>
        <p:xfrm>
          <a:off x="4320380" y="4545590"/>
          <a:ext cx="2422525" cy="492125"/>
        </p:xfrm>
        <a:graphic>
          <a:graphicData uri="http://schemas.openxmlformats.org/presentationml/2006/ole">
            <mc:AlternateContent xmlns:mc="http://schemas.openxmlformats.org/markup-compatibility/2006">
              <mc:Choice xmlns:v="urn:schemas-microsoft-com:vml" Requires="v">
                <p:oleObj spid="_x0000_s27659" name="Equation" r:id="rId8" imgW="1002960" imgH="203040" progId="Equation.3">
                  <p:embed/>
                </p:oleObj>
              </mc:Choice>
              <mc:Fallback>
                <p:oleObj name="Equation" r:id="rId8" imgW="1002960" imgH="203040" progId="Equation.3">
                  <p:embed/>
                  <p:pic>
                    <p:nvPicPr>
                      <p:cNvPr id="13" name="Object 12"/>
                      <p:cNvPicPr/>
                      <p:nvPr/>
                    </p:nvPicPr>
                    <p:blipFill>
                      <a:blip r:embed="rId9"/>
                      <a:stretch>
                        <a:fillRect/>
                      </a:stretch>
                    </p:blipFill>
                    <p:spPr>
                      <a:xfrm>
                        <a:off x="4320380" y="4545590"/>
                        <a:ext cx="2422525" cy="492125"/>
                      </a:xfrm>
                      <a:prstGeom prst="rect">
                        <a:avLst/>
                      </a:prstGeom>
                      <a:no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990489146"/>
              </p:ext>
            </p:extLst>
          </p:nvPr>
        </p:nvGraphicFramePr>
        <p:xfrm>
          <a:off x="4648200" y="5105400"/>
          <a:ext cx="2332037" cy="492125"/>
        </p:xfrm>
        <a:graphic>
          <a:graphicData uri="http://schemas.openxmlformats.org/presentationml/2006/ole">
            <mc:AlternateContent xmlns:mc="http://schemas.openxmlformats.org/markup-compatibility/2006">
              <mc:Choice xmlns:v="urn:schemas-microsoft-com:vml" Requires="v">
                <p:oleObj spid="_x0000_s27660" name="Equation" r:id="rId10" imgW="965160" imgH="203040" progId="Equation.3">
                  <p:embed/>
                </p:oleObj>
              </mc:Choice>
              <mc:Fallback>
                <p:oleObj name="Equation" r:id="rId10" imgW="965160" imgH="203040" progId="Equation.3">
                  <p:embed/>
                  <p:pic>
                    <p:nvPicPr>
                      <p:cNvPr id="14" name="Object 13"/>
                      <p:cNvPicPr/>
                      <p:nvPr/>
                    </p:nvPicPr>
                    <p:blipFill>
                      <a:blip r:embed="rId11"/>
                      <a:stretch>
                        <a:fillRect/>
                      </a:stretch>
                    </p:blipFill>
                    <p:spPr>
                      <a:xfrm>
                        <a:off x="4648200" y="5105400"/>
                        <a:ext cx="2332037" cy="492125"/>
                      </a:xfrm>
                      <a:prstGeom prst="rect">
                        <a:avLst/>
                      </a:prstGeom>
                      <a:noFill/>
                    </p:spPr>
                  </p:pic>
                </p:oleObj>
              </mc:Fallback>
            </mc:AlternateContent>
          </a:graphicData>
        </a:graphic>
      </p:graphicFrame>
      <p:sp>
        <p:nvSpPr>
          <p:cNvPr id="5" name="Rectangle 4"/>
          <p:cNvSpPr/>
          <p:nvPr/>
        </p:nvSpPr>
        <p:spPr>
          <a:xfrm>
            <a:off x="4320381" y="2652508"/>
            <a:ext cx="633507" cy="553998"/>
          </a:xfrm>
          <a:prstGeom prst="rect">
            <a:avLst/>
          </a:prstGeom>
        </p:spPr>
        <p:txBody>
          <a:bodyPr wrap="none">
            <a:spAutoFit/>
          </a:bodyPr>
          <a:lstStyle/>
          <a:p>
            <a:r>
              <a:rPr lang="en-US" sz="3000" dirty="0">
                <a:solidFill>
                  <a:srgbClr val="F32518"/>
                </a:solidFill>
              </a:rPr>
              <a:t>(</a:t>
            </a:r>
            <a:r>
              <a:rPr lang="en-US" sz="3000" i="1" dirty="0">
                <a:solidFill>
                  <a:srgbClr val="F32518"/>
                </a:solidFill>
              </a:rPr>
              <a:t>x</a:t>
            </a:r>
            <a:r>
              <a:rPr lang="en-US" sz="3000" dirty="0">
                <a:solidFill>
                  <a:srgbClr val="F32518"/>
                </a:solidFill>
              </a:rPr>
              <a:t>)</a:t>
            </a:r>
          </a:p>
        </p:txBody>
      </p:sp>
      <p:sp>
        <p:nvSpPr>
          <p:cNvPr id="16" name="Rectangle 15"/>
          <p:cNvSpPr/>
          <p:nvPr/>
        </p:nvSpPr>
        <p:spPr>
          <a:xfrm>
            <a:off x="6213898" y="2665208"/>
            <a:ext cx="846707" cy="553998"/>
          </a:xfrm>
          <a:prstGeom prst="rect">
            <a:avLst/>
          </a:prstGeom>
        </p:spPr>
        <p:txBody>
          <a:bodyPr wrap="none">
            <a:spAutoFit/>
          </a:bodyPr>
          <a:lstStyle/>
          <a:p>
            <a:r>
              <a:rPr lang="en-US" sz="3000" dirty="0">
                <a:solidFill>
                  <a:srgbClr val="F32518"/>
                </a:solidFill>
              </a:rPr>
              <a:t>(2</a:t>
            </a:r>
            <a:r>
              <a:rPr lang="en-US" sz="3000" i="1" dirty="0">
                <a:solidFill>
                  <a:srgbClr val="F32518"/>
                </a:solidFill>
              </a:rPr>
              <a:t>x</a:t>
            </a:r>
            <a:r>
              <a:rPr lang="en-US" sz="3000" dirty="0">
                <a:solidFill>
                  <a:srgbClr val="F32518"/>
                </a:solidFill>
              </a:rPr>
              <a:t>)</a:t>
            </a:r>
          </a:p>
        </p:txBody>
      </p:sp>
      <p:sp>
        <p:nvSpPr>
          <p:cNvPr id="6" name="Rectangle 5"/>
          <p:cNvSpPr/>
          <p:nvPr/>
        </p:nvSpPr>
        <p:spPr>
          <a:xfrm>
            <a:off x="4953888" y="5634335"/>
            <a:ext cx="3392275" cy="461665"/>
          </a:xfrm>
          <a:prstGeom prst="rect">
            <a:avLst/>
          </a:prstGeom>
        </p:spPr>
        <p:txBody>
          <a:bodyPr wrap="none">
            <a:spAutoFit/>
          </a:bodyPr>
          <a:lstStyle/>
          <a:p>
            <a:pPr marL="0" indent="0">
              <a:spcBef>
                <a:spcPts val="1200"/>
              </a:spcBef>
              <a:buNone/>
            </a:pPr>
            <a:r>
              <a:rPr lang="en-US" sz="2400" i="1" dirty="0">
                <a:solidFill>
                  <a:schemeClr val="accent4"/>
                </a:solidFill>
              </a:rPr>
              <a:t>(x</a:t>
            </a:r>
            <a:r>
              <a:rPr lang="en-US" sz="2400" dirty="0">
                <a:solidFill>
                  <a:schemeClr val="accent4"/>
                </a:solidFill>
              </a:rPr>
              <a:t> = </a:t>
            </a:r>
            <a:r>
              <a:rPr lang="en-US" sz="2400" i="1" dirty="0">
                <a:solidFill>
                  <a:schemeClr val="accent4"/>
                </a:solidFill>
              </a:rPr>
              <a:t>S, molar solubility</a:t>
            </a:r>
            <a:r>
              <a:rPr lang="en-US" sz="2400" dirty="0">
                <a:solidFill>
                  <a:schemeClr val="accent4"/>
                </a:solidFill>
              </a:rPr>
              <a:t>) </a:t>
            </a:r>
          </a:p>
        </p:txBody>
      </p:sp>
      <p:sp>
        <p:nvSpPr>
          <p:cNvPr id="18" name="Rectangle 17"/>
          <p:cNvSpPr/>
          <p:nvPr/>
        </p:nvSpPr>
        <p:spPr>
          <a:xfrm>
            <a:off x="2242" y="2590800"/>
            <a:ext cx="1947333" cy="769441"/>
          </a:xfrm>
          <a:prstGeom prst="rect">
            <a:avLst/>
          </a:prstGeom>
        </p:spPr>
        <p:txBody>
          <a:bodyPr wrap="square">
            <a:spAutoFit/>
          </a:bodyPr>
          <a:lstStyle/>
          <a:p>
            <a:r>
              <a:rPr lang="en-US" sz="2200" i="1" dirty="0">
                <a:solidFill>
                  <a:srgbClr val="F32518"/>
                </a:solidFill>
              </a:rPr>
              <a:t>Concentration dissolved:</a:t>
            </a:r>
          </a:p>
        </p:txBody>
      </p:sp>
      <p:sp>
        <p:nvSpPr>
          <p:cNvPr id="19" name="Rectangle 18"/>
          <p:cNvSpPr/>
          <p:nvPr/>
        </p:nvSpPr>
        <p:spPr>
          <a:xfrm>
            <a:off x="206469" y="2206747"/>
            <a:ext cx="702436" cy="523220"/>
          </a:xfrm>
          <a:prstGeom prst="rect">
            <a:avLst/>
          </a:prstGeom>
        </p:spPr>
        <p:txBody>
          <a:bodyPr wrap="none">
            <a:spAutoFit/>
          </a:bodyPr>
          <a:lstStyle/>
          <a:p>
            <a:r>
              <a:rPr lang="en-US" sz="2800" i="1" dirty="0"/>
              <a:t>Ex.</a:t>
            </a:r>
          </a:p>
        </p:txBody>
      </p:sp>
      <p:sp>
        <p:nvSpPr>
          <p:cNvPr id="20" name="Rectangle 19"/>
          <p:cNvSpPr/>
          <p:nvPr/>
        </p:nvSpPr>
        <p:spPr>
          <a:xfrm>
            <a:off x="110066" y="5167028"/>
            <a:ext cx="3014133" cy="1446550"/>
          </a:xfrm>
          <a:prstGeom prst="rect">
            <a:avLst/>
          </a:prstGeom>
        </p:spPr>
        <p:txBody>
          <a:bodyPr wrap="square">
            <a:spAutoFit/>
          </a:bodyPr>
          <a:lstStyle/>
          <a:p>
            <a:r>
              <a:rPr lang="en-US" sz="2200" i="1" dirty="0">
                <a:solidFill>
                  <a:srgbClr val="F32518"/>
                </a:solidFill>
              </a:rPr>
              <a:t>Often solubility is given in g/L or g/mL…be prepared to convert if necessary.</a:t>
            </a:r>
          </a:p>
        </p:txBody>
      </p:sp>
      <p:sp>
        <p:nvSpPr>
          <p:cNvPr id="17" name="Rectangle 16"/>
          <p:cNvSpPr/>
          <p:nvPr/>
        </p:nvSpPr>
        <p:spPr>
          <a:xfrm>
            <a:off x="4975224" y="6003667"/>
            <a:ext cx="3124200" cy="369332"/>
          </a:xfrm>
          <a:prstGeom prst="rect">
            <a:avLst/>
          </a:prstGeom>
        </p:spPr>
        <p:txBody>
          <a:bodyPr wrap="square">
            <a:spAutoFit/>
          </a:bodyPr>
          <a:lstStyle/>
          <a:p>
            <a:pPr marL="0" lvl="1">
              <a:spcBef>
                <a:spcPts val="800"/>
              </a:spcBef>
            </a:pPr>
            <a:r>
              <a:rPr lang="en-US" i="1" dirty="0">
                <a:solidFill>
                  <a:schemeClr val="accent4"/>
                </a:solidFill>
              </a:rPr>
              <a:t>mol Mg(OH)</a:t>
            </a:r>
            <a:r>
              <a:rPr lang="en-US" i="1" baseline="-25000" dirty="0">
                <a:solidFill>
                  <a:schemeClr val="accent4"/>
                </a:solidFill>
              </a:rPr>
              <a:t>2</a:t>
            </a:r>
            <a:r>
              <a:rPr lang="en-US" i="1" dirty="0">
                <a:solidFill>
                  <a:schemeClr val="accent4"/>
                </a:solidFill>
              </a:rPr>
              <a:t> per L of water</a:t>
            </a:r>
          </a:p>
        </p:txBody>
      </p:sp>
      <p:sp>
        <p:nvSpPr>
          <p:cNvPr id="21" name="Rectangle 20"/>
          <p:cNvSpPr/>
          <p:nvPr/>
        </p:nvSpPr>
        <p:spPr>
          <a:xfrm>
            <a:off x="2133600" y="2667000"/>
            <a:ext cx="633507" cy="553998"/>
          </a:xfrm>
          <a:prstGeom prst="rect">
            <a:avLst/>
          </a:prstGeom>
        </p:spPr>
        <p:txBody>
          <a:bodyPr wrap="none">
            <a:spAutoFit/>
          </a:bodyPr>
          <a:lstStyle/>
          <a:p>
            <a:r>
              <a:rPr lang="en-US" sz="3000" dirty="0">
                <a:solidFill>
                  <a:srgbClr val="F32518"/>
                </a:solidFill>
              </a:rPr>
              <a:t>(</a:t>
            </a:r>
            <a:r>
              <a:rPr lang="en-US" sz="3000" i="1" dirty="0">
                <a:solidFill>
                  <a:srgbClr val="F32518"/>
                </a:solidFill>
              </a:rPr>
              <a:t>x</a:t>
            </a:r>
            <a:r>
              <a:rPr lang="en-US" sz="3000" dirty="0">
                <a:solidFill>
                  <a:srgbClr val="F32518"/>
                </a:solidFill>
              </a:rPr>
              <a:t>)</a:t>
            </a:r>
          </a:p>
        </p:txBody>
      </p:sp>
      <p:sp>
        <p:nvSpPr>
          <p:cNvPr id="22" name="Rectangle 21">
            <a:extLst>
              <a:ext uri="{FF2B5EF4-FFF2-40B4-BE49-F238E27FC236}">
                <a16:creationId xmlns:a16="http://schemas.microsoft.com/office/drawing/2014/main" id="{98FBF369-B164-4E47-B64A-7C86BD8347EA}"/>
              </a:ext>
            </a:extLst>
          </p:cNvPr>
          <p:cNvSpPr/>
          <p:nvPr/>
        </p:nvSpPr>
        <p:spPr>
          <a:xfrm>
            <a:off x="3870324" y="6262497"/>
            <a:ext cx="5334000" cy="646331"/>
          </a:xfrm>
          <a:prstGeom prst="rect">
            <a:avLst/>
          </a:prstGeom>
        </p:spPr>
        <p:txBody>
          <a:bodyPr wrap="square">
            <a:spAutoFit/>
          </a:bodyPr>
          <a:lstStyle/>
          <a:p>
            <a:pPr marL="0" lvl="1">
              <a:spcBef>
                <a:spcPts val="800"/>
              </a:spcBef>
            </a:pPr>
            <a:r>
              <a:rPr lang="en-US" i="1" dirty="0">
                <a:solidFill>
                  <a:srgbClr val="0070C0"/>
                </a:solidFill>
              </a:rPr>
              <a:t>Note that this is fairly small and Mg(OH)</a:t>
            </a:r>
            <a:r>
              <a:rPr lang="en-US" i="1" baseline="-25000" dirty="0">
                <a:solidFill>
                  <a:srgbClr val="0070C0"/>
                </a:solidFill>
              </a:rPr>
              <a:t>2</a:t>
            </a:r>
            <a:r>
              <a:rPr lang="en-US" i="1" dirty="0">
                <a:solidFill>
                  <a:srgbClr val="0070C0"/>
                </a:solidFill>
              </a:rPr>
              <a:t> in considered slightly or insoluble</a:t>
            </a:r>
          </a:p>
        </p:txBody>
      </p:sp>
    </p:spTree>
    <p:extLst>
      <p:ext uri="{BB962C8B-B14F-4D97-AF65-F5344CB8AC3E}">
        <p14:creationId xmlns:p14="http://schemas.microsoft.com/office/powerpoint/2010/main" val="12487265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362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622" grpId="0" build="p"/>
      <p:bldP spid="5" grpId="0"/>
      <p:bldP spid="16" grpId="0"/>
      <p:bldP spid="6" grpId="0"/>
      <p:bldP spid="18" grpId="0"/>
      <p:bldP spid="19" grpId="0"/>
      <p:bldP spid="20" grpId="0"/>
      <p:bldP spid="17" grpId="0"/>
      <p:bldP spid="21" grpId="0"/>
      <p:bldP spid="2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2" name="Content Placeholder 2"/>
          <p:cNvSpPr>
            <a:spLocks noGrp="1"/>
          </p:cNvSpPr>
          <p:nvPr>
            <p:ph idx="1"/>
          </p:nvPr>
        </p:nvSpPr>
        <p:spPr>
          <a:xfrm>
            <a:off x="76200" y="1143000"/>
            <a:ext cx="8991600" cy="4191000"/>
          </a:xfrm>
        </p:spPr>
        <p:txBody>
          <a:bodyPr/>
          <a:lstStyle/>
          <a:p>
            <a:pPr>
              <a:spcBef>
                <a:spcPts val="800"/>
              </a:spcBef>
            </a:pPr>
            <a:r>
              <a:rPr lang="en-US" b="1" dirty="0">
                <a:solidFill>
                  <a:schemeClr val="accent4"/>
                </a:solidFill>
                <a:latin typeface="Arial" charset="0"/>
                <a:cs typeface="Arial" charset="0"/>
              </a:rPr>
              <a:t>Common-Ion Effect</a:t>
            </a:r>
            <a:r>
              <a:rPr lang="en-US" dirty="0">
                <a:solidFill>
                  <a:schemeClr val="accent4"/>
                </a:solidFill>
                <a:latin typeface="Arial" charset="0"/>
                <a:cs typeface="Arial" charset="0"/>
              </a:rPr>
              <a:t>:</a:t>
            </a:r>
          </a:p>
          <a:p>
            <a:pPr marL="457200" lvl="1" indent="0">
              <a:spcBef>
                <a:spcPts val="800"/>
              </a:spcBef>
              <a:buNone/>
            </a:pPr>
            <a:r>
              <a:rPr lang="en-US" dirty="0">
                <a:solidFill>
                  <a:schemeClr val="accent4"/>
                </a:solidFill>
                <a:latin typeface="Arial" charset="0"/>
                <a:cs typeface="Arial" charset="0"/>
              </a:rPr>
              <a:t>   </a:t>
            </a:r>
            <a:r>
              <a:rPr lang="en-US" sz="3000" dirty="0">
                <a:solidFill>
                  <a:schemeClr val="accent4"/>
                </a:solidFill>
                <a:latin typeface="Arial" charset="0"/>
                <a:cs typeface="Arial" charset="0"/>
              </a:rPr>
              <a:t>BaSO</a:t>
            </a:r>
            <a:r>
              <a:rPr lang="en-US" sz="3000" baseline="-25000" dirty="0">
                <a:solidFill>
                  <a:schemeClr val="accent4"/>
                </a:solidFill>
                <a:latin typeface="Arial" charset="0"/>
                <a:cs typeface="Arial" charset="0"/>
              </a:rPr>
              <a:t>4</a:t>
            </a:r>
            <a:r>
              <a:rPr lang="en-US" sz="3000" dirty="0">
                <a:solidFill>
                  <a:schemeClr val="accent4"/>
                </a:solidFill>
                <a:latin typeface="Arial" charset="0"/>
                <a:cs typeface="Arial" charset="0"/>
              </a:rPr>
              <a:t>(</a:t>
            </a:r>
            <a:r>
              <a:rPr lang="en-US" sz="3000" i="1" dirty="0">
                <a:solidFill>
                  <a:schemeClr val="accent4"/>
                </a:solidFill>
                <a:latin typeface="Arial" charset="0"/>
                <a:cs typeface="Arial" charset="0"/>
              </a:rPr>
              <a:t>s</a:t>
            </a:r>
            <a:r>
              <a:rPr lang="en-US" sz="3000" dirty="0">
                <a:solidFill>
                  <a:schemeClr val="accent4"/>
                </a:solidFill>
                <a:latin typeface="Arial" charset="0"/>
                <a:cs typeface="Arial" charset="0"/>
              </a:rPr>
              <a:t>) ⇌ Ba</a:t>
            </a:r>
            <a:r>
              <a:rPr lang="en-US" sz="3000" baseline="30000" dirty="0">
                <a:solidFill>
                  <a:schemeClr val="accent4"/>
                </a:solidFill>
                <a:latin typeface="Arial" charset="0"/>
                <a:cs typeface="Arial" charset="0"/>
              </a:rPr>
              <a:t>2+</a:t>
            </a:r>
            <a:r>
              <a:rPr lang="en-US" sz="3000" dirty="0">
                <a:solidFill>
                  <a:schemeClr val="accent4"/>
                </a:solidFill>
                <a:latin typeface="Arial" charset="0"/>
                <a:cs typeface="Arial" charset="0"/>
              </a:rPr>
              <a:t>(</a:t>
            </a:r>
            <a:r>
              <a:rPr lang="en-US" sz="3000" i="1" dirty="0" err="1">
                <a:solidFill>
                  <a:schemeClr val="accent4"/>
                </a:solidFill>
                <a:latin typeface="Arial" charset="0"/>
                <a:cs typeface="Arial" charset="0"/>
              </a:rPr>
              <a:t>aq</a:t>
            </a:r>
            <a:r>
              <a:rPr lang="en-US" sz="3000" dirty="0">
                <a:solidFill>
                  <a:schemeClr val="accent4"/>
                </a:solidFill>
                <a:latin typeface="Arial" charset="0"/>
                <a:cs typeface="Arial" charset="0"/>
              </a:rPr>
              <a:t>)   +   SO</a:t>
            </a:r>
            <a:r>
              <a:rPr lang="en-US" sz="3000" baseline="-25000" dirty="0">
                <a:solidFill>
                  <a:schemeClr val="accent4"/>
                </a:solidFill>
                <a:latin typeface="Arial" charset="0"/>
                <a:cs typeface="Arial" charset="0"/>
              </a:rPr>
              <a:t>4</a:t>
            </a:r>
            <a:r>
              <a:rPr lang="en-US" sz="3000" baseline="30000" dirty="0">
                <a:solidFill>
                  <a:schemeClr val="accent4"/>
                </a:solidFill>
                <a:latin typeface="Arial" charset="0"/>
                <a:cs typeface="Arial" charset="0"/>
              </a:rPr>
              <a:t>2-</a:t>
            </a:r>
            <a:r>
              <a:rPr lang="en-US" sz="3000" dirty="0">
                <a:solidFill>
                  <a:schemeClr val="accent4"/>
                </a:solidFill>
                <a:latin typeface="Arial" charset="0"/>
                <a:cs typeface="Arial" charset="0"/>
              </a:rPr>
              <a:t>(</a:t>
            </a:r>
            <a:r>
              <a:rPr lang="en-US" sz="3000" i="1" dirty="0" err="1">
                <a:solidFill>
                  <a:schemeClr val="accent4"/>
                </a:solidFill>
                <a:latin typeface="Arial" charset="0"/>
                <a:cs typeface="Arial" charset="0"/>
              </a:rPr>
              <a:t>aq</a:t>
            </a:r>
            <a:r>
              <a:rPr lang="en-US" sz="3000" dirty="0">
                <a:solidFill>
                  <a:schemeClr val="accent4"/>
                </a:solidFill>
                <a:latin typeface="Arial" charset="0"/>
                <a:cs typeface="Arial" charset="0"/>
              </a:rPr>
              <a:t>)	</a:t>
            </a:r>
            <a:r>
              <a:rPr lang="en-US" dirty="0">
                <a:solidFill>
                  <a:schemeClr val="accent4"/>
                </a:solidFill>
                <a:latin typeface="Arial" charset="0"/>
                <a:cs typeface="Arial" charset="0"/>
              </a:rPr>
              <a:t>  </a:t>
            </a:r>
          </a:p>
          <a:p>
            <a:pPr marL="914400" lvl="2" indent="0">
              <a:spcBef>
                <a:spcPts val="800"/>
              </a:spcBef>
              <a:buNone/>
            </a:pPr>
            <a:endParaRPr lang="en-US" i="1" dirty="0">
              <a:solidFill>
                <a:schemeClr val="accent4"/>
              </a:solidFill>
              <a:latin typeface="Arial" charset="0"/>
              <a:cs typeface="Arial" charset="0"/>
            </a:endParaRPr>
          </a:p>
          <a:p>
            <a:pPr marL="914400" lvl="2" indent="0">
              <a:spcBef>
                <a:spcPts val="800"/>
              </a:spcBef>
              <a:buNone/>
            </a:pPr>
            <a:r>
              <a:rPr lang="en-US" i="1" dirty="0">
                <a:solidFill>
                  <a:schemeClr val="accent4"/>
                </a:solidFill>
                <a:latin typeface="Arial" charset="0"/>
                <a:cs typeface="Arial" charset="0"/>
              </a:rPr>
              <a:t>	</a:t>
            </a:r>
            <a:endParaRPr lang="en-US" sz="3000" dirty="0">
              <a:solidFill>
                <a:schemeClr val="accent4"/>
              </a:solidFill>
              <a:latin typeface="Arial" charset="0"/>
              <a:cs typeface="Arial" charset="0"/>
            </a:endParaRPr>
          </a:p>
          <a:p>
            <a:pPr marL="457200" lvl="1" indent="0">
              <a:spcBef>
                <a:spcPts val="800"/>
              </a:spcBef>
              <a:buNone/>
            </a:pPr>
            <a:endParaRPr lang="en-US" sz="1400" dirty="0">
              <a:solidFill>
                <a:schemeClr val="accent4"/>
              </a:solidFill>
              <a:latin typeface="Arial" charset="0"/>
              <a:cs typeface="Arial" charset="0"/>
            </a:endParaRPr>
          </a:p>
          <a:p>
            <a:pPr marL="284163" lvl="1" indent="0">
              <a:spcBef>
                <a:spcPts val="800"/>
              </a:spcBef>
              <a:buNone/>
            </a:pPr>
            <a:r>
              <a:rPr lang="en-US" dirty="0">
                <a:solidFill>
                  <a:schemeClr val="accent4"/>
                </a:solidFill>
                <a:latin typeface="Arial" charset="0"/>
                <a:cs typeface="Arial" charset="0"/>
              </a:rPr>
              <a:t>  </a:t>
            </a:r>
            <a:r>
              <a:rPr lang="en-US" sz="3000" dirty="0">
                <a:solidFill>
                  <a:schemeClr val="accent4"/>
                </a:solidFill>
                <a:latin typeface="Arial" charset="0"/>
                <a:cs typeface="Arial" charset="0"/>
              </a:rPr>
              <a:t>Na</a:t>
            </a:r>
            <a:r>
              <a:rPr lang="en-US" sz="3000" baseline="-25000" dirty="0">
                <a:solidFill>
                  <a:schemeClr val="accent4"/>
                </a:solidFill>
                <a:latin typeface="Arial" charset="0"/>
                <a:cs typeface="Arial" charset="0"/>
              </a:rPr>
              <a:t>2</a:t>
            </a:r>
            <a:r>
              <a:rPr lang="en-US" sz="3000" dirty="0">
                <a:solidFill>
                  <a:schemeClr val="accent4"/>
                </a:solidFill>
                <a:latin typeface="Arial" charset="0"/>
                <a:cs typeface="Arial" charset="0"/>
              </a:rPr>
              <a:t>SO</a:t>
            </a:r>
            <a:r>
              <a:rPr lang="en-US" sz="3000" baseline="-25000" dirty="0">
                <a:solidFill>
                  <a:schemeClr val="accent4"/>
                </a:solidFill>
                <a:latin typeface="Arial" charset="0"/>
                <a:cs typeface="Arial" charset="0"/>
              </a:rPr>
              <a:t>4</a:t>
            </a:r>
            <a:r>
              <a:rPr lang="en-US" sz="3000" dirty="0">
                <a:solidFill>
                  <a:schemeClr val="accent4"/>
                </a:solidFill>
                <a:latin typeface="Arial" charset="0"/>
                <a:cs typeface="Arial" charset="0"/>
              </a:rPr>
              <a:t>(</a:t>
            </a:r>
            <a:r>
              <a:rPr lang="en-US" sz="3000" i="1" dirty="0">
                <a:solidFill>
                  <a:schemeClr val="accent4"/>
                </a:solidFill>
                <a:latin typeface="Arial" charset="0"/>
                <a:cs typeface="Arial" charset="0"/>
              </a:rPr>
              <a:t>s</a:t>
            </a:r>
            <a:r>
              <a:rPr lang="en-US" sz="3000" dirty="0">
                <a:solidFill>
                  <a:schemeClr val="accent4"/>
                </a:solidFill>
                <a:latin typeface="Arial" charset="0"/>
                <a:cs typeface="Arial" charset="0"/>
              </a:rPr>
              <a:t>)  →  2Na</a:t>
            </a:r>
            <a:r>
              <a:rPr lang="en-US" sz="3000" baseline="30000" dirty="0">
                <a:solidFill>
                  <a:schemeClr val="accent4"/>
                </a:solidFill>
                <a:latin typeface="Arial" charset="0"/>
                <a:cs typeface="Arial" charset="0"/>
              </a:rPr>
              <a:t>+</a:t>
            </a:r>
            <a:r>
              <a:rPr lang="en-US" sz="3000" dirty="0">
                <a:solidFill>
                  <a:schemeClr val="accent4"/>
                </a:solidFill>
                <a:latin typeface="Arial" charset="0"/>
                <a:cs typeface="Arial" charset="0"/>
              </a:rPr>
              <a:t>(</a:t>
            </a:r>
            <a:r>
              <a:rPr lang="en-US" sz="3000" i="1" dirty="0" err="1">
                <a:solidFill>
                  <a:schemeClr val="accent4"/>
                </a:solidFill>
                <a:latin typeface="Arial" charset="0"/>
                <a:cs typeface="Arial" charset="0"/>
              </a:rPr>
              <a:t>aq</a:t>
            </a:r>
            <a:r>
              <a:rPr lang="en-US" sz="3000" dirty="0">
                <a:solidFill>
                  <a:schemeClr val="accent4"/>
                </a:solidFill>
                <a:latin typeface="Arial" charset="0"/>
                <a:cs typeface="Arial" charset="0"/>
              </a:rPr>
              <a:t>)  +   SO</a:t>
            </a:r>
            <a:r>
              <a:rPr lang="en-US" sz="3000" baseline="-25000" dirty="0">
                <a:solidFill>
                  <a:schemeClr val="accent4"/>
                </a:solidFill>
                <a:latin typeface="Arial" charset="0"/>
                <a:cs typeface="Arial" charset="0"/>
              </a:rPr>
              <a:t>4</a:t>
            </a:r>
            <a:r>
              <a:rPr lang="en-US" sz="3000" baseline="30000" dirty="0">
                <a:solidFill>
                  <a:schemeClr val="accent4"/>
                </a:solidFill>
                <a:latin typeface="Arial" charset="0"/>
                <a:cs typeface="Arial" charset="0"/>
              </a:rPr>
              <a:t>2-</a:t>
            </a:r>
            <a:r>
              <a:rPr lang="en-US" sz="3000" dirty="0">
                <a:solidFill>
                  <a:schemeClr val="accent4"/>
                </a:solidFill>
                <a:latin typeface="Arial" charset="0"/>
                <a:cs typeface="Arial" charset="0"/>
              </a:rPr>
              <a:t>(</a:t>
            </a:r>
            <a:r>
              <a:rPr lang="en-US" sz="3000" i="1" dirty="0" err="1">
                <a:solidFill>
                  <a:schemeClr val="accent4"/>
                </a:solidFill>
                <a:latin typeface="Arial" charset="0"/>
                <a:cs typeface="Arial" charset="0"/>
              </a:rPr>
              <a:t>aq</a:t>
            </a:r>
            <a:r>
              <a:rPr lang="en-US" sz="3000" dirty="0">
                <a:solidFill>
                  <a:schemeClr val="accent4"/>
                </a:solidFill>
                <a:latin typeface="Arial" charset="0"/>
                <a:cs typeface="Arial" charset="0"/>
              </a:rPr>
              <a:t>)</a:t>
            </a:r>
          </a:p>
        </p:txBody>
      </p:sp>
      <p:sp>
        <p:nvSpPr>
          <p:cNvPr id="8"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Factors Affecting Solubility</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9" name="Straight Connector 8"/>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4" name="Rectangle 3"/>
          <p:cNvSpPr/>
          <p:nvPr/>
        </p:nvSpPr>
        <p:spPr>
          <a:xfrm>
            <a:off x="1066800" y="2438400"/>
            <a:ext cx="4192173" cy="553998"/>
          </a:xfrm>
          <a:prstGeom prst="rect">
            <a:avLst/>
          </a:prstGeom>
        </p:spPr>
        <p:txBody>
          <a:bodyPr wrap="none">
            <a:spAutoFit/>
          </a:bodyPr>
          <a:lstStyle/>
          <a:p>
            <a:pPr lvl="2">
              <a:spcBef>
                <a:spcPts val="800"/>
              </a:spcBef>
            </a:pPr>
            <a:r>
              <a:rPr lang="en-US" sz="3000" i="1" dirty="0">
                <a:solidFill>
                  <a:schemeClr val="accent4"/>
                </a:solidFill>
              </a:rPr>
              <a:t>K</a:t>
            </a:r>
            <a:r>
              <a:rPr lang="en-US" sz="3000" baseline="-25000" dirty="0">
                <a:solidFill>
                  <a:schemeClr val="accent4"/>
                </a:solidFill>
              </a:rPr>
              <a:t>sp</a:t>
            </a:r>
            <a:r>
              <a:rPr lang="en-US" sz="3000" dirty="0">
                <a:solidFill>
                  <a:schemeClr val="accent4"/>
                </a:solidFill>
              </a:rPr>
              <a:t> = [Ba</a:t>
            </a:r>
            <a:r>
              <a:rPr lang="en-US" sz="3000" baseline="30000" dirty="0">
                <a:solidFill>
                  <a:schemeClr val="accent4"/>
                </a:solidFill>
              </a:rPr>
              <a:t>2+</a:t>
            </a:r>
            <a:r>
              <a:rPr lang="en-US" sz="3000" dirty="0">
                <a:solidFill>
                  <a:schemeClr val="accent4"/>
                </a:solidFill>
              </a:rPr>
              <a:t>][SO</a:t>
            </a:r>
            <a:r>
              <a:rPr lang="en-US" sz="3000" baseline="-25000" dirty="0">
                <a:solidFill>
                  <a:schemeClr val="accent4"/>
                </a:solidFill>
              </a:rPr>
              <a:t>4</a:t>
            </a:r>
            <a:r>
              <a:rPr lang="en-US" sz="3000" baseline="30000" dirty="0">
                <a:solidFill>
                  <a:schemeClr val="accent4"/>
                </a:solidFill>
              </a:rPr>
              <a:t>2-</a:t>
            </a:r>
            <a:r>
              <a:rPr lang="en-US" sz="3000" dirty="0">
                <a:solidFill>
                  <a:schemeClr val="accent4"/>
                </a:solidFill>
              </a:rPr>
              <a:t>]</a:t>
            </a:r>
          </a:p>
        </p:txBody>
      </p:sp>
      <p:sp>
        <p:nvSpPr>
          <p:cNvPr id="5" name="Rectangle 4"/>
          <p:cNvSpPr/>
          <p:nvPr/>
        </p:nvSpPr>
        <p:spPr>
          <a:xfrm>
            <a:off x="42333" y="4296235"/>
            <a:ext cx="8991600" cy="769441"/>
          </a:xfrm>
          <a:prstGeom prst="rect">
            <a:avLst/>
          </a:prstGeom>
        </p:spPr>
        <p:txBody>
          <a:bodyPr wrap="square">
            <a:spAutoFit/>
          </a:bodyPr>
          <a:lstStyle/>
          <a:p>
            <a:pPr marL="0" lvl="1">
              <a:spcBef>
                <a:spcPts val="800"/>
              </a:spcBef>
            </a:pPr>
            <a:r>
              <a:rPr lang="en-US" sz="2200" i="1" dirty="0">
                <a:solidFill>
                  <a:srgbClr val="156BAD"/>
                </a:solidFill>
              </a:rPr>
              <a:t>Presence of </a:t>
            </a:r>
            <a:r>
              <a:rPr lang="ja-JP" altLang="en-US" sz="2200" i="1" dirty="0">
                <a:solidFill>
                  <a:srgbClr val="156BAD"/>
                </a:solidFill>
                <a:ea typeface="ＭＳ Ｐゴシック" charset="-128"/>
              </a:rPr>
              <a:t>“</a:t>
            </a:r>
            <a:r>
              <a:rPr lang="en-US" sz="2200" i="1" dirty="0">
                <a:solidFill>
                  <a:srgbClr val="156BAD"/>
                </a:solidFill>
              </a:rPr>
              <a:t>common ion</a:t>
            </a:r>
            <a:r>
              <a:rPr lang="ja-JP" altLang="en-US" sz="2200" i="1" dirty="0">
                <a:solidFill>
                  <a:srgbClr val="156BAD"/>
                </a:solidFill>
                <a:ea typeface="ＭＳ Ｐゴシック" charset="-128"/>
              </a:rPr>
              <a:t>”</a:t>
            </a:r>
            <a:r>
              <a:rPr lang="en-US" sz="2200" i="1" dirty="0">
                <a:solidFill>
                  <a:srgbClr val="156BAD"/>
                </a:solidFill>
              </a:rPr>
              <a:t> (SO</a:t>
            </a:r>
            <a:r>
              <a:rPr lang="en-US" sz="2200" i="1" baseline="-25000" dirty="0">
                <a:solidFill>
                  <a:srgbClr val="156BAD"/>
                </a:solidFill>
              </a:rPr>
              <a:t>4</a:t>
            </a:r>
            <a:r>
              <a:rPr lang="en-US" sz="2200" i="1" baseline="30000" dirty="0">
                <a:solidFill>
                  <a:srgbClr val="156BAD"/>
                </a:solidFill>
              </a:rPr>
              <a:t>2-</a:t>
            </a:r>
            <a:r>
              <a:rPr lang="en-US" sz="2200" i="1" dirty="0">
                <a:solidFill>
                  <a:srgbClr val="156BAD"/>
                </a:solidFill>
              </a:rPr>
              <a:t>) will shift BaSO</a:t>
            </a:r>
            <a:r>
              <a:rPr lang="en-US" sz="2200" i="1" baseline="-25000" dirty="0">
                <a:solidFill>
                  <a:srgbClr val="156BAD"/>
                </a:solidFill>
              </a:rPr>
              <a:t>4</a:t>
            </a:r>
            <a:r>
              <a:rPr lang="en-US" sz="2200" i="1" dirty="0">
                <a:solidFill>
                  <a:srgbClr val="156BAD"/>
                </a:solidFill>
              </a:rPr>
              <a:t> equilibrium to the left, decreasing solubility.</a:t>
            </a:r>
          </a:p>
        </p:txBody>
      </p:sp>
      <p:sp>
        <p:nvSpPr>
          <p:cNvPr id="6" name="Rectangle 5"/>
          <p:cNvSpPr/>
          <p:nvPr/>
        </p:nvSpPr>
        <p:spPr>
          <a:xfrm>
            <a:off x="990600" y="5118584"/>
            <a:ext cx="6302314" cy="553998"/>
          </a:xfrm>
          <a:prstGeom prst="rect">
            <a:avLst/>
          </a:prstGeom>
        </p:spPr>
        <p:txBody>
          <a:bodyPr wrap="none">
            <a:spAutoFit/>
          </a:bodyPr>
          <a:lstStyle/>
          <a:p>
            <a:r>
              <a:rPr lang="en-US" sz="3000" dirty="0">
                <a:solidFill>
                  <a:schemeClr val="accent4"/>
                </a:solidFill>
              </a:rPr>
              <a:t> BaSO</a:t>
            </a:r>
            <a:r>
              <a:rPr lang="en-US" sz="3000" baseline="-25000" dirty="0">
                <a:solidFill>
                  <a:schemeClr val="accent4"/>
                </a:solidFill>
              </a:rPr>
              <a:t>4</a:t>
            </a:r>
            <a:r>
              <a:rPr lang="en-US" sz="3000" dirty="0">
                <a:solidFill>
                  <a:schemeClr val="accent4"/>
                </a:solidFill>
              </a:rPr>
              <a:t>(</a:t>
            </a:r>
            <a:r>
              <a:rPr lang="en-US" sz="3000" i="1" dirty="0">
                <a:solidFill>
                  <a:schemeClr val="accent4"/>
                </a:solidFill>
              </a:rPr>
              <a:t>s</a:t>
            </a:r>
            <a:r>
              <a:rPr lang="en-US" sz="3000" dirty="0">
                <a:solidFill>
                  <a:schemeClr val="accent4"/>
                </a:solidFill>
              </a:rPr>
              <a:t>) ⇌ Ba</a:t>
            </a:r>
            <a:r>
              <a:rPr lang="en-US" sz="3000" baseline="30000" dirty="0">
                <a:solidFill>
                  <a:schemeClr val="accent4"/>
                </a:solidFill>
              </a:rPr>
              <a:t>2+</a:t>
            </a:r>
            <a:r>
              <a:rPr lang="en-US" sz="3000" dirty="0">
                <a:solidFill>
                  <a:schemeClr val="accent4"/>
                </a:solidFill>
              </a:rPr>
              <a:t>(</a:t>
            </a:r>
            <a:r>
              <a:rPr lang="en-US" sz="3000" i="1" dirty="0" err="1">
                <a:solidFill>
                  <a:schemeClr val="accent4"/>
                </a:solidFill>
              </a:rPr>
              <a:t>aq</a:t>
            </a:r>
            <a:r>
              <a:rPr lang="en-US" sz="3000" dirty="0">
                <a:solidFill>
                  <a:schemeClr val="accent4"/>
                </a:solidFill>
              </a:rPr>
              <a:t>)   +   SO</a:t>
            </a:r>
            <a:r>
              <a:rPr lang="en-US" sz="3000" baseline="-25000" dirty="0">
                <a:solidFill>
                  <a:schemeClr val="accent4"/>
                </a:solidFill>
              </a:rPr>
              <a:t>4</a:t>
            </a:r>
            <a:r>
              <a:rPr lang="en-US" sz="3000" baseline="30000" dirty="0">
                <a:solidFill>
                  <a:schemeClr val="accent4"/>
                </a:solidFill>
              </a:rPr>
              <a:t>2-</a:t>
            </a:r>
            <a:r>
              <a:rPr lang="en-US" sz="3000" dirty="0">
                <a:solidFill>
                  <a:schemeClr val="accent4"/>
                </a:solidFill>
              </a:rPr>
              <a:t>(</a:t>
            </a:r>
            <a:r>
              <a:rPr lang="en-US" sz="3000" i="1" dirty="0" err="1">
                <a:solidFill>
                  <a:schemeClr val="accent4"/>
                </a:solidFill>
              </a:rPr>
              <a:t>aq</a:t>
            </a:r>
            <a:r>
              <a:rPr lang="en-US" sz="3000" dirty="0">
                <a:solidFill>
                  <a:schemeClr val="accent4"/>
                </a:solidFill>
              </a:rPr>
              <a:t>)</a:t>
            </a:r>
            <a:endParaRPr lang="en-US" sz="3000" dirty="0"/>
          </a:p>
        </p:txBody>
      </p:sp>
      <p:sp>
        <p:nvSpPr>
          <p:cNvPr id="14" name="Rectangle 13"/>
          <p:cNvSpPr/>
          <p:nvPr/>
        </p:nvSpPr>
        <p:spPr>
          <a:xfrm>
            <a:off x="2989888" y="5728482"/>
            <a:ext cx="1802108" cy="430887"/>
          </a:xfrm>
          <a:prstGeom prst="rect">
            <a:avLst/>
          </a:prstGeom>
        </p:spPr>
        <p:txBody>
          <a:bodyPr wrap="square">
            <a:spAutoFit/>
          </a:bodyPr>
          <a:lstStyle/>
          <a:p>
            <a:pPr>
              <a:spcBef>
                <a:spcPts val="300"/>
              </a:spcBef>
              <a:defRPr/>
            </a:pPr>
            <a:r>
              <a:rPr lang="en-US" sz="2200" i="1" dirty="0">
                <a:solidFill>
                  <a:srgbClr val="005BA9"/>
                </a:solidFill>
                <a:latin typeface="Arial"/>
                <a:cs typeface="Arial"/>
              </a:rPr>
              <a:t>adding SO</a:t>
            </a:r>
            <a:r>
              <a:rPr lang="en-US" sz="2200" i="1" baseline="-25000" dirty="0">
                <a:solidFill>
                  <a:srgbClr val="005BA9"/>
                </a:solidFill>
                <a:latin typeface="Arial"/>
                <a:cs typeface="Arial"/>
              </a:rPr>
              <a:t>4</a:t>
            </a:r>
            <a:r>
              <a:rPr lang="en-US" sz="2200" i="1" baseline="30000" dirty="0">
                <a:solidFill>
                  <a:srgbClr val="005BA9"/>
                </a:solidFill>
                <a:latin typeface="Arial"/>
                <a:cs typeface="Arial"/>
              </a:rPr>
              <a:t>2-</a:t>
            </a:r>
            <a:endParaRPr lang="en-US" sz="2200" i="1" dirty="0">
              <a:solidFill>
                <a:srgbClr val="005BA9"/>
              </a:solidFill>
              <a:latin typeface="Arial"/>
              <a:cs typeface="Arial"/>
            </a:endParaRPr>
          </a:p>
        </p:txBody>
      </p:sp>
      <p:sp>
        <p:nvSpPr>
          <p:cNvPr id="15" name="Rectangle 14"/>
          <p:cNvSpPr/>
          <p:nvPr/>
        </p:nvSpPr>
        <p:spPr>
          <a:xfrm>
            <a:off x="4610099" y="5727599"/>
            <a:ext cx="4648201" cy="769441"/>
          </a:xfrm>
          <a:prstGeom prst="rect">
            <a:avLst/>
          </a:prstGeom>
        </p:spPr>
        <p:txBody>
          <a:bodyPr wrap="square">
            <a:spAutoFit/>
          </a:bodyPr>
          <a:lstStyle/>
          <a:p>
            <a:pPr marL="228600" indent="-228600">
              <a:spcBef>
                <a:spcPts val="300"/>
              </a:spcBef>
              <a:defRPr/>
            </a:pPr>
            <a:r>
              <a:rPr lang="en-US" sz="2200" i="1" dirty="0">
                <a:solidFill>
                  <a:srgbClr val="005BA9"/>
                </a:solidFill>
                <a:latin typeface="Arial"/>
                <a:cs typeface="Arial"/>
              </a:rPr>
              <a:t>= reaction driven to left, decreasing solubility (causing precipitation)</a:t>
            </a:r>
            <a:endParaRPr lang="en-US" sz="2200" i="1" baseline="-25000" dirty="0">
              <a:solidFill>
                <a:srgbClr val="005BA9"/>
              </a:solidFill>
              <a:latin typeface="Arial"/>
              <a:cs typeface="Arial"/>
            </a:endParaRPr>
          </a:p>
        </p:txBody>
      </p:sp>
      <p:sp>
        <p:nvSpPr>
          <p:cNvPr id="16" name="Rectangle 15"/>
          <p:cNvSpPr/>
          <p:nvPr/>
        </p:nvSpPr>
        <p:spPr>
          <a:xfrm>
            <a:off x="-8467" y="3087028"/>
            <a:ext cx="8991600" cy="430887"/>
          </a:xfrm>
          <a:prstGeom prst="rect">
            <a:avLst/>
          </a:prstGeom>
        </p:spPr>
        <p:txBody>
          <a:bodyPr wrap="square">
            <a:spAutoFit/>
          </a:bodyPr>
          <a:lstStyle/>
          <a:p>
            <a:pPr marL="0" lvl="1">
              <a:spcBef>
                <a:spcPts val="800"/>
              </a:spcBef>
            </a:pPr>
            <a:r>
              <a:rPr lang="en-US" sz="2200" i="1" dirty="0">
                <a:solidFill>
                  <a:srgbClr val="156BAD"/>
                </a:solidFill>
              </a:rPr>
              <a:t>Add sodium sulfate to the solution:</a:t>
            </a:r>
          </a:p>
        </p:txBody>
      </p:sp>
    </p:spTree>
    <p:extLst>
      <p:ext uri="{BB962C8B-B14F-4D97-AF65-F5344CB8AC3E}">
        <p14:creationId xmlns:p14="http://schemas.microsoft.com/office/powerpoint/2010/main" val="775166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965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965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52" grpId="0" build="p"/>
      <p:bldP spid="4" grpId="0"/>
      <p:bldP spid="5" grpId="0"/>
      <p:bldP spid="6" grpId="0"/>
      <p:bldP spid="14" grpId="0"/>
      <p:bldP spid="15" grpId="0"/>
      <p:bldP spid="1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700" name="Content Placeholder 2"/>
          <p:cNvSpPr>
            <a:spLocks noGrp="1"/>
          </p:cNvSpPr>
          <p:nvPr>
            <p:ph idx="1"/>
          </p:nvPr>
        </p:nvSpPr>
        <p:spPr>
          <a:xfrm>
            <a:off x="76200" y="1143000"/>
            <a:ext cx="8991600" cy="4114800"/>
          </a:xfrm>
        </p:spPr>
        <p:txBody>
          <a:bodyPr/>
          <a:lstStyle/>
          <a:p>
            <a:r>
              <a:rPr lang="en-US" b="1" dirty="0">
                <a:solidFill>
                  <a:schemeClr val="accent4"/>
                </a:solidFill>
                <a:latin typeface="Arial" charset="0"/>
                <a:cs typeface="Arial" charset="0"/>
              </a:rPr>
              <a:t>pH</a:t>
            </a:r>
            <a:r>
              <a:rPr lang="en-US" dirty="0">
                <a:solidFill>
                  <a:schemeClr val="accent4"/>
                </a:solidFill>
                <a:latin typeface="Arial" charset="0"/>
                <a:cs typeface="Arial" charset="0"/>
              </a:rPr>
              <a:t>:</a:t>
            </a:r>
          </a:p>
          <a:p>
            <a:pPr lvl="1"/>
            <a:r>
              <a:rPr lang="en-US" dirty="0">
                <a:solidFill>
                  <a:schemeClr val="accent4"/>
                </a:solidFill>
                <a:latin typeface="Arial" charset="0"/>
                <a:cs typeface="Arial" charset="0"/>
              </a:rPr>
              <a:t>For insoluble salts containing basic anions, solubility </a:t>
            </a:r>
            <a:r>
              <a:rPr lang="en-US" b="1" dirty="0">
                <a:solidFill>
                  <a:schemeClr val="accent4"/>
                </a:solidFill>
                <a:latin typeface="Arial" charset="0"/>
                <a:cs typeface="Arial" charset="0"/>
              </a:rPr>
              <a:t>increases</a:t>
            </a:r>
            <a:r>
              <a:rPr lang="en-US" b="1" i="1" dirty="0">
                <a:solidFill>
                  <a:schemeClr val="accent4"/>
                </a:solidFill>
                <a:latin typeface="Arial" charset="0"/>
                <a:cs typeface="Arial" charset="0"/>
              </a:rPr>
              <a:t> </a:t>
            </a:r>
            <a:r>
              <a:rPr lang="en-US" dirty="0">
                <a:solidFill>
                  <a:schemeClr val="accent4"/>
                </a:solidFill>
                <a:latin typeface="Arial" charset="0"/>
                <a:cs typeface="Arial" charset="0"/>
              </a:rPr>
              <a:t>as pH </a:t>
            </a:r>
            <a:r>
              <a:rPr lang="en-US" b="1" dirty="0">
                <a:solidFill>
                  <a:schemeClr val="accent4"/>
                </a:solidFill>
                <a:latin typeface="Arial" charset="0"/>
                <a:cs typeface="Arial" charset="0"/>
              </a:rPr>
              <a:t>decreases</a:t>
            </a:r>
            <a:r>
              <a:rPr lang="en-US" dirty="0">
                <a:solidFill>
                  <a:schemeClr val="accent4"/>
                </a:solidFill>
                <a:latin typeface="Arial" charset="0"/>
                <a:cs typeface="Arial" charset="0"/>
              </a:rPr>
              <a:t>:</a:t>
            </a:r>
          </a:p>
          <a:p>
            <a:pPr marL="457200" lvl="1" indent="0" algn="ctr">
              <a:buNone/>
            </a:pPr>
            <a:r>
              <a:rPr lang="en-US" dirty="0">
                <a:solidFill>
                  <a:schemeClr val="accent4"/>
                </a:solidFill>
                <a:latin typeface="Arial" charset="0"/>
                <a:cs typeface="Arial" charset="0"/>
              </a:rPr>
              <a:t> CaF</a:t>
            </a:r>
            <a:r>
              <a:rPr lang="en-US" baseline="-25000" dirty="0">
                <a:solidFill>
                  <a:schemeClr val="accent4"/>
                </a:solidFill>
                <a:latin typeface="Arial" charset="0"/>
                <a:cs typeface="Arial" charset="0"/>
              </a:rPr>
              <a:t>2</a:t>
            </a:r>
            <a:r>
              <a:rPr lang="en-US" dirty="0">
                <a:solidFill>
                  <a:schemeClr val="accent4"/>
                </a:solidFill>
                <a:latin typeface="Arial" charset="0"/>
                <a:cs typeface="Arial" charset="0"/>
              </a:rPr>
              <a:t>(</a:t>
            </a:r>
            <a:r>
              <a:rPr lang="en-US" i="1" dirty="0">
                <a:solidFill>
                  <a:schemeClr val="accent4"/>
                </a:solidFill>
                <a:latin typeface="Arial" charset="0"/>
                <a:cs typeface="Arial" charset="0"/>
              </a:rPr>
              <a:t>s</a:t>
            </a:r>
            <a:r>
              <a:rPr lang="en-US" dirty="0">
                <a:solidFill>
                  <a:schemeClr val="accent4"/>
                </a:solidFill>
                <a:latin typeface="Arial" charset="0"/>
                <a:cs typeface="Arial" charset="0"/>
              </a:rPr>
              <a:t>)  </a:t>
            </a:r>
            <a:r>
              <a:rPr lang="en-US" sz="3400" dirty="0">
                <a:solidFill>
                  <a:schemeClr val="accent4"/>
                </a:solidFill>
                <a:latin typeface="Arial" charset="0"/>
                <a:cs typeface="Arial" charset="0"/>
              </a:rPr>
              <a:t>⇌</a:t>
            </a:r>
            <a:r>
              <a:rPr lang="en-US" dirty="0">
                <a:solidFill>
                  <a:schemeClr val="accent4"/>
                </a:solidFill>
                <a:latin typeface="Arial" charset="0"/>
                <a:cs typeface="Arial" charset="0"/>
              </a:rPr>
              <a:t>  Ca</a:t>
            </a:r>
            <a:r>
              <a:rPr lang="en-US" baseline="30000" dirty="0">
                <a:solidFill>
                  <a:schemeClr val="accent4"/>
                </a:solidFill>
                <a:latin typeface="Arial" charset="0"/>
                <a:cs typeface="Arial" charset="0"/>
              </a:rPr>
              <a:t>2+</a:t>
            </a:r>
            <a:r>
              <a:rPr lang="en-US" dirty="0">
                <a:solidFill>
                  <a:schemeClr val="accent4"/>
                </a:solidFill>
                <a:latin typeface="Arial" charset="0"/>
                <a:cs typeface="Arial" charset="0"/>
              </a:rPr>
              <a:t>(</a:t>
            </a:r>
            <a:r>
              <a:rPr lang="en-US" i="1" dirty="0" err="1">
                <a:solidFill>
                  <a:schemeClr val="accent4"/>
                </a:solidFill>
                <a:latin typeface="Arial" charset="0"/>
                <a:cs typeface="Arial" charset="0"/>
              </a:rPr>
              <a:t>aq</a:t>
            </a:r>
            <a:r>
              <a:rPr lang="en-US" dirty="0">
                <a:solidFill>
                  <a:schemeClr val="accent4"/>
                </a:solidFill>
                <a:latin typeface="Arial" charset="0"/>
                <a:cs typeface="Arial" charset="0"/>
              </a:rPr>
              <a:t>)  +  2F</a:t>
            </a:r>
            <a:r>
              <a:rPr lang="en-US" baseline="30000" dirty="0">
                <a:solidFill>
                  <a:schemeClr val="accent4"/>
                </a:solidFill>
                <a:latin typeface="Arial" charset="0"/>
                <a:cs typeface="Arial" charset="0"/>
              </a:rPr>
              <a:t>-</a:t>
            </a:r>
            <a:r>
              <a:rPr lang="en-US" dirty="0">
                <a:solidFill>
                  <a:schemeClr val="accent4"/>
                </a:solidFill>
                <a:latin typeface="Arial" charset="0"/>
                <a:cs typeface="Arial" charset="0"/>
              </a:rPr>
              <a:t>(</a:t>
            </a:r>
            <a:r>
              <a:rPr lang="en-US" i="1" dirty="0" err="1">
                <a:solidFill>
                  <a:schemeClr val="accent4"/>
                </a:solidFill>
                <a:latin typeface="Arial" charset="0"/>
                <a:cs typeface="Arial" charset="0"/>
              </a:rPr>
              <a:t>aq</a:t>
            </a:r>
            <a:r>
              <a:rPr lang="en-US" dirty="0">
                <a:solidFill>
                  <a:schemeClr val="accent4"/>
                </a:solidFill>
                <a:latin typeface="Arial" charset="0"/>
                <a:cs typeface="Arial" charset="0"/>
              </a:rPr>
              <a:t>)</a:t>
            </a:r>
          </a:p>
          <a:p>
            <a:pPr marL="457200" lvl="1" indent="0" algn="ctr">
              <a:buNone/>
            </a:pPr>
            <a:endParaRPr lang="en-US" dirty="0">
              <a:solidFill>
                <a:schemeClr val="accent4"/>
              </a:solidFill>
              <a:latin typeface="Arial" charset="0"/>
              <a:cs typeface="Arial" charset="0"/>
            </a:endParaRPr>
          </a:p>
          <a:p>
            <a:pPr marL="457200" lvl="1" indent="0" algn="ctr">
              <a:buNone/>
            </a:pPr>
            <a:endParaRPr lang="en-US" dirty="0">
              <a:solidFill>
                <a:schemeClr val="accent4"/>
              </a:solidFill>
              <a:latin typeface="Arial" charset="0"/>
              <a:cs typeface="Arial" charset="0"/>
            </a:endParaRPr>
          </a:p>
          <a:p>
            <a:pPr marL="457200" lvl="1" indent="0" algn="ctr">
              <a:buNone/>
            </a:pPr>
            <a:r>
              <a:rPr lang="en-US" dirty="0">
                <a:solidFill>
                  <a:schemeClr val="accent4"/>
                </a:solidFill>
                <a:latin typeface="Arial" charset="0"/>
                <a:cs typeface="Arial" charset="0"/>
              </a:rPr>
              <a:t>F</a:t>
            </a:r>
            <a:r>
              <a:rPr lang="en-US" baseline="30000" dirty="0">
                <a:solidFill>
                  <a:schemeClr val="accent4"/>
                </a:solidFill>
                <a:latin typeface="Arial" charset="0"/>
                <a:cs typeface="Arial" charset="0"/>
              </a:rPr>
              <a:t>-</a:t>
            </a:r>
            <a:r>
              <a:rPr lang="en-US" dirty="0">
                <a:solidFill>
                  <a:schemeClr val="accent4"/>
                </a:solidFill>
                <a:latin typeface="Arial" charset="0"/>
                <a:cs typeface="Arial" charset="0"/>
              </a:rPr>
              <a:t>(</a:t>
            </a:r>
            <a:r>
              <a:rPr lang="en-US" i="1" dirty="0" err="1">
                <a:solidFill>
                  <a:schemeClr val="accent4"/>
                </a:solidFill>
                <a:latin typeface="Arial" charset="0"/>
                <a:cs typeface="Arial" charset="0"/>
              </a:rPr>
              <a:t>aq</a:t>
            </a:r>
            <a:r>
              <a:rPr lang="en-US" dirty="0">
                <a:solidFill>
                  <a:schemeClr val="accent4"/>
                </a:solidFill>
                <a:latin typeface="Arial" charset="0"/>
                <a:cs typeface="Arial" charset="0"/>
              </a:rPr>
              <a:t>)  +  H</a:t>
            </a:r>
            <a:r>
              <a:rPr lang="en-US" baseline="30000" dirty="0">
                <a:solidFill>
                  <a:schemeClr val="accent4"/>
                </a:solidFill>
                <a:latin typeface="Arial" charset="0"/>
                <a:cs typeface="Arial" charset="0"/>
              </a:rPr>
              <a:t>+</a:t>
            </a:r>
            <a:r>
              <a:rPr lang="en-US" dirty="0">
                <a:solidFill>
                  <a:schemeClr val="accent4"/>
                </a:solidFill>
                <a:latin typeface="Arial" charset="0"/>
                <a:cs typeface="Arial" charset="0"/>
              </a:rPr>
              <a:t>(</a:t>
            </a:r>
            <a:r>
              <a:rPr lang="en-US" i="1" dirty="0" err="1">
                <a:solidFill>
                  <a:schemeClr val="accent4"/>
                </a:solidFill>
                <a:latin typeface="Arial" charset="0"/>
                <a:cs typeface="Arial" charset="0"/>
              </a:rPr>
              <a:t>aq</a:t>
            </a:r>
            <a:r>
              <a:rPr lang="en-US" dirty="0">
                <a:solidFill>
                  <a:schemeClr val="accent4"/>
                </a:solidFill>
                <a:latin typeface="Arial" charset="0"/>
                <a:cs typeface="Arial" charset="0"/>
              </a:rPr>
              <a:t>)  ⇌  HF(</a:t>
            </a:r>
            <a:r>
              <a:rPr lang="en-US" i="1" dirty="0" err="1">
                <a:solidFill>
                  <a:schemeClr val="accent4"/>
                </a:solidFill>
                <a:latin typeface="Arial" charset="0"/>
                <a:cs typeface="Arial" charset="0"/>
              </a:rPr>
              <a:t>aq</a:t>
            </a:r>
            <a:r>
              <a:rPr lang="en-US" dirty="0">
                <a:solidFill>
                  <a:schemeClr val="accent4"/>
                </a:solidFill>
                <a:latin typeface="Arial" charset="0"/>
                <a:cs typeface="Arial" charset="0"/>
              </a:rPr>
              <a:t>)</a:t>
            </a:r>
          </a:p>
        </p:txBody>
      </p:sp>
      <p:sp>
        <p:nvSpPr>
          <p:cNvPr id="10"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Factors Affecting Solubility</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11" name="Straight Connector 10"/>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12" name="Rectangle 11"/>
          <p:cNvSpPr/>
          <p:nvPr/>
        </p:nvSpPr>
        <p:spPr>
          <a:xfrm>
            <a:off x="76200" y="3886200"/>
            <a:ext cx="3810000" cy="430887"/>
          </a:xfrm>
          <a:prstGeom prst="rect">
            <a:avLst/>
          </a:prstGeom>
        </p:spPr>
        <p:txBody>
          <a:bodyPr wrap="square">
            <a:spAutoFit/>
          </a:bodyPr>
          <a:lstStyle/>
          <a:p>
            <a:pPr marL="0" lvl="1">
              <a:spcBef>
                <a:spcPts val="800"/>
              </a:spcBef>
            </a:pPr>
            <a:r>
              <a:rPr lang="en-US" sz="2200" i="1" dirty="0">
                <a:solidFill>
                  <a:srgbClr val="156BAD"/>
                </a:solidFill>
              </a:rPr>
              <a:t>Add acid (H</a:t>
            </a:r>
            <a:r>
              <a:rPr lang="en-US" sz="2200" i="1" baseline="30000" dirty="0">
                <a:solidFill>
                  <a:srgbClr val="156BAD"/>
                </a:solidFill>
              </a:rPr>
              <a:t>+</a:t>
            </a:r>
            <a:r>
              <a:rPr lang="en-US" sz="2200" i="1" dirty="0">
                <a:solidFill>
                  <a:srgbClr val="156BAD"/>
                </a:solidFill>
              </a:rPr>
              <a:t>) to the solution:</a:t>
            </a:r>
          </a:p>
        </p:txBody>
      </p:sp>
      <p:sp>
        <p:nvSpPr>
          <p:cNvPr id="4" name="Rectangle 3"/>
          <p:cNvSpPr/>
          <p:nvPr/>
        </p:nvSpPr>
        <p:spPr>
          <a:xfrm>
            <a:off x="2514600" y="6012359"/>
            <a:ext cx="6705600" cy="769441"/>
          </a:xfrm>
          <a:prstGeom prst="rect">
            <a:avLst/>
          </a:prstGeom>
        </p:spPr>
        <p:txBody>
          <a:bodyPr wrap="square">
            <a:spAutoFit/>
          </a:bodyPr>
          <a:lstStyle/>
          <a:p>
            <a:pPr marL="228600" lvl="1" indent="-228600"/>
            <a:r>
              <a:rPr lang="en-US" sz="2200" i="1" dirty="0">
                <a:solidFill>
                  <a:srgbClr val="156BAD"/>
                </a:solidFill>
              </a:rPr>
              <a:t>= equilibrium shifts right, solubility of CaF</a:t>
            </a:r>
            <a:r>
              <a:rPr lang="en-US" sz="2200" i="1" baseline="-25000" dirty="0">
                <a:solidFill>
                  <a:srgbClr val="156BAD"/>
                </a:solidFill>
              </a:rPr>
              <a:t>2</a:t>
            </a:r>
            <a:r>
              <a:rPr lang="en-US" sz="2200" i="1" dirty="0">
                <a:solidFill>
                  <a:srgbClr val="156BAD"/>
                </a:solidFill>
              </a:rPr>
              <a:t> increases (more ionization = more dissolution)</a:t>
            </a:r>
          </a:p>
        </p:txBody>
      </p:sp>
      <p:sp>
        <p:nvSpPr>
          <p:cNvPr id="14" name="Rectangle 13"/>
          <p:cNvSpPr/>
          <p:nvPr/>
        </p:nvSpPr>
        <p:spPr>
          <a:xfrm>
            <a:off x="4500033" y="4775199"/>
            <a:ext cx="4339167" cy="430887"/>
          </a:xfrm>
          <a:prstGeom prst="rect">
            <a:avLst/>
          </a:prstGeom>
        </p:spPr>
        <p:txBody>
          <a:bodyPr wrap="square">
            <a:spAutoFit/>
          </a:bodyPr>
          <a:lstStyle/>
          <a:p>
            <a:pPr marL="0" lvl="1">
              <a:spcBef>
                <a:spcPts val="800"/>
              </a:spcBef>
            </a:pPr>
            <a:r>
              <a:rPr lang="en-US" sz="2200" i="1" dirty="0">
                <a:solidFill>
                  <a:srgbClr val="F32518"/>
                </a:solidFill>
              </a:rPr>
              <a:t>Fluoride anions are consumed.</a:t>
            </a:r>
          </a:p>
        </p:txBody>
      </p:sp>
      <p:sp>
        <p:nvSpPr>
          <p:cNvPr id="5" name="Rectangle 4"/>
          <p:cNvSpPr/>
          <p:nvPr/>
        </p:nvSpPr>
        <p:spPr>
          <a:xfrm>
            <a:off x="1828800" y="5456421"/>
            <a:ext cx="6051658" cy="553998"/>
          </a:xfrm>
          <a:prstGeom prst="rect">
            <a:avLst/>
          </a:prstGeom>
        </p:spPr>
        <p:txBody>
          <a:bodyPr wrap="none">
            <a:spAutoFit/>
          </a:bodyPr>
          <a:lstStyle/>
          <a:p>
            <a:pPr lvl="1" algn="ctr"/>
            <a:r>
              <a:rPr lang="en-US" sz="3000" dirty="0">
                <a:solidFill>
                  <a:schemeClr val="accent4"/>
                </a:solidFill>
              </a:rPr>
              <a:t>CaF</a:t>
            </a:r>
            <a:r>
              <a:rPr lang="en-US" sz="3000" baseline="-25000" dirty="0">
                <a:solidFill>
                  <a:schemeClr val="accent4"/>
                </a:solidFill>
              </a:rPr>
              <a:t>2</a:t>
            </a:r>
            <a:r>
              <a:rPr lang="en-US" sz="3000" dirty="0">
                <a:solidFill>
                  <a:schemeClr val="accent4"/>
                </a:solidFill>
              </a:rPr>
              <a:t>(</a:t>
            </a:r>
            <a:r>
              <a:rPr lang="en-US" sz="3000" i="1" dirty="0">
                <a:solidFill>
                  <a:schemeClr val="accent4"/>
                </a:solidFill>
              </a:rPr>
              <a:t>s</a:t>
            </a:r>
            <a:r>
              <a:rPr lang="en-US" sz="3000" dirty="0">
                <a:solidFill>
                  <a:schemeClr val="accent4"/>
                </a:solidFill>
              </a:rPr>
              <a:t>)  ⇌  Ca</a:t>
            </a:r>
            <a:r>
              <a:rPr lang="en-US" sz="3000" baseline="30000" dirty="0">
                <a:solidFill>
                  <a:schemeClr val="accent4"/>
                </a:solidFill>
              </a:rPr>
              <a:t>2+</a:t>
            </a:r>
            <a:r>
              <a:rPr lang="en-US" sz="3000" dirty="0">
                <a:solidFill>
                  <a:schemeClr val="accent4"/>
                </a:solidFill>
              </a:rPr>
              <a:t>(</a:t>
            </a:r>
            <a:r>
              <a:rPr lang="en-US" sz="3000" i="1" dirty="0" err="1">
                <a:solidFill>
                  <a:schemeClr val="accent4"/>
                </a:solidFill>
              </a:rPr>
              <a:t>aq</a:t>
            </a:r>
            <a:r>
              <a:rPr lang="en-US" sz="3000" dirty="0">
                <a:solidFill>
                  <a:schemeClr val="accent4"/>
                </a:solidFill>
              </a:rPr>
              <a:t>)  +  2F</a:t>
            </a:r>
            <a:r>
              <a:rPr lang="en-US" sz="3000" baseline="30000" dirty="0">
                <a:solidFill>
                  <a:schemeClr val="accent4"/>
                </a:solidFill>
              </a:rPr>
              <a:t>-</a:t>
            </a:r>
            <a:r>
              <a:rPr lang="en-US" sz="3000" dirty="0">
                <a:solidFill>
                  <a:schemeClr val="accent4"/>
                </a:solidFill>
              </a:rPr>
              <a:t>(</a:t>
            </a:r>
            <a:r>
              <a:rPr lang="en-US" sz="3000" i="1" dirty="0" err="1">
                <a:solidFill>
                  <a:schemeClr val="accent4"/>
                </a:solidFill>
              </a:rPr>
              <a:t>aq</a:t>
            </a:r>
            <a:r>
              <a:rPr lang="en-US" sz="3000" dirty="0">
                <a:solidFill>
                  <a:schemeClr val="accent4"/>
                </a:solidFill>
              </a:rPr>
              <a:t>)</a:t>
            </a:r>
          </a:p>
        </p:txBody>
      </p:sp>
      <p:sp>
        <p:nvSpPr>
          <p:cNvPr id="16" name="Rectangle 15"/>
          <p:cNvSpPr/>
          <p:nvPr/>
        </p:nvSpPr>
        <p:spPr>
          <a:xfrm>
            <a:off x="990601" y="5997396"/>
            <a:ext cx="2353210" cy="430887"/>
          </a:xfrm>
          <a:prstGeom prst="rect">
            <a:avLst/>
          </a:prstGeom>
        </p:spPr>
        <p:txBody>
          <a:bodyPr wrap="square">
            <a:spAutoFit/>
          </a:bodyPr>
          <a:lstStyle/>
          <a:p>
            <a:pPr>
              <a:spcBef>
                <a:spcPts val="300"/>
              </a:spcBef>
              <a:defRPr/>
            </a:pPr>
            <a:r>
              <a:rPr lang="en-US" sz="2200" i="1" dirty="0">
                <a:solidFill>
                  <a:srgbClr val="005BA9"/>
                </a:solidFill>
                <a:latin typeface="Arial"/>
                <a:cs typeface="Arial"/>
              </a:rPr>
              <a:t>removing F</a:t>
            </a:r>
            <a:r>
              <a:rPr lang="en-US" sz="2200" i="1" baseline="30000" dirty="0">
                <a:solidFill>
                  <a:srgbClr val="005BA9"/>
                </a:solidFill>
                <a:latin typeface="Arial"/>
                <a:cs typeface="Arial"/>
              </a:rPr>
              <a:t>-</a:t>
            </a:r>
            <a:endParaRPr lang="en-US" sz="2200" i="1" dirty="0">
              <a:solidFill>
                <a:srgbClr val="005BA9"/>
              </a:solidFill>
              <a:latin typeface="Arial"/>
              <a:cs typeface="Arial"/>
            </a:endParaRPr>
          </a:p>
        </p:txBody>
      </p:sp>
      <p:sp>
        <p:nvSpPr>
          <p:cNvPr id="18" name="Rectangle 17"/>
          <p:cNvSpPr/>
          <p:nvPr/>
        </p:nvSpPr>
        <p:spPr>
          <a:xfrm>
            <a:off x="76200" y="5096019"/>
            <a:ext cx="8991600" cy="430887"/>
          </a:xfrm>
          <a:prstGeom prst="rect">
            <a:avLst/>
          </a:prstGeom>
        </p:spPr>
        <p:txBody>
          <a:bodyPr wrap="square">
            <a:spAutoFit/>
          </a:bodyPr>
          <a:lstStyle/>
          <a:p>
            <a:pPr marL="0" lvl="1">
              <a:spcBef>
                <a:spcPts val="800"/>
              </a:spcBef>
            </a:pPr>
            <a:r>
              <a:rPr lang="en-US" sz="2200" i="1" dirty="0">
                <a:solidFill>
                  <a:srgbClr val="156BAD"/>
                </a:solidFill>
              </a:rPr>
              <a:t>Application of Le </a:t>
            </a:r>
            <a:r>
              <a:rPr lang="en-US" sz="2200" i="1" dirty="0" err="1">
                <a:solidFill>
                  <a:srgbClr val="156BAD"/>
                </a:solidFill>
              </a:rPr>
              <a:t>Châtelier’s</a:t>
            </a:r>
            <a:r>
              <a:rPr lang="en-US" sz="2200" i="1" dirty="0">
                <a:solidFill>
                  <a:srgbClr val="156BAD"/>
                </a:solidFill>
              </a:rPr>
              <a:t> Principle:</a:t>
            </a:r>
          </a:p>
        </p:txBody>
      </p:sp>
      <p:sp>
        <p:nvSpPr>
          <p:cNvPr id="19" name="Rectangle 18"/>
          <p:cNvSpPr/>
          <p:nvPr/>
        </p:nvSpPr>
        <p:spPr>
          <a:xfrm>
            <a:off x="2088022" y="3308629"/>
            <a:ext cx="3749744" cy="553998"/>
          </a:xfrm>
          <a:prstGeom prst="rect">
            <a:avLst/>
          </a:prstGeom>
        </p:spPr>
        <p:txBody>
          <a:bodyPr wrap="none">
            <a:spAutoFit/>
          </a:bodyPr>
          <a:lstStyle/>
          <a:p>
            <a:pPr lvl="2">
              <a:spcBef>
                <a:spcPts val="800"/>
              </a:spcBef>
            </a:pPr>
            <a:r>
              <a:rPr lang="en-US" sz="3000" i="1" dirty="0">
                <a:solidFill>
                  <a:schemeClr val="accent4"/>
                </a:solidFill>
              </a:rPr>
              <a:t>K</a:t>
            </a:r>
            <a:r>
              <a:rPr lang="en-US" sz="3000" baseline="-25000" dirty="0">
                <a:solidFill>
                  <a:schemeClr val="accent4"/>
                </a:solidFill>
              </a:rPr>
              <a:t>sp</a:t>
            </a:r>
            <a:r>
              <a:rPr lang="en-US" sz="3000" dirty="0">
                <a:solidFill>
                  <a:schemeClr val="accent4"/>
                </a:solidFill>
              </a:rPr>
              <a:t> = [Ca</a:t>
            </a:r>
            <a:r>
              <a:rPr lang="en-US" sz="3000" baseline="30000" dirty="0">
                <a:solidFill>
                  <a:schemeClr val="accent4"/>
                </a:solidFill>
              </a:rPr>
              <a:t>2+</a:t>
            </a:r>
            <a:r>
              <a:rPr lang="en-US" sz="3000" dirty="0">
                <a:solidFill>
                  <a:schemeClr val="accent4"/>
                </a:solidFill>
              </a:rPr>
              <a:t>][F</a:t>
            </a:r>
            <a:r>
              <a:rPr lang="en-US" sz="3000" baseline="30000" dirty="0">
                <a:solidFill>
                  <a:schemeClr val="accent4"/>
                </a:solidFill>
              </a:rPr>
              <a:t>-</a:t>
            </a:r>
            <a:r>
              <a:rPr lang="en-US" sz="3000" dirty="0">
                <a:solidFill>
                  <a:schemeClr val="accent4"/>
                </a:solidFill>
              </a:rPr>
              <a:t>]</a:t>
            </a:r>
            <a:r>
              <a:rPr lang="en-US" sz="3000" baseline="30000" dirty="0">
                <a:solidFill>
                  <a:schemeClr val="accent4"/>
                </a:solidFill>
              </a:rPr>
              <a:t>2</a:t>
            </a:r>
            <a:endParaRPr lang="en-US" sz="3000" dirty="0">
              <a:solidFill>
                <a:schemeClr val="accent4"/>
              </a:solidFill>
            </a:endParaRPr>
          </a:p>
        </p:txBody>
      </p:sp>
    </p:spTree>
    <p:extLst>
      <p:ext uri="{BB962C8B-B14F-4D97-AF65-F5344CB8AC3E}">
        <p14:creationId xmlns:p14="http://schemas.microsoft.com/office/powerpoint/2010/main" val="20878629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170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170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700" grpId="0" build="p"/>
      <p:bldP spid="12" grpId="0"/>
      <p:bldP spid="4" grpId="0"/>
      <p:bldP spid="14" grpId="0"/>
      <p:bldP spid="5" grpId="0"/>
      <p:bldP spid="16"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050" name="TPQuestion"/>
          <p:cNvSpPr>
            <a:spLocks noGrp="1"/>
          </p:cNvSpPr>
          <p:nvPr>
            <p:ph type="title"/>
          </p:nvPr>
        </p:nvSpPr>
        <p:spPr>
          <a:xfrm>
            <a:off x="1200150" y="1657350"/>
            <a:ext cx="6743700" cy="971550"/>
          </a:xfrm>
        </p:spPr>
        <p:txBody>
          <a:bodyPr/>
          <a:lstStyle/>
          <a:p>
            <a:pPr algn="l"/>
            <a:r>
              <a:rPr lang="en-US" sz="1950" dirty="0">
                <a:solidFill>
                  <a:schemeClr val="accent4"/>
                </a:solidFill>
                <a:latin typeface="Arial" panose="020B0604020202020204" pitchFamily="34" charset="0"/>
                <a:cs typeface="Arial" panose="020B0604020202020204" pitchFamily="34" charset="0"/>
              </a:rPr>
              <a:t>What is the pH of a solution prepared by mixing 450 mL of 1.2 </a:t>
            </a:r>
            <a:r>
              <a:rPr lang="en-US" sz="1950" i="1" dirty="0">
                <a:solidFill>
                  <a:schemeClr val="accent4"/>
                </a:solidFill>
                <a:latin typeface="Arial" panose="020B0604020202020204" pitchFamily="34" charset="0"/>
                <a:cs typeface="Arial" panose="020B0604020202020204" pitchFamily="34" charset="0"/>
              </a:rPr>
              <a:t>M</a:t>
            </a:r>
            <a:r>
              <a:rPr lang="en-US" sz="1950" dirty="0">
                <a:solidFill>
                  <a:schemeClr val="accent4"/>
                </a:solidFill>
                <a:latin typeface="Arial" panose="020B0604020202020204" pitchFamily="34" charset="0"/>
                <a:cs typeface="Arial" panose="020B0604020202020204" pitchFamily="34" charset="0"/>
              </a:rPr>
              <a:t> HF with 590 mL of 0.98 </a:t>
            </a:r>
            <a:r>
              <a:rPr lang="en-US" sz="1950" i="1" dirty="0">
                <a:solidFill>
                  <a:schemeClr val="accent4"/>
                </a:solidFill>
                <a:latin typeface="Arial" panose="020B0604020202020204" pitchFamily="34" charset="0"/>
                <a:cs typeface="Arial" panose="020B0604020202020204" pitchFamily="34" charset="0"/>
              </a:rPr>
              <a:t>M</a:t>
            </a:r>
            <a:r>
              <a:rPr lang="en-US" sz="1950" dirty="0">
                <a:solidFill>
                  <a:schemeClr val="accent4"/>
                </a:solidFill>
                <a:latin typeface="Arial" panose="020B0604020202020204" pitchFamily="34" charset="0"/>
                <a:cs typeface="Arial" panose="020B0604020202020204" pitchFamily="34" charset="0"/>
              </a:rPr>
              <a:t> </a:t>
            </a:r>
            <a:r>
              <a:rPr lang="en-US" sz="1950" dirty="0" err="1">
                <a:solidFill>
                  <a:schemeClr val="accent4"/>
                </a:solidFill>
                <a:latin typeface="Arial" panose="020B0604020202020204" pitchFamily="34" charset="0"/>
                <a:cs typeface="Arial" panose="020B0604020202020204" pitchFamily="34" charset="0"/>
              </a:rPr>
              <a:t>NaF</a:t>
            </a:r>
            <a:r>
              <a:rPr lang="en-US" sz="1950" dirty="0">
                <a:solidFill>
                  <a:schemeClr val="accent4"/>
                </a:solidFill>
                <a:latin typeface="Arial" panose="020B0604020202020204" pitchFamily="34" charset="0"/>
                <a:cs typeface="Arial" panose="020B0604020202020204" pitchFamily="34" charset="0"/>
              </a:rPr>
              <a:t>? The </a:t>
            </a:r>
            <a:r>
              <a:rPr lang="en-US" sz="1950" i="1" dirty="0">
                <a:solidFill>
                  <a:schemeClr val="accent4"/>
                </a:solidFill>
                <a:latin typeface="Arial" panose="020B0604020202020204" pitchFamily="34" charset="0"/>
                <a:cs typeface="Arial" panose="020B0604020202020204" pitchFamily="34" charset="0"/>
              </a:rPr>
              <a:t>K</a:t>
            </a:r>
            <a:r>
              <a:rPr lang="en-US" sz="1950" baseline="-25000" dirty="0">
                <a:solidFill>
                  <a:schemeClr val="accent4"/>
                </a:solidFill>
                <a:latin typeface="Arial" panose="020B0604020202020204" pitchFamily="34" charset="0"/>
                <a:cs typeface="Arial" panose="020B0604020202020204" pitchFamily="34" charset="0"/>
              </a:rPr>
              <a:t>a</a:t>
            </a:r>
            <a:r>
              <a:rPr lang="en-US" sz="1950" dirty="0">
                <a:solidFill>
                  <a:schemeClr val="accent4"/>
                </a:solidFill>
                <a:latin typeface="Arial" panose="020B0604020202020204" pitchFamily="34" charset="0"/>
                <a:cs typeface="Arial" panose="020B0604020202020204" pitchFamily="34" charset="0"/>
              </a:rPr>
              <a:t> of hydrofluoric acid is 6.8×10</a:t>
            </a:r>
            <a:r>
              <a:rPr lang="en-US" sz="1950" baseline="30000" dirty="0">
                <a:solidFill>
                  <a:schemeClr val="accent4"/>
                </a:solidFill>
                <a:latin typeface="Arial" panose="020B0604020202020204" pitchFamily="34" charset="0"/>
                <a:cs typeface="Arial" panose="020B0604020202020204" pitchFamily="34" charset="0"/>
              </a:rPr>
              <a:t>-4</a:t>
            </a:r>
            <a:r>
              <a:rPr lang="en-US" sz="1950" dirty="0">
                <a:solidFill>
                  <a:schemeClr val="accent4"/>
                </a:solidFill>
                <a:latin typeface="Arial" panose="020B0604020202020204" pitchFamily="34" charset="0"/>
                <a:cs typeface="Arial" panose="020B0604020202020204" pitchFamily="34" charset="0"/>
              </a:rPr>
              <a:t>. Assume volumes are additive.</a:t>
            </a:r>
            <a:endParaRPr lang="en-US" sz="1950" dirty="0">
              <a:latin typeface="Calibri" charset="0"/>
              <a:ea typeface="MS PGothic" charset="0"/>
            </a:endParaRPr>
          </a:p>
        </p:txBody>
      </p:sp>
      <p:pic>
        <p:nvPicPr>
          <p:cNvPr id="3" name="TPChart" descr="60519C3936BC4E65A6A779F3901EAF1AChart20150320123034137.png" hidden="1"/>
          <p:cNvPicPr>
            <a:picLocks/>
          </p:cNvPicPr>
          <p:nvPr>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a:xfrm>
            <a:off x="4857751" y="2514600"/>
            <a:ext cx="2581274" cy="2903934"/>
          </a:xfrm>
          <a:prstGeom prst="rect">
            <a:avLst/>
          </a:prstGeom>
        </p:spPr>
      </p:pic>
      <p:sp>
        <p:nvSpPr>
          <p:cNvPr id="8" name="Title 1"/>
          <p:cNvSpPr txBox="1">
            <a:spLocks/>
          </p:cNvSpPr>
          <p:nvPr/>
        </p:nvSpPr>
        <p:spPr>
          <a:xfrm>
            <a:off x="1143000" y="971550"/>
            <a:ext cx="6858000" cy="6858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2700" kern="0" dirty="0">
                <a:solidFill>
                  <a:srgbClr val="084333"/>
                </a:solidFill>
                <a:latin typeface="Georgia"/>
                <a:cs typeface="Arial" panose="020B0604020202020204" pitchFamily="34" charset="0"/>
              </a:rPr>
              <a:t>Practice solution: Common-ion Effect</a:t>
            </a:r>
            <a:endParaRPr lang="en-US" sz="2700" kern="0" dirty="0">
              <a:solidFill>
                <a:srgbClr val="000000"/>
              </a:solidFill>
              <a:latin typeface="Arial" panose="020B0604020202020204" pitchFamily="34" charset="0"/>
              <a:cs typeface="Arial" panose="020B0604020202020204" pitchFamily="34" charset="0"/>
            </a:endParaRPr>
          </a:p>
          <a:p>
            <a:endParaRPr lang="en-US" sz="2700" kern="0" dirty="0">
              <a:solidFill>
                <a:srgbClr val="000000"/>
              </a:solidFill>
              <a:latin typeface="Arial" panose="020B0604020202020204" pitchFamily="34" charset="0"/>
              <a:cs typeface="Arial" panose="020B0604020202020204" pitchFamily="34" charset="0"/>
            </a:endParaRPr>
          </a:p>
        </p:txBody>
      </p:sp>
      <p:cxnSp>
        <p:nvCxnSpPr>
          <p:cNvPr id="9" name="Straight Connector 8"/>
          <p:cNvCxnSpPr/>
          <p:nvPr/>
        </p:nvCxnSpPr>
        <p:spPr bwMode="auto">
          <a:xfrm>
            <a:off x="1200150" y="1600200"/>
            <a:ext cx="67437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6" name="Object 5"/>
          <p:cNvGraphicFramePr>
            <a:graphicFrameLocks noChangeAspect="1"/>
          </p:cNvGraphicFramePr>
          <p:nvPr/>
        </p:nvGraphicFramePr>
        <p:xfrm>
          <a:off x="1257301" y="3543300"/>
          <a:ext cx="2199217" cy="914400"/>
        </p:xfrm>
        <a:graphic>
          <a:graphicData uri="http://schemas.openxmlformats.org/presentationml/2006/ole">
            <mc:AlternateContent xmlns:mc="http://schemas.openxmlformats.org/markup-compatibility/2006">
              <mc:Choice xmlns:v="urn:schemas-microsoft-com:vml" Requires="v">
                <p:oleObj spid="_x0000_s3093" name="Equation" r:id="rId6" imgW="2133600" imgH="889000" progId="Equation.3">
                  <p:embed/>
                </p:oleObj>
              </mc:Choice>
              <mc:Fallback>
                <p:oleObj name="Equation" r:id="rId6" imgW="2133600" imgH="889000" progId="Equation.3">
                  <p:embed/>
                  <p:pic>
                    <p:nvPicPr>
                      <p:cNvPr id="6" name="Object 5"/>
                      <p:cNvPicPr/>
                      <p:nvPr/>
                    </p:nvPicPr>
                    <p:blipFill>
                      <a:blip r:embed="rId7"/>
                      <a:stretch>
                        <a:fillRect/>
                      </a:stretch>
                    </p:blipFill>
                    <p:spPr>
                      <a:xfrm>
                        <a:off x="1257301" y="3543300"/>
                        <a:ext cx="2199217" cy="914400"/>
                      </a:xfrm>
                      <a:prstGeom prst="rect">
                        <a:avLst/>
                      </a:prstGeom>
                      <a:noFill/>
                    </p:spPr>
                  </p:pic>
                </p:oleObj>
              </mc:Fallback>
            </mc:AlternateContent>
          </a:graphicData>
        </a:graphic>
      </p:graphicFrame>
      <p:sp>
        <p:nvSpPr>
          <p:cNvPr id="7" name="TextBox 6"/>
          <p:cNvSpPr txBox="1"/>
          <p:nvPr/>
        </p:nvSpPr>
        <p:spPr>
          <a:xfrm>
            <a:off x="1143000" y="3126685"/>
            <a:ext cx="2514600" cy="553998"/>
          </a:xfrm>
          <a:prstGeom prst="rect">
            <a:avLst/>
          </a:prstGeom>
          <a:noFill/>
        </p:spPr>
        <p:txBody>
          <a:bodyPr wrap="square" rtlCol="0">
            <a:spAutoFit/>
          </a:bodyPr>
          <a:lstStyle/>
          <a:p>
            <a:pPr fontAlgn="base">
              <a:spcBef>
                <a:spcPct val="0"/>
              </a:spcBef>
              <a:spcAft>
                <a:spcPct val="0"/>
              </a:spcAft>
            </a:pPr>
            <a:r>
              <a:rPr lang="en-US" sz="1500" i="1" dirty="0">
                <a:solidFill>
                  <a:srgbClr val="0070C0"/>
                </a:solidFill>
              </a:rPr>
              <a:t>For a system involving both an acid and a salt:</a:t>
            </a:r>
          </a:p>
        </p:txBody>
      </p:sp>
      <p:graphicFrame>
        <p:nvGraphicFramePr>
          <p:cNvPr id="10" name="Object 9"/>
          <p:cNvGraphicFramePr>
            <a:graphicFrameLocks noChangeAspect="1"/>
          </p:cNvGraphicFramePr>
          <p:nvPr/>
        </p:nvGraphicFramePr>
        <p:xfrm>
          <a:off x="1257300" y="4286250"/>
          <a:ext cx="1093353" cy="342900"/>
        </p:xfrm>
        <a:graphic>
          <a:graphicData uri="http://schemas.openxmlformats.org/presentationml/2006/ole">
            <mc:AlternateContent xmlns:mc="http://schemas.openxmlformats.org/markup-compatibility/2006">
              <mc:Choice xmlns:v="urn:schemas-microsoft-com:vml" Requires="v">
                <p:oleObj spid="_x0000_s3094" name="Equation" r:id="rId8" imgW="1371600" imgH="431800" progId="Equation.3">
                  <p:embed/>
                </p:oleObj>
              </mc:Choice>
              <mc:Fallback>
                <p:oleObj name="Equation" r:id="rId8" imgW="1371600" imgH="431800" progId="Equation.3">
                  <p:embed/>
                  <p:pic>
                    <p:nvPicPr>
                      <p:cNvPr id="10" name="Object 9"/>
                      <p:cNvPicPr/>
                      <p:nvPr/>
                    </p:nvPicPr>
                    <p:blipFill>
                      <a:blip r:embed="rId9"/>
                      <a:stretch>
                        <a:fillRect/>
                      </a:stretch>
                    </p:blipFill>
                    <p:spPr>
                      <a:xfrm>
                        <a:off x="1257300" y="4286250"/>
                        <a:ext cx="1093353" cy="342900"/>
                      </a:xfrm>
                      <a:prstGeom prst="rect">
                        <a:avLst/>
                      </a:prstGeom>
                      <a:noFill/>
                    </p:spPr>
                  </p:pic>
                </p:oleObj>
              </mc:Fallback>
            </mc:AlternateContent>
          </a:graphicData>
        </a:graphic>
      </p:graphicFrame>
      <p:graphicFrame>
        <p:nvGraphicFramePr>
          <p:cNvPr id="11" name="Object 10"/>
          <p:cNvGraphicFramePr>
            <a:graphicFrameLocks noChangeAspect="1"/>
          </p:cNvGraphicFramePr>
          <p:nvPr/>
        </p:nvGraphicFramePr>
        <p:xfrm>
          <a:off x="1257300" y="4743451"/>
          <a:ext cx="1194831" cy="322441"/>
        </p:xfrm>
        <a:graphic>
          <a:graphicData uri="http://schemas.openxmlformats.org/presentationml/2006/ole">
            <mc:AlternateContent xmlns:mc="http://schemas.openxmlformats.org/markup-compatibility/2006">
              <mc:Choice xmlns:v="urn:schemas-microsoft-com:vml" Requires="v">
                <p:oleObj spid="_x0000_s3095" name="Equation" r:id="rId10" imgW="1498600" imgH="406400" progId="Equation.3">
                  <p:embed/>
                </p:oleObj>
              </mc:Choice>
              <mc:Fallback>
                <p:oleObj name="Equation" r:id="rId10" imgW="1498600" imgH="406400" progId="Equation.3">
                  <p:embed/>
                  <p:pic>
                    <p:nvPicPr>
                      <p:cNvPr id="11" name="Object 10"/>
                      <p:cNvPicPr/>
                      <p:nvPr/>
                    </p:nvPicPr>
                    <p:blipFill>
                      <a:blip r:embed="rId11"/>
                      <a:stretch>
                        <a:fillRect/>
                      </a:stretch>
                    </p:blipFill>
                    <p:spPr>
                      <a:xfrm>
                        <a:off x="1257300" y="4743451"/>
                        <a:ext cx="1194831" cy="322441"/>
                      </a:xfrm>
                      <a:prstGeom prst="rect">
                        <a:avLst/>
                      </a:prstGeom>
                      <a:noFill/>
                    </p:spPr>
                  </p:pic>
                </p:oleObj>
              </mc:Fallback>
            </mc:AlternateContent>
          </a:graphicData>
        </a:graphic>
      </p:graphicFrame>
      <p:graphicFrame>
        <p:nvGraphicFramePr>
          <p:cNvPr id="12" name="Object 11"/>
          <p:cNvGraphicFramePr>
            <a:graphicFrameLocks noChangeAspect="1"/>
          </p:cNvGraphicFramePr>
          <p:nvPr/>
        </p:nvGraphicFramePr>
        <p:xfrm>
          <a:off x="2571750" y="4514850"/>
          <a:ext cx="1072893" cy="282341"/>
        </p:xfrm>
        <a:graphic>
          <a:graphicData uri="http://schemas.openxmlformats.org/presentationml/2006/ole">
            <mc:AlternateContent xmlns:mc="http://schemas.openxmlformats.org/markup-compatibility/2006">
              <mc:Choice xmlns:v="urn:schemas-microsoft-com:vml" Requires="v">
                <p:oleObj spid="_x0000_s3096" name="Equation" r:id="rId12" imgW="1346200" imgH="355600" progId="Equation.3">
                  <p:embed/>
                </p:oleObj>
              </mc:Choice>
              <mc:Fallback>
                <p:oleObj name="Equation" r:id="rId12" imgW="1346200" imgH="355600" progId="Equation.3">
                  <p:embed/>
                  <p:pic>
                    <p:nvPicPr>
                      <p:cNvPr id="12" name="Object 11"/>
                      <p:cNvPicPr/>
                      <p:nvPr/>
                    </p:nvPicPr>
                    <p:blipFill>
                      <a:blip r:embed="rId13"/>
                      <a:stretch>
                        <a:fillRect/>
                      </a:stretch>
                    </p:blipFill>
                    <p:spPr>
                      <a:xfrm>
                        <a:off x="2571750" y="4514850"/>
                        <a:ext cx="1072893" cy="282341"/>
                      </a:xfrm>
                      <a:prstGeom prst="rect">
                        <a:avLst/>
                      </a:prstGeom>
                      <a:noFill/>
                    </p:spPr>
                  </p:pic>
                </p:oleObj>
              </mc:Fallback>
            </mc:AlternateContent>
          </a:graphicData>
        </a:graphic>
      </p:graphicFrame>
      <p:sp>
        <p:nvSpPr>
          <p:cNvPr id="13" name="TextBox 12"/>
          <p:cNvSpPr txBox="1"/>
          <p:nvPr/>
        </p:nvSpPr>
        <p:spPr>
          <a:xfrm>
            <a:off x="1143000" y="5143500"/>
            <a:ext cx="4686300" cy="323165"/>
          </a:xfrm>
          <a:prstGeom prst="rect">
            <a:avLst/>
          </a:prstGeom>
          <a:noFill/>
        </p:spPr>
        <p:txBody>
          <a:bodyPr wrap="square" rtlCol="0">
            <a:spAutoFit/>
          </a:bodyPr>
          <a:lstStyle/>
          <a:p>
            <a:pPr fontAlgn="base">
              <a:spcBef>
                <a:spcPct val="0"/>
              </a:spcBef>
              <a:spcAft>
                <a:spcPct val="0"/>
              </a:spcAft>
            </a:pPr>
            <a:r>
              <a:rPr lang="en-US" sz="1500" i="1" dirty="0">
                <a:solidFill>
                  <a:srgbClr val="0070C0"/>
                </a:solidFill>
              </a:rPr>
              <a:t>Substitute and solve:</a:t>
            </a:r>
          </a:p>
        </p:txBody>
      </p:sp>
      <p:graphicFrame>
        <p:nvGraphicFramePr>
          <p:cNvPr id="14" name="Object 13"/>
          <p:cNvGraphicFramePr>
            <a:graphicFrameLocks noChangeAspect="1"/>
          </p:cNvGraphicFramePr>
          <p:nvPr/>
        </p:nvGraphicFramePr>
        <p:xfrm>
          <a:off x="1253730" y="5349478"/>
          <a:ext cx="3664744" cy="651272"/>
        </p:xfrm>
        <a:graphic>
          <a:graphicData uri="http://schemas.openxmlformats.org/presentationml/2006/ole">
            <mc:AlternateContent xmlns:mc="http://schemas.openxmlformats.org/markup-compatibility/2006">
              <mc:Choice xmlns:v="urn:schemas-microsoft-com:vml" Requires="v">
                <p:oleObj spid="_x0000_s3097" name="Equation" r:id="rId14" imgW="3848100" imgH="685800" progId="Equation.3">
                  <p:embed/>
                </p:oleObj>
              </mc:Choice>
              <mc:Fallback>
                <p:oleObj name="Equation" r:id="rId14" imgW="3848100" imgH="685800" progId="Equation.3">
                  <p:embed/>
                  <p:pic>
                    <p:nvPicPr>
                      <p:cNvPr id="14" name="Object 13"/>
                      <p:cNvPicPr/>
                      <p:nvPr/>
                    </p:nvPicPr>
                    <p:blipFill>
                      <a:blip r:embed="rId15"/>
                      <a:stretch>
                        <a:fillRect/>
                      </a:stretch>
                    </p:blipFill>
                    <p:spPr>
                      <a:xfrm>
                        <a:off x="1253730" y="5349478"/>
                        <a:ext cx="3664744" cy="651272"/>
                      </a:xfrm>
                      <a:prstGeom prst="rect">
                        <a:avLst/>
                      </a:prstGeom>
                      <a:noFill/>
                    </p:spPr>
                  </p:pic>
                </p:oleObj>
              </mc:Fallback>
            </mc:AlternateContent>
          </a:graphicData>
        </a:graphic>
      </p:graphicFrame>
      <p:sp>
        <p:nvSpPr>
          <p:cNvPr id="15" name="Rectangle 14"/>
          <p:cNvSpPr/>
          <p:nvPr/>
        </p:nvSpPr>
        <p:spPr bwMode="auto">
          <a:xfrm>
            <a:off x="4400550" y="5486400"/>
            <a:ext cx="571500" cy="400050"/>
          </a:xfrm>
          <a:prstGeom prst="rect">
            <a:avLst/>
          </a:prstGeom>
          <a:noFill/>
          <a:ln w="28575"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dirty="0">
              <a:solidFill>
                <a:srgbClr val="084333"/>
              </a:solidFill>
              <a:latin typeface="Times"/>
            </a:endParaRPr>
          </a:p>
        </p:txBody>
      </p:sp>
      <p:graphicFrame>
        <p:nvGraphicFramePr>
          <p:cNvPr id="16" name="Object 15"/>
          <p:cNvGraphicFramePr>
            <a:graphicFrameLocks noChangeAspect="1"/>
          </p:cNvGraphicFramePr>
          <p:nvPr/>
        </p:nvGraphicFramePr>
        <p:xfrm>
          <a:off x="4114801" y="3269457"/>
          <a:ext cx="3655219" cy="502444"/>
        </p:xfrm>
        <a:graphic>
          <a:graphicData uri="http://schemas.openxmlformats.org/presentationml/2006/ole">
            <mc:AlternateContent xmlns:mc="http://schemas.openxmlformats.org/markup-compatibility/2006">
              <mc:Choice xmlns:v="urn:schemas-microsoft-com:vml" Requires="v">
                <p:oleObj spid="_x0000_s3098" name="Equation" r:id="rId16" imgW="4229100" imgH="584200" progId="Equation.3">
                  <p:embed/>
                </p:oleObj>
              </mc:Choice>
              <mc:Fallback>
                <p:oleObj name="Equation" r:id="rId16" imgW="4229100" imgH="584200" progId="Equation.3">
                  <p:embed/>
                  <p:pic>
                    <p:nvPicPr>
                      <p:cNvPr id="16" name="Object 15"/>
                      <p:cNvPicPr/>
                      <p:nvPr/>
                    </p:nvPicPr>
                    <p:blipFill>
                      <a:blip r:embed="rId17"/>
                      <a:stretch>
                        <a:fillRect/>
                      </a:stretch>
                    </p:blipFill>
                    <p:spPr>
                      <a:xfrm>
                        <a:off x="4114801" y="3269457"/>
                        <a:ext cx="3655219" cy="502444"/>
                      </a:xfrm>
                      <a:prstGeom prst="rect">
                        <a:avLst/>
                      </a:prstGeom>
                      <a:noFill/>
                    </p:spPr>
                  </p:pic>
                </p:oleObj>
              </mc:Fallback>
            </mc:AlternateContent>
          </a:graphicData>
        </a:graphic>
      </p:graphicFrame>
      <p:graphicFrame>
        <p:nvGraphicFramePr>
          <p:cNvPr id="17" name="Object 16"/>
          <p:cNvGraphicFramePr>
            <a:graphicFrameLocks noChangeAspect="1"/>
          </p:cNvGraphicFramePr>
          <p:nvPr/>
        </p:nvGraphicFramePr>
        <p:xfrm>
          <a:off x="3918348" y="3783807"/>
          <a:ext cx="4082653" cy="502444"/>
        </p:xfrm>
        <a:graphic>
          <a:graphicData uri="http://schemas.openxmlformats.org/presentationml/2006/ole">
            <mc:AlternateContent xmlns:mc="http://schemas.openxmlformats.org/markup-compatibility/2006">
              <mc:Choice xmlns:v="urn:schemas-microsoft-com:vml" Requires="v">
                <p:oleObj spid="_x0000_s3099" name="Equation" r:id="rId18" imgW="4724400" imgH="584200" progId="Equation.3">
                  <p:embed/>
                </p:oleObj>
              </mc:Choice>
              <mc:Fallback>
                <p:oleObj name="Equation" r:id="rId18" imgW="4724400" imgH="584200" progId="Equation.3">
                  <p:embed/>
                  <p:pic>
                    <p:nvPicPr>
                      <p:cNvPr id="17" name="Object 16"/>
                      <p:cNvPicPr/>
                      <p:nvPr/>
                    </p:nvPicPr>
                    <p:blipFill>
                      <a:blip r:embed="rId19"/>
                      <a:stretch>
                        <a:fillRect/>
                      </a:stretch>
                    </p:blipFill>
                    <p:spPr>
                      <a:xfrm>
                        <a:off x="3918348" y="3783807"/>
                        <a:ext cx="4082653" cy="502444"/>
                      </a:xfrm>
                      <a:prstGeom prst="rect">
                        <a:avLst/>
                      </a:prstGeom>
                      <a:noFill/>
                    </p:spPr>
                  </p:pic>
                </p:oleObj>
              </mc:Fallback>
            </mc:AlternateContent>
          </a:graphicData>
        </a:graphic>
      </p:graphicFrame>
      <p:graphicFrame>
        <p:nvGraphicFramePr>
          <p:cNvPr id="18" name="Object 17"/>
          <p:cNvGraphicFramePr>
            <a:graphicFrameLocks noChangeAspect="1"/>
          </p:cNvGraphicFramePr>
          <p:nvPr/>
        </p:nvGraphicFramePr>
        <p:xfrm>
          <a:off x="3877866" y="4355307"/>
          <a:ext cx="3951685" cy="502444"/>
        </p:xfrm>
        <a:graphic>
          <a:graphicData uri="http://schemas.openxmlformats.org/presentationml/2006/ole">
            <mc:AlternateContent xmlns:mc="http://schemas.openxmlformats.org/markup-compatibility/2006">
              <mc:Choice xmlns:v="urn:schemas-microsoft-com:vml" Requires="v">
                <p:oleObj spid="_x0000_s3100" name="Equation" r:id="rId20" imgW="4572000" imgH="584200" progId="Equation.3">
                  <p:embed/>
                </p:oleObj>
              </mc:Choice>
              <mc:Fallback>
                <p:oleObj name="Equation" r:id="rId20" imgW="4572000" imgH="584200" progId="Equation.3">
                  <p:embed/>
                  <p:pic>
                    <p:nvPicPr>
                      <p:cNvPr id="18" name="Object 17"/>
                      <p:cNvPicPr/>
                      <p:nvPr/>
                    </p:nvPicPr>
                    <p:blipFill>
                      <a:blip r:embed="rId21"/>
                      <a:stretch>
                        <a:fillRect/>
                      </a:stretch>
                    </p:blipFill>
                    <p:spPr>
                      <a:xfrm>
                        <a:off x="3877866" y="4355307"/>
                        <a:ext cx="3951685" cy="502444"/>
                      </a:xfrm>
                      <a:prstGeom prst="rect">
                        <a:avLst/>
                      </a:prstGeom>
                      <a:noFill/>
                    </p:spPr>
                  </p:pic>
                </p:oleObj>
              </mc:Fallback>
            </mc:AlternateContent>
          </a:graphicData>
        </a:graphic>
      </p:graphicFrame>
      <p:graphicFrame>
        <p:nvGraphicFramePr>
          <p:cNvPr id="19" name="Object 18"/>
          <p:cNvGraphicFramePr>
            <a:graphicFrameLocks noChangeAspect="1"/>
          </p:cNvGraphicFramePr>
          <p:nvPr/>
        </p:nvGraphicFramePr>
        <p:xfrm>
          <a:off x="3829051" y="4914901"/>
          <a:ext cx="4093369" cy="502444"/>
        </p:xfrm>
        <a:graphic>
          <a:graphicData uri="http://schemas.openxmlformats.org/presentationml/2006/ole">
            <mc:AlternateContent xmlns:mc="http://schemas.openxmlformats.org/markup-compatibility/2006">
              <mc:Choice xmlns:v="urn:schemas-microsoft-com:vml" Requires="v">
                <p:oleObj spid="_x0000_s3101" name="Equation" r:id="rId22" imgW="4737100" imgH="584200" progId="Equation.3">
                  <p:embed/>
                </p:oleObj>
              </mc:Choice>
              <mc:Fallback>
                <p:oleObj name="Equation" r:id="rId22" imgW="4737100" imgH="584200" progId="Equation.3">
                  <p:embed/>
                  <p:pic>
                    <p:nvPicPr>
                      <p:cNvPr id="19" name="Object 18"/>
                      <p:cNvPicPr/>
                      <p:nvPr/>
                    </p:nvPicPr>
                    <p:blipFill>
                      <a:blip r:embed="rId23"/>
                      <a:stretch>
                        <a:fillRect/>
                      </a:stretch>
                    </p:blipFill>
                    <p:spPr>
                      <a:xfrm>
                        <a:off x="3829051" y="4914901"/>
                        <a:ext cx="4093369" cy="502444"/>
                      </a:xfrm>
                      <a:prstGeom prst="rect">
                        <a:avLst/>
                      </a:prstGeom>
                      <a:noFill/>
                    </p:spPr>
                  </p:pic>
                </p:oleObj>
              </mc:Fallback>
            </mc:AlternateContent>
          </a:graphicData>
        </a:graphic>
      </p:graphicFrame>
      <p:sp>
        <p:nvSpPr>
          <p:cNvPr id="20" name="TextBox 19"/>
          <p:cNvSpPr txBox="1"/>
          <p:nvPr/>
        </p:nvSpPr>
        <p:spPr>
          <a:xfrm>
            <a:off x="3600450" y="3028950"/>
            <a:ext cx="4572000" cy="323165"/>
          </a:xfrm>
          <a:prstGeom prst="rect">
            <a:avLst/>
          </a:prstGeom>
          <a:noFill/>
        </p:spPr>
        <p:txBody>
          <a:bodyPr wrap="square" rtlCol="0">
            <a:spAutoFit/>
          </a:bodyPr>
          <a:lstStyle/>
          <a:p>
            <a:pPr fontAlgn="base">
              <a:spcBef>
                <a:spcPct val="0"/>
              </a:spcBef>
              <a:spcAft>
                <a:spcPct val="0"/>
              </a:spcAft>
            </a:pPr>
            <a:r>
              <a:rPr lang="en-US" sz="1500" i="1" dirty="0">
                <a:solidFill>
                  <a:srgbClr val="0070C0"/>
                </a:solidFill>
              </a:rPr>
              <a:t>Need to calculate new acid/base molarity:</a:t>
            </a:r>
          </a:p>
        </p:txBody>
      </p:sp>
      <p:sp>
        <p:nvSpPr>
          <p:cNvPr id="21" name="Rectangle 20"/>
          <p:cNvSpPr/>
          <p:nvPr/>
        </p:nvSpPr>
        <p:spPr>
          <a:xfrm>
            <a:off x="2286000" y="2628900"/>
            <a:ext cx="4572000" cy="438582"/>
          </a:xfrm>
          <a:prstGeom prst="rect">
            <a:avLst/>
          </a:prstGeom>
        </p:spPr>
        <p:txBody>
          <a:bodyPr wrap="square">
            <a:spAutoFit/>
          </a:bodyPr>
          <a:lstStyle/>
          <a:p>
            <a:pPr>
              <a:spcBef>
                <a:spcPts val="900"/>
              </a:spcBef>
              <a:defRPr/>
            </a:pPr>
            <a:r>
              <a:rPr lang="en-US" sz="2250" dirty="0">
                <a:solidFill>
                  <a:srgbClr val="000000"/>
                </a:solidFill>
                <a:latin typeface="Arial" panose="020B0604020202020204" pitchFamily="34" charset="0"/>
                <a:cs typeface="Arial" panose="020B0604020202020204" pitchFamily="34" charset="0"/>
              </a:rPr>
              <a:t>HF(</a:t>
            </a:r>
            <a:r>
              <a:rPr lang="en-US" sz="2250" i="1" dirty="0">
                <a:solidFill>
                  <a:srgbClr val="000000"/>
                </a:solidFill>
                <a:latin typeface="Arial" panose="020B0604020202020204" pitchFamily="34" charset="0"/>
                <a:cs typeface="Arial" panose="020B0604020202020204" pitchFamily="34" charset="0"/>
              </a:rPr>
              <a:t>aq</a:t>
            </a:r>
            <a:r>
              <a:rPr lang="en-US" sz="2250" dirty="0">
                <a:solidFill>
                  <a:srgbClr val="000000"/>
                </a:solidFill>
                <a:latin typeface="Arial" panose="020B0604020202020204" pitchFamily="34" charset="0"/>
                <a:cs typeface="Arial" panose="020B0604020202020204" pitchFamily="34" charset="0"/>
              </a:rPr>
              <a:t>) + </a:t>
            </a:r>
            <a:r>
              <a:rPr lang="en-US" sz="2250" dirty="0">
                <a:solidFill>
                  <a:srgbClr val="000000"/>
                </a:solidFill>
                <a:latin typeface="Arial"/>
                <a:cs typeface="Arial"/>
              </a:rPr>
              <a:t>H</a:t>
            </a:r>
            <a:r>
              <a:rPr lang="en-US" sz="2250" baseline="-25000" dirty="0">
                <a:solidFill>
                  <a:srgbClr val="000000"/>
                </a:solidFill>
                <a:latin typeface="Arial"/>
                <a:cs typeface="Arial"/>
              </a:rPr>
              <a:t>2</a:t>
            </a:r>
            <a:r>
              <a:rPr lang="en-US" sz="2250" dirty="0">
                <a:solidFill>
                  <a:srgbClr val="000000"/>
                </a:solidFill>
                <a:latin typeface="Arial"/>
                <a:cs typeface="Arial"/>
              </a:rPr>
              <a:t>O(</a:t>
            </a:r>
            <a:r>
              <a:rPr lang="en-US" sz="2250" dirty="0">
                <a:solidFill>
                  <a:srgbClr val="000000"/>
                </a:solidFill>
              </a:rPr>
              <a:t>ℓ</a:t>
            </a:r>
            <a:r>
              <a:rPr lang="en-US" sz="2250" dirty="0">
                <a:solidFill>
                  <a:srgbClr val="000000"/>
                </a:solidFill>
                <a:latin typeface="Arial"/>
                <a:cs typeface="Arial"/>
              </a:rPr>
              <a:t>) </a:t>
            </a:r>
            <a:r>
              <a:rPr lang="en-US" sz="2250" dirty="0">
                <a:solidFill>
                  <a:srgbClr val="000000"/>
                </a:solidFill>
                <a:latin typeface="Arial" panose="020B0604020202020204" pitchFamily="34" charset="0"/>
                <a:cs typeface="Arial" panose="020B0604020202020204" pitchFamily="34" charset="0"/>
              </a:rPr>
              <a:t> ⇌  F</a:t>
            </a:r>
            <a:r>
              <a:rPr lang="en-US" sz="2250" baseline="30000" dirty="0">
                <a:solidFill>
                  <a:srgbClr val="000000"/>
                </a:solidFill>
                <a:latin typeface="Arial" panose="020B0604020202020204" pitchFamily="34" charset="0"/>
                <a:cs typeface="Arial" panose="020B0604020202020204" pitchFamily="34" charset="0"/>
              </a:rPr>
              <a:t>-</a:t>
            </a:r>
            <a:r>
              <a:rPr lang="en-US" sz="2250" dirty="0">
                <a:solidFill>
                  <a:srgbClr val="000000"/>
                </a:solidFill>
                <a:latin typeface="Arial" panose="020B0604020202020204" pitchFamily="34" charset="0"/>
                <a:cs typeface="Arial" panose="020B0604020202020204" pitchFamily="34" charset="0"/>
              </a:rPr>
              <a:t>(</a:t>
            </a:r>
            <a:r>
              <a:rPr lang="en-US" sz="2250" i="1" dirty="0" err="1">
                <a:solidFill>
                  <a:srgbClr val="000000"/>
                </a:solidFill>
                <a:latin typeface="Arial" panose="020B0604020202020204" pitchFamily="34" charset="0"/>
                <a:cs typeface="Arial" panose="020B0604020202020204" pitchFamily="34" charset="0"/>
              </a:rPr>
              <a:t>aq</a:t>
            </a:r>
            <a:r>
              <a:rPr lang="en-US" sz="2250" dirty="0">
                <a:solidFill>
                  <a:srgbClr val="000000"/>
                </a:solidFill>
                <a:latin typeface="Arial" panose="020B0604020202020204" pitchFamily="34" charset="0"/>
                <a:cs typeface="Arial" panose="020B0604020202020204" pitchFamily="34" charset="0"/>
              </a:rPr>
              <a:t>) </a:t>
            </a:r>
            <a:r>
              <a:rPr lang="en-US" sz="2250" baseline="30000" dirty="0">
                <a:solidFill>
                  <a:srgbClr val="000000"/>
                </a:solidFill>
                <a:latin typeface="Arial" panose="020B0604020202020204" pitchFamily="34" charset="0"/>
                <a:cs typeface="Arial" panose="020B0604020202020204" pitchFamily="34" charset="0"/>
              </a:rPr>
              <a:t> </a:t>
            </a:r>
            <a:r>
              <a:rPr lang="en-US" sz="2250" dirty="0">
                <a:solidFill>
                  <a:srgbClr val="000000"/>
                </a:solidFill>
                <a:latin typeface="Arial" panose="020B0604020202020204" pitchFamily="34" charset="0"/>
                <a:cs typeface="Arial" panose="020B0604020202020204" pitchFamily="34" charset="0"/>
              </a:rPr>
              <a:t>+ H</a:t>
            </a:r>
            <a:r>
              <a:rPr lang="en-US" sz="2250" baseline="-25000" dirty="0">
                <a:solidFill>
                  <a:srgbClr val="000000"/>
                </a:solidFill>
                <a:latin typeface="Arial" panose="020B0604020202020204" pitchFamily="34" charset="0"/>
                <a:cs typeface="Arial" panose="020B0604020202020204" pitchFamily="34" charset="0"/>
              </a:rPr>
              <a:t>3</a:t>
            </a:r>
            <a:r>
              <a:rPr lang="en-US" sz="2250" dirty="0">
                <a:solidFill>
                  <a:srgbClr val="000000"/>
                </a:solidFill>
                <a:latin typeface="Arial" panose="020B0604020202020204" pitchFamily="34" charset="0"/>
                <a:cs typeface="Arial" panose="020B0604020202020204" pitchFamily="34" charset="0"/>
              </a:rPr>
              <a:t>O</a:t>
            </a:r>
            <a:r>
              <a:rPr lang="en-US" sz="2250" baseline="30000" dirty="0">
                <a:solidFill>
                  <a:srgbClr val="000000"/>
                </a:solidFill>
                <a:latin typeface="Arial" panose="020B0604020202020204" pitchFamily="34" charset="0"/>
                <a:cs typeface="Arial" panose="020B0604020202020204" pitchFamily="34" charset="0"/>
              </a:rPr>
              <a:t>+</a:t>
            </a:r>
            <a:endParaRPr lang="en-US" sz="2250" dirty="0">
              <a:solidFill>
                <a:srgbClr val="000000"/>
              </a:solidFill>
              <a:latin typeface="Arial" panose="020B0604020202020204" pitchFamily="34" charset="0"/>
              <a:cs typeface="Arial" panose="020B0604020202020204" pitchFamily="34" charset="0"/>
            </a:endParaRPr>
          </a:p>
        </p:txBody>
      </p:sp>
      <p:graphicFrame>
        <p:nvGraphicFramePr>
          <p:cNvPr id="22" name="Object 21"/>
          <p:cNvGraphicFramePr>
            <a:graphicFrameLocks noChangeAspect="1"/>
          </p:cNvGraphicFramePr>
          <p:nvPr/>
        </p:nvGraphicFramePr>
        <p:xfrm>
          <a:off x="5543550" y="5657850"/>
          <a:ext cx="2238375" cy="251222"/>
        </p:xfrm>
        <a:graphic>
          <a:graphicData uri="http://schemas.openxmlformats.org/presentationml/2006/ole">
            <mc:AlternateContent xmlns:mc="http://schemas.openxmlformats.org/markup-compatibility/2006">
              <mc:Choice xmlns:v="urn:schemas-microsoft-com:vml" Requires="v">
                <p:oleObj spid="_x0000_s3102" name="Equation" r:id="rId24" imgW="2590800" imgH="292100" progId="Equation.3">
                  <p:embed/>
                </p:oleObj>
              </mc:Choice>
              <mc:Fallback>
                <p:oleObj name="Equation" r:id="rId24" imgW="2590800" imgH="292100" progId="Equation.3">
                  <p:embed/>
                  <p:pic>
                    <p:nvPicPr>
                      <p:cNvPr id="22" name="Object 21"/>
                      <p:cNvPicPr/>
                      <p:nvPr/>
                    </p:nvPicPr>
                    <p:blipFill>
                      <a:blip r:embed="rId25"/>
                      <a:stretch>
                        <a:fillRect/>
                      </a:stretch>
                    </p:blipFill>
                    <p:spPr>
                      <a:xfrm>
                        <a:off x="5543550" y="5657850"/>
                        <a:ext cx="2238375" cy="251222"/>
                      </a:xfrm>
                      <a:prstGeom prst="rect">
                        <a:avLst/>
                      </a:prstGeom>
                      <a:noFill/>
                    </p:spPr>
                  </p:pic>
                </p:oleObj>
              </mc:Fallback>
            </mc:AlternateContent>
          </a:graphicData>
        </a:graphic>
      </p:graphicFrame>
      <p:sp>
        <p:nvSpPr>
          <p:cNvPr id="23" name="TextBox 22"/>
          <p:cNvSpPr txBox="1"/>
          <p:nvPr/>
        </p:nvSpPr>
        <p:spPr>
          <a:xfrm>
            <a:off x="5143500" y="5414918"/>
            <a:ext cx="3028950" cy="323165"/>
          </a:xfrm>
          <a:prstGeom prst="rect">
            <a:avLst/>
          </a:prstGeom>
          <a:noFill/>
        </p:spPr>
        <p:txBody>
          <a:bodyPr wrap="square" rtlCol="0">
            <a:spAutoFit/>
          </a:bodyPr>
          <a:lstStyle/>
          <a:p>
            <a:pPr fontAlgn="base">
              <a:spcBef>
                <a:spcPct val="0"/>
              </a:spcBef>
              <a:spcAft>
                <a:spcPct val="0"/>
              </a:spcAft>
            </a:pPr>
            <a:r>
              <a:rPr lang="en-US" sz="1500" i="1" dirty="0">
                <a:solidFill>
                  <a:srgbClr val="0070C0"/>
                </a:solidFill>
              </a:rPr>
              <a:t>Assume complete dissociation:</a:t>
            </a:r>
          </a:p>
        </p:txBody>
      </p:sp>
    </p:spTree>
    <p:custDataLst>
      <p:tags r:id="rId2"/>
    </p:custDataLst>
    <p:extLst>
      <p:ext uri="{BB962C8B-B14F-4D97-AF65-F5344CB8AC3E}">
        <p14:creationId xmlns:p14="http://schemas.microsoft.com/office/powerpoint/2010/main" val="26555004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5" grpId="0" animBg="1"/>
      <p:bldP spid="20" grpId="0"/>
      <p:bldP spid="21" grpId="0"/>
      <p:bldP spid="2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4" name="Content Placeholder 2"/>
          <p:cNvSpPr>
            <a:spLocks noGrp="1"/>
          </p:cNvSpPr>
          <p:nvPr>
            <p:ph idx="1"/>
          </p:nvPr>
        </p:nvSpPr>
        <p:spPr>
          <a:xfrm>
            <a:off x="76200" y="1075267"/>
            <a:ext cx="8991600" cy="1102692"/>
          </a:xfrm>
        </p:spPr>
        <p:txBody>
          <a:bodyPr/>
          <a:lstStyle/>
          <a:p>
            <a:pPr marL="0" indent="0">
              <a:buNone/>
            </a:pPr>
            <a:r>
              <a:rPr lang="en-US" dirty="0">
                <a:solidFill>
                  <a:schemeClr val="accent4"/>
                </a:solidFill>
                <a:latin typeface="Arial" charset="0"/>
                <a:cs typeface="Arial" charset="0"/>
              </a:rPr>
              <a:t>Calculate the molar solubility of Mg(OH)</a:t>
            </a:r>
            <a:r>
              <a:rPr lang="en-US" baseline="-25000" dirty="0">
                <a:solidFill>
                  <a:schemeClr val="accent4"/>
                </a:solidFill>
                <a:latin typeface="Arial" charset="0"/>
                <a:cs typeface="Arial" charset="0"/>
              </a:rPr>
              <a:t>2</a:t>
            </a:r>
            <a:r>
              <a:rPr lang="en-US" dirty="0">
                <a:solidFill>
                  <a:schemeClr val="accent4"/>
                </a:solidFill>
                <a:latin typeface="Arial" charset="0"/>
                <a:cs typeface="Arial" charset="0"/>
              </a:rPr>
              <a:t> in a solution of 0.050 </a:t>
            </a:r>
            <a:r>
              <a:rPr lang="en-US" i="1" dirty="0">
                <a:solidFill>
                  <a:schemeClr val="accent4"/>
                </a:solidFill>
                <a:latin typeface="Arial" charset="0"/>
                <a:cs typeface="Arial" charset="0"/>
              </a:rPr>
              <a:t>M</a:t>
            </a:r>
            <a:r>
              <a:rPr lang="en-US" dirty="0">
                <a:solidFill>
                  <a:schemeClr val="accent4"/>
                </a:solidFill>
                <a:latin typeface="Arial" charset="0"/>
                <a:cs typeface="Arial" charset="0"/>
              </a:rPr>
              <a:t> MgCl</a:t>
            </a:r>
            <a:r>
              <a:rPr lang="en-US" baseline="-25000" dirty="0">
                <a:solidFill>
                  <a:schemeClr val="accent4"/>
                </a:solidFill>
                <a:latin typeface="Arial" charset="0"/>
                <a:cs typeface="Arial" charset="0"/>
              </a:rPr>
              <a:t>2</a:t>
            </a:r>
            <a:r>
              <a:rPr lang="en-US" dirty="0">
                <a:solidFill>
                  <a:schemeClr val="accent4"/>
                </a:solidFill>
                <a:latin typeface="Arial" charset="0"/>
                <a:cs typeface="Arial" charset="0"/>
              </a:rPr>
              <a:t>.</a:t>
            </a:r>
          </a:p>
        </p:txBody>
      </p:sp>
      <p:sp>
        <p:nvSpPr>
          <p:cNvPr id="8"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Example: Molar Solubility</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9" name="Straight Connector 8"/>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6" name="Rectangle 5"/>
          <p:cNvSpPr/>
          <p:nvPr/>
        </p:nvSpPr>
        <p:spPr>
          <a:xfrm>
            <a:off x="914400" y="3333959"/>
            <a:ext cx="7152920" cy="584775"/>
          </a:xfrm>
          <a:prstGeom prst="rect">
            <a:avLst/>
          </a:prstGeom>
        </p:spPr>
        <p:txBody>
          <a:bodyPr wrap="none">
            <a:spAutoFit/>
          </a:bodyPr>
          <a:lstStyle/>
          <a:p>
            <a:pPr marL="0" indent="0" algn="ctr">
              <a:spcBef>
                <a:spcPts val="600"/>
              </a:spcBef>
              <a:buNone/>
            </a:pPr>
            <a:r>
              <a:rPr lang="en-US" sz="3200" dirty="0">
                <a:solidFill>
                  <a:schemeClr val="accent4"/>
                </a:solidFill>
              </a:rPr>
              <a:t>Mg(OH)</a:t>
            </a:r>
            <a:r>
              <a:rPr lang="en-US" sz="3200" baseline="-25000" dirty="0">
                <a:solidFill>
                  <a:schemeClr val="accent4"/>
                </a:solidFill>
              </a:rPr>
              <a:t>2</a:t>
            </a:r>
            <a:r>
              <a:rPr lang="en-US" sz="3200" dirty="0">
                <a:solidFill>
                  <a:schemeClr val="accent4"/>
                </a:solidFill>
              </a:rPr>
              <a:t>(</a:t>
            </a:r>
            <a:r>
              <a:rPr lang="en-US" sz="3200" i="1" dirty="0">
                <a:solidFill>
                  <a:schemeClr val="accent4"/>
                </a:solidFill>
              </a:rPr>
              <a:t>s</a:t>
            </a:r>
            <a:r>
              <a:rPr lang="en-US" sz="3200" dirty="0">
                <a:solidFill>
                  <a:schemeClr val="accent4"/>
                </a:solidFill>
              </a:rPr>
              <a:t>)  ⇌   Mg</a:t>
            </a:r>
            <a:r>
              <a:rPr lang="en-US" sz="3200" baseline="30000" dirty="0">
                <a:solidFill>
                  <a:schemeClr val="accent4"/>
                </a:solidFill>
              </a:rPr>
              <a:t>2+</a:t>
            </a:r>
            <a:r>
              <a:rPr lang="en-US" sz="3200" dirty="0">
                <a:solidFill>
                  <a:schemeClr val="accent4"/>
                </a:solidFill>
              </a:rPr>
              <a:t>(</a:t>
            </a:r>
            <a:r>
              <a:rPr lang="en-US" sz="3200" i="1" dirty="0" err="1">
                <a:solidFill>
                  <a:schemeClr val="accent4"/>
                </a:solidFill>
              </a:rPr>
              <a:t>aq</a:t>
            </a:r>
            <a:r>
              <a:rPr lang="en-US" sz="3200" dirty="0">
                <a:solidFill>
                  <a:schemeClr val="accent4"/>
                </a:solidFill>
              </a:rPr>
              <a:t>)  +  2OH</a:t>
            </a:r>
            <a:r>
              <a:rPr lang="en-US" sz="3200" baseline="30000" dirty="0">
                <a:solidFill>
                  <a:schemeClr val="accent4"/>
                </a:solidFill>
              </a:rPr>
              <a:t>-</a:t>
            </a:r>
            <a:r>
              <a:rPr lang="en-US" sz="3200" dirty="0">
                <a:solidFill>
                  <a:schemeClr val="accent4"/>
                </a:solidFill>
              </a:rPr>
              <a:t>(</a:t>
            </a:r>
            <a:r>
              <a:rPr lang="en-US" sz="3200" i="1" dirty="0" err="1">
                <a:solidFill>
                  <a:schemeClr val="accent4"/>
                </a:solidFill>
              </a:rPr>
              <a:t>aq</a:t>
            </a:r>
            <a:r>
              <a:rPr lang="en-US" sz="3200" dirty="0">
                <a:solidFill>
                  <a:schemeClr val="accent4"/>
                </a:solidFill>
              </a:rPr>
              <a:t>)</a:t>
            </a:r>
          </a:p>
        </p:txBody>
      </p:sp>
      <p:graphicFrame>
        <p:nvGraphicFramePr>
          <p:cNvPr id="7" name="Object 6"/>
          <p:cNvGraphicFramePr>
            <a:graphicFrameLocks noChangeAspect="1"/>
          </p:cNvGraphicFramePr>
          <p:nvPr>
            <p:extLst>
              <p:ext uri="{D42A27DB-BD31-4B8C-83A1-F6EECF244321}">
                <p14:modId xmlns:p14="http://schemas.microsoft.com/office/powerpoint/2010/main" val="3974356071"/>
              </p:ext>
            </p:extLst>
          </p:nvPr>
        </p:nvGraphicFramePr>
        <p:xfrm>
          <a:off x="3112677" y="4170525"/>
          <a:ext cx="3862861" cy="565860"/>
        </p:xfrm>
        <a:graphic>
          <a:graphicData uri="http://schemas.openxmlformats.org/presentationml/2006/ole">
            <mc:AlternateContent xmlns:mc="http://schemas.openxmlformats.org/markup-compatibility/2006">
              <mc:Choice xmlns:v="urn:schemas-microsoft-com:vml" Requires="v">
                <p:oleObj spid="_x0000_s28683" name="Equation" r:id="rId3" imgW="2006280" imgH="291960" progId="Equation.3">
                  <p:embed/>
                </p:oleObj>
              </mc:Choice>
              <mc:Fallback>
                <p:oleObj name="Equation" r:id="rId3" imgW="2006280" imgH="291960" progId="Equation.3">
                  <p:embed/>
                  <p:pic>
                    <p:nvPicPr>
                      <p:cNvPr id="7" name="Object 6"/>
                      <p:cNvPicPr/>
                      <p:nvPr/>
                    </p:nvPicPr>
                    <p:blipFill>
                      <a:blip r:embed="rId4"/>
                      <a:stretch>
                        <a:fillRect/>
                      </a:stretch>
                    </p:blipFill>
                    <p:spPr>
                      <a:xfrm>
                        <a:off x="3112677" y="4170525"/>
                        <a:ext cx="3862861" cy="565860"/>
                      </a:xfrm>
                      <a:prstGeom prst="rect">
                        <a:avLst/>
                      </a:prstGeom>
                      <a:noFill/>
                    </p:spPr>
                  </p:pic>
                </p:oleObj>
              </mc:Fallback>
            </mc:AlternateContent>
          </a:graphicData>
        </a:graphic>
      </p:graphicFrame>
      <p:sp>
        <p:nvSpPr>
          <p:cNvPr id="10" name="Rectangle 9"/>
          <p:cNvSpPr/>
          <p:nvPr/>
        </p:nvSpPr>
        <p:spPr>
          <a:xfrm>
            <a:off x="1295400" y="2286000"/>
            <a:ext cx="6497425" cy="584776"/>
          </a:xfrm>
          <a:prstGeom prst="rect">
            <a:avLst/>
          </a:prstGeom>
        </p:spPr>
        <p:txBody>
          <a:bodyPr wrap="none">
            <a:spAutoFit/>
          </a:bodyPr>
          <a:lstStyle/>
          <a:p>
            <a:pPr marL="0" indent="0" algn="ctr">
              <a:spcBef>
                <a:spcPts val="600"/>
              </a:spcBef>
              <a:buNone/>
            </a:pPr>
            <a:r>
              <a:rPr lang="en-US" sz="3200" dirty="0">
                <a:solidFill>
                  <a:schemeClr val="accent4"/>
                </a:solidFill>
              </a:rPr>
              <a:t>MgCl</a:t>
            </a:r>
            <a:r>
              <a:rPr lang="en-US" sz="3200" baseline="-25000" dirty="0">
                <a:solidFill>
                  <a:schemeClr val="accent4"/>
                </a:solidFill>
              </a:rPr>
              <a:t>2</a:t>
            </a:r>
            <a:r>
              <a:rPr lang="en-US" sz="3200" dirty="0">
                <a:solidFill>
                  <a:schemeClr val="accent4"/>
                </a:solidFill>
              </a:rPr>
              <a:t>(</a:t>
            </a:r>
            <a:r>
              <a:rPr lang="en-US" sz="3200" i="1" dirty="0">
                <a:solidFill>
                  <a:schemeClr val="accent4"/>
                </a:solidFill>
              </a:rPr>
              <a:t>s</a:t>
            </a:r>
            <a:r>
              <a:rPr lang="en-US" sz="3200" dirty="0">
                <a:solidFill>
                  <a:schemeClr val="accent4"/>
                </a:solidFill>
              </a:rPr>
              <a:t>)  </a:t>
            </a:r>
            <a:r>
              <a:rPr lang="is-IS" sz="3200" dirty="0">
                <a:solidFill>
                  <a:schemeClr val="accent4"/>
                </a:solidFill>
              </a:rPr>
              <a:t>→</a:t>
            </a:r>
            <a:r>
              <a:rPr lang="en-US" sz="3200" dirty="0">
                <a:solidFill>
                  <a:schemeClr val="accent4"/>
                </a:solidFill>
              </a:rPr>
              <a:t>   Mg</a:t>
            </a:r>
            <a:r>
              <a:rPr lang="en-US" sz="3200" baseline="30000" dirty="0">
                <a:solidFill>
                  <a:schemeClr val="accent4"/>
                </a:solidFill>
              </a:rPr>
              <a:t>2+</a:t>
            </a:r>
            <a:r>
              <a:rPr lang="en-US" sz="3200" dirty="0">
                <a:solidFill>
                  <a:schemeClr val="accent4"/>
                </a:solidFill>
              </a:rPr>
              <a:t>(</a:t>
            </a:r>
            <a:r>
              <a:rPr lang="en-US" sz="3200" i="1" dirty="0" err="1">
                <a:solidFill>
                  <a:schemeClr val="accent4"/>
                </a:solidFill>
              </a:rPr>
              <a:t>aq</a:t>
            </a:r>
            <a:r>
              <a:rPr lang="en-US" sz="3200" dirty="0">
                <a:solidFill>
                  <a:schemeClr val="accent4"/>
                </a:solidFill>
              </a:rPr>
              <a:t>)  +  2Cl</a:t>
            </a:r>
            <a:r>
              <a:rPr lang="en-US" sz="3200" baseline="30000" dirty="0">
                <a:solidFill>
                  <a:schemeClr val="accent4"/>
                </a:solidFill>
              </a:rPr>
              <a:t>-</a:t>
            </a:r>
            <a:r>
              <a:rPr lang="en-US" sz="3200" dirty="0">
                <a:solidFill>
                  <a:schemeClr val="accent4"/>
                </a:solidFill>
              </a:rPr>
              <a:t>(</a:t>
            </a:r>
            <a:r>
              <a:rPr lang="en-US" sz="3200" i="1" dirty="0" err="1">
                <a:solidFill>
                  <a:schemeClr val="accent4"/>
                </a:solidFill>
              </a:rPr>
              <a:t>aq</a:t>
            </a:r>
            <a:r>
              <a:rPr lang="en-US" sz="3200" dirty="0">
                <a:solidFill>
                  <a:schemeClr val="accent4"/>
                </a:solidFill>
              </a:rPr>
              <a:t>)</a:t>
            </a:r>
          </a:p>
        </p:txBody>
      </p:sp>
      <p:cxnSp>
        <p:nvCxnSpPr>
          <p:cNvPr id="4" name="Straight Arrow Connector 3"/>
          <p:cNvCxnSpPr>
            <a:stCxn id="10" idx="2"/>
          </p:cNvCxnSpPr>
          <p:nvPr/>
        </p:nvCxnSpPr>
        <p:spPr bwMode="auto">
          <a:xfrm>
            <a:off x="4544113" y="2870776"/>
            <a:ext cx="0" cy="441684"/>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
        <p:nvSpPr>
          <p:cNvPr id="12" name="Rectangle 11"/>
          <p:cNvSpPr/>
          <p:nvPr/>
        </p:nvSpPr>
        <p:spPr>
          <a:xfrm>
            <a:off x="4605866" y="2872895"/>
            <a:ext cx="2509020" cy="430887"/>
          </a:xfrm>
          <a:prstGeom prst="rect">
            <a:avLst/>
          </a:prstGeom>
        </p:spPr>
        <p:txBody>
          <a:bodyPr wrap="none">
            <a:spAutoFit/>
          </a:bodyPr>
          <a:lstStyle/>
          <a:p>
            <a:r>
              <a:rPr lang="en-US" sz="2200" i="1" dirty="0">
                <a:solidFill>
                  <a:srgbClr val="F32518"/>
                </a:solidFill>
              </a:rPr>
              <a:t>common-ion effect</a:t>
            </a:r>
          </a:p>
        </p:txBody>
      </p:sp>
      <p:sp>
        <p:nvSpPr>
          <p:cNvPr id="13" name="Rectangle 12"/>
          <p:cNvSpPr/>
          <p:nvPr/>
        </p:nvSpPr>
        <p:spPr>
          <a:xfrm>
            <a:off x="76200" y="2928279"/>
            <a:ext cx="3810000" cy="430887"/>
          </a:xfrm>
          <a:prstGeom prst="rect">
            <a:avLst/>
          </a:prstGeom>
        </p:spPr>
        <p:txBody>
          <a:bodyPr wrap="square">
            <a:spAutoFit/>
          </a:bodyPr>
          <a:lstStyle/>
          <a:p>
            <a:pPr marL="0" lvl="1">
              <a:spcBef>
                <a:spcPts val="800"/>
              </a:spcBef>
            </a:pPr>
            <a:r>
              <a:rPr lang="en-US" sz="2200" i="1" dirty="0">
                <a:solidFill>
                  <a:srgbClr val="156BAD"/>
                </a:solidFill>
              </a:rPr>
              <a:t>Dissolution equation:</a:t>
            </a:r>
          </a:p>
        </p:txBody>
      </p:sp>
      <p:sp>
        <p:nvSpPr>
          <p:cNvPr id="16" name="Rectangle 15"/>
          <p:cNvSpPr/>
          <p:nvPr/>
        </p:nvSpPr>
        <p:spPr>
          <a:xfrm>
            <a:off x="935726" y="4242659"/>
            <a:ext cx="2133600" cy="430887"/>
          </a:xfrm>
          <a:prstGeom prst="rect">
            <a:avLst/>
          </a:prstGeom>
        </p:spPr>
        <p:txBody>
          <a:bodyPr wrap="square">
            <a:spAutoFit/>
          </a:bodyPr>
          <a:lstStyle/>
          <a:p>
            <a:pPr marL="0" lvl="1">
              <a:spcBef>
                <a:spcPts val="800"/>
              </a:spcBef>
            </a:pPr>
            <a:r>
              <a:rPr lang="en-US" sz="2200" i="1" dirty="0">
                <a:solidFill>
                  <a:srgbClr val="156BAD"/>
                </a:solidFill>
              </a:rPr>
              <a:t>K</a:t>
            </a:r>
            <a:r>
              <a:rPr lang="en-US" sz="2200" i="1" baseline="-25000" dirty="0">
                <a:solidFill>
                  <a:srgbClr val="156BAD"/>
                </a:solidFill>
              </a:rPr>
              <a:t>sp</a:t>
            </a:r>
            <a:r>
              <a:rPr lang="en-US" sz="2200" i="1" dirty="0">
                <a:solidFill>
                  <a:srgbClr val="156BAD"/>
                </a:solidFill>
              </a:rPr>
              <a:t> expression:</a:t>
            </a:r>
          </a:p>
        </p:txBody>
      </p:sp>
      <p:graphicFrame>
        <p:nvGraphicFramePr>
          <p:cNvPr id="17" name="Object 16"/>
          <p:cNvGraphicFramePr>
            <a:graphicFrameLocks noChangeAspect="1"/>
          </p:cNvGraphicFramePr>
          <p:nvPr>
            <p:extLst>
              <p:ext uri="{D42A27DB-BD31-4B8C-83A1-F6EECF244321}">
                <p14:modId xmlns:p14="http://schemas.microsoft.com/office/powerpoint/2010/main" val="2213877310"/>
              </p:ext>
            </p:extLst>
          </p:nvPr>
        </p:nvGraphicFramePr>
        <p:xfrm>
          <a:off x="3245630" y="4730093"/>
          <a:ext cx="3320017" cy="483294"/>
        </p:xfrm>
        <a:graphic>
          <a:graphicData uri="http://schemas.openxmlformats.org/presentationml/2006/ole">
            <mc:AlternateContent xmlns:mc="http://schemas.openxmlformats.org/markup-compatibility/2006">
              <mc:Choice xmlns:v="urn:schemas-microsoft-com:vml" Requires="v">
                <p:oleObj spid="_x0000_s28684" name="Equation" r:id="rId5" imgW="1663560" imgH="241200" progId="Equation.3">
                  <p:embed/>
                </p:oleObj>
              </mc:Choice>
              <mc:Fallback>
                <p:oleObj name="Equation" r:id="rId5" imgW="1663560" imgH="241200" progId="Equation.3">
                  <p:embed/>
                  <p:pic>
                    <p:nvPicPr>
                      <p:cNvPr id="17" name="Object 16"/>
                      <p:cNvPicPr/>
                      <p:nvPr/>
                    </p:nvPicPr>
                    <p:blipFill>
                      <a:blip r:embed="rId6"/>
                      <a:stretch>
                        <a:fillRect/>
                      </a:stretch>
                    </p:blipFill>
                    <p:spPr>
                      <a:xfrm>
                        <a:off x="3245630" y="4730093"/>
                        <a:ext cx="3320017" cy="483294"/>
                      </a:xfrm>
                      <a:prstGeom prst="rect">
                        <a:avLst/>
                      </a:prstGeom>
                      <a:noFill/>
                    </p:spPr>
                  </p:pic>
                </p:oleObj>
              </mc:Fallback>
            </mc:AlternateContent>
          </a:graphicData>
        </a:graphic>
      </p:graphicFrame>
      <p:sp>
        <p:nvSpPr>
          <p:cNvPr id="18" name="Rectangle 17"/>
          <p:cNvSpPr/>
          <p:nvPr/>
        </p:nvSpPr>
        <p:spPr>
          <a:xfrm>
            <a:off x="76200" y="4730093"/>
            <a:ext cx="2933699" cy="769441"/>
          </a:xfrm>
          <a:prstGeom prst="rect">
            <a:avLst/>
          </a:prstGeom>
        </p:spPr>
        <p:txBody>
          <a:bodyPr wrap="square">
            <a:spAutoFit/>
          </a:bodyPr>
          <a:lstStyle/>
          <a:p>
            <a:pPr marL="0" lvl="1">
              <a:spcBef>
                <a:spcPts val="800"/>
              </a:spcBef>
            </a:pPr>
            <a:r>
              <a:rPr lang="en-US" sz="2200" i="1" dirty="0">
                <a:solidFill>
                  <a:srgbClr val="156BAD"/>
                </a:solidFill>
              </a:rPr>
              <a:t>Substitute equilibrium quantities</a:t>
            </a:r>
          </a:p>
        </p:txBody>
      </p:sp>
      <p:graphicFrame>
        <p:nvGraphicFramePr>
          <p:cNvPr id="19" name="Object 18"/>
          <p:cNvGraphicFramePr>
            <a:graphicFrameLocks noChangeAspect="1"/>
          </p:cNvGraphicFramePr>
          <p:nvPr>
            <p:extLst>
              <p:ext uri="{D42A27DB-BD31-4B8C-83A1-F6EECF244321}">
                <p14:modId xmlns:p14="http://schemas.microsoft.com/office/powerpoint/2010/main" val="814604437"/>
              </p:ext>
            </p:extLst>
          </p:nvPr>
        </p:nvGraphicFramePr>
        <p:xfrm>
          <a:off x="3276600" y="5271089"/>
          <a:ext cx="3295650" cy="457200"/>
        </p:xfrm>
        <a:graphic>
          <a:graphicData uri="http://schemas.openxmlformats.org/presentationml/2006/ole">
            <mc:AlternateContent xmlns:mc="http://schemas.openxmlformats.org/markup-compatibility/2006">
              <mc:Choice xmlns:v="urn:schemas-microsoft-com:vml" Requires="v">
                <p:oleObj spid="_x0000_s28685" name="Equation" r:id="rId7" imgW="1650960" imgH="228600" progId="Equation.3">
                  <p:embed/>
                </p:oleObj>
              </mc:Choice>
              <mc:Fallback>
                <p:oleObj name="Equation" r:id="rId7" imgW="1650960" imgH="228600" progId="Equation.3">
                  <p:embed/>
                  <p:pic>
                    <p:nvPicPr>
                      <p:cNvPr id="19" name="Object 18"/>
                      <p:cNvPicPr/>
                      <p:nvPr/>
                    </p:nvPicPr>
                    <p:blipFill>
                      <a:blip r:embed="rId8"/>
                      <a:stretch>
                        <a:fillRect/>
                      </a:stretch>
                    </p:blipFill>
                    <p:spPr>
                      <a:xfrm>
                        <a:off x="3276600" y="5271089"/>
                        <a:ext cx="3295650" cy="457200"/>
                      </a:xfrm>
                      <a:prstGeom prst="rect">
                        <a:avLst/>
                      </a:prstGeom>
                      <a:noFill/>
                    </p:spPr>
                  </p:pic>
                </p:oleObj>
              </mc:Fallback>
            </mc:AlternateContent>
          </a:graphicData>
        </a:graphic>
      </p:graphicFrame>
      <p:sp>
        <p:nvSpPr>
          <p:cNvPr id="20" name="Rectangle 19"/>
          <p:cNvSpPr/>
          <p:nvPr/>
        </p:nvSpPr>
        <p:spPr>
          <a:xfrm>
            <a:off x="-23044" y="5697077"/>
            <a:ext cx="6271443" cy="384721"/>
          </a:xfrm>
          <a:prstGeom prst="rect">
            <a:avLst/>
          </a:prstGeom>
        </p:spPr>
        <p:txBody>
          <a:bodyPr wrap="square">
            <a:spAutoFit/>
          </a:bodyPr>
          <a:lstStyle/>
          <a:p>
            <a:pPr marL="0" lvl="1">
              <a:spcBef>
                <a:spcPts val="800"/>
              </a:spcBef>
            </a:pPr>
            <a:r>
              <a:rPr lang="en-US" sz="1900" i="1" dirty="0">
                <a:solidFill>
                  <a:srgbClr val="F32518"/>
                </a:solidFill>
              </a:rPr>
              <a:t>Because K</a:t>
            </a:r>
            <a:r>
              <a:rPr lang="en-US" sz="1900" i="1" baseline="-25000" dirty="0">
                <a:solidFill>
                  <a:srgbClr val="F32518"/>
                </a:solidFill>
              </a:rPr>
              <a:t>sp</a:t>
            </a:r>
            <a:r>
              <a:rPr lang="en-US" sz="1900" i="1" dirty="0">
                <a:solidFill>
                  <a:srgbClr val="F32518"/>
                </a:solidFill>
              </a:rPr>
              <a:t> is so small: assume that x &lt;&lt; 0.05 M</a:t>
            </a:r>
          </a:p>
        </p:txBody>
      </p:sp>
      <p:graphicFrame>
        <p:nvGraphicFramePr>
          <p:cNvPr id="21" name="Object 20"/>
          <p:cNvGraphicFramePr>
            <a:graphicFrameLocks noChangeAspect="1"/>
          </p:cNvGraphicFramePr>
          <p:nvPr>
            <p:extLst>
              <p:ext uri="{D42A27DB-BD31-4B8C-83A1-F6EECF244321}">
                <p14:modId xmlns:p14="http://schemas.microsoft.com/office/powerpoint/2010/main" val="760051723"/>
              </p:ext>
            </p:extLst>
          </p:nvPr>
        </p:nvGraphicFramePr>
        <p:xfrm>
          <a:off x="3689350" y="6094412"/>
          <a:ext cx="2862263" cy="458788"/>
        </p:xfrm>
        <a:graphic>
          <a:graphicData uri="http://schemas.openxmlformats.org/presentationml/2006/ole">
            <mc:AlternateContent xmlns:mc="http://schemas.openxmlformats.org/markup-compatibility/2006">
              <mc:Choice xmlns:v="urn:schemas-microsoft-com:vml" Requires="v">
                <p:oleObj spid="_x0000_s28686" name="Equation" r:id="rId9" imgW="1434960" imgH="228600" progId="Equation.3">
                  <p:embed/>
                </p:oleObj>
              </mc:Choice>
              <mc:Fallback>
                <p:oleObj name="Equation" r:id="rId9" imgW="1434960" imgH="228600" progId="Equation.3">
                  <p:embed/>
                  <p:pic>
                    <p:nvPicPr>
                      <p:cNvPr id="21" name="Object 20"/>
                      <p:cNvPicPr/>
                      <p:nvPr/>
                    </p:nvPicPr>
                    <p:blipFill>
                      <a:blip r:embed="rId10"/>
                      <a:stretch>
                        <a:fillRect/>
                      </a:stretch>
                    </p:blipFill>
                    <p:spPr>
                      <a:xfrm>
                        <a:off x="3689350" y="6094412"/>
                        <a:ext cx="2862263" cy="458788"/>
                      </a:xfrm>
                      <a:prstGeom prst="rect">
                        <a:avLst/>
                      </a:prstGeom>
                      <a:noFill/>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250379319"/>
              </p:ext>
            </p:extLst>
          </p:nvPr>
        </p:nvGraphicFramePr>
        <p:xfrm>
          <a:off x="6705600" y="5426662"/>
          <a:ext cx="1798637" cy="407988"/>
        </p:xfrm>
        <a:graphic>
          <a:graphicData uri="http://schemas.openxmlformats.org/presentationml/2006/ole">
            <mc:AlternateContent xmlns:mc="http://schemas.openxmlformats.org/markup-compatibility/2006">
              <mc:Choice xmlns:v="urn:schemas-microsoft-com:vml" Requires="v">
                <p:oleObj spid="_x0000_s28687" name="Equation" r:id="rId11" imgW="901440" imgH="203040" progId="Equation.3">
                  <p:embed/>
                </p:oleObj>
              </mc:Choice>
              <mc:Fallback>
                <p:oleObj name="Equation" r:id="rId11" imgW="901440" imgH="203040" progId="Equation.3">
                  <p:embed/>
                  <p:pic>
                    <p:nvPicPr>
                      <p:cNvPr id="22" name="Object 21"/>
                      <p:cNvPicPr/>
                      <p:nvPr/>
                    </p:nvPicPr>
                    <p:blipFill>
                      <a:blip r:embed="rId12"/>
                      <a:stretch>
                        <a:fillRect/>
                      </a:stretch>
                    </p:blipFill>
                    <p:spPr>
                      <a:xfrm>
                        <a:off x="6705600" y="5426662"/>
                        <a:ext cx="1798637" cy="407988"/>
                      </a:xfrm>
                      <a:prstGeom prst="rect">
                        <a:avLst/>
                      </a:prstGeom>
                      <a:noFill/>
                    </p:spPr>
                  </p:pic>
                </p:oleObj>
              </mc:Fallback>
            </mc:AlternateContent>
          </a:graphicData>
        </a:graphic>
      </p:graphicFrame>
      <p:sp>
        <p:nvSpPr>
          <p:cNvPr id="23" name="Rectangle 22"/>
          <p:cNvSpPr/>
          <p:nvPr/>
        </p:nvSpPr>
        <p:spPr>
          <a:xfrm>
            <a:off x="7116737" y="5807381"/>
            <a:ext cx="2057400" cy="646331"/>
          </a:xfrm>
          <a:prstGeom prst="rect">
            <a:avLst/>
          </a:prstGeom>
        </p:spPr>
        <p:txBody>
          <a:bodyPr wrap="square">
            <a:spAutoFit/>
          </a:bodyPr>
          <a:lstStyle/>
          <a:p>
            <a:pPr marL="0" lvl="1">
              <a:spcBef>
                <a:spcPts val="800"/>
              </a:spcBef>
            </a:pPr>
            <a:r>
              <a:rPr lang="en-US" i="1" dirty="0">
                <a:solidFill>
                  <a:schemeClr val="accent4"/>
                </a:solidFill>
              </a:rPr>
              <a:t>mol Mg(OH)</a:t>
            </a:r>
            <a:r>
              <a:rPr lang="en-US" i="1" baseline="-25000" dirty="0">
                <a:solidFill>
                  <a:schemeClr val="accent4"/>
                </a:solidFill>
              </a:rPr>
              <a:t>2</a:t>
            </a:r>
            <a:r>
              <a:rPr lang="en-US" i="1" dirty="0">
                <a:solidFill>
                  <a:schemeClr val="accent4"/>
                </a:solidFill>
              </a:rPr>
              <a:t> per L of 0.05 M MgCl</a:t>
            </a:r>
            <a:r>
              <a:rPr lang="en-US" i="1" baseline="-25000" dirty="0">
                <a:solidFill>
                  <a:schemeClr val="accent4"/>
                </a:solidFill>
              </a:rPr>
              <a:t>2</a:t>
            </a:r>
            <a:endParaRPr lang="en-US" i="1" dirty="0">
              <a:solidFill>
                <a:schemeClr val="accent4"/>
              </a:solidFill>
            </a:endParaRPr>
          </a:p>
        </p:txBody>
      </p:sp>
      <p:sp>
        <p:nvSpPr>
          <p:cNvPr id="24" name="Rectangle 23"/>
          <p:cNvSpPr/>
          <p:nvPr/>
        </p:nvSpPr>
        <p:spPr bwMode="auto">
          <a:xfrm>
            <a:off x="6705600" y="5415551"/>
            <a:ext cx="2438400" cy="103816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15" name="Rectangle 14"/>
          <p:cNvSpPr/>
          <p:nvPr/>
        </p:nvSpPr>
        <p:spPr>
          <a:xfrm>
            <a:off x="5128886" y="1698599"/>
            <a:ext cx="3821880" cy="430887"/>
          </a:xfrm>
          <a:prstGeom prst="rect">
            <a:avLst/>
          </a:prstGeom>
        </p:spPr>
        <p:txBody>
          <a:bodyPr wrap="none">
            <a:spAutoFit/>
          </a:bodyPr>
          <a:lstStyle/>
          <a:p>
            <a:pPr marL="0" indent="0">
              <a:buNone/>
            </a:pPr>
            <a:r>
              <a:rPr lang="en-US" sz="2200" dirty="0">
                <a:solidFill>
                  <a:schemeClr val="accent4"/>
                </a:solidFill>
              </a:rPr>
              <a:t>(</a:t>
            </a:r>
            <a:r>
              <a:rPr lang="en-US" sz="2200" i="1" dirty="0">
                <a:solidFill>
                  <a:schemeClr val="accent4"/>
                </a:solidFill>
              </a:rPr>
              <a:t>K</a:t>
            </a:r>
            <a:r>
              <a:rPr lang="en-US" sz="2200" baseline="-25000" dirty="0">
                <a:solidFill>
                  <a:schemeClr val="accent4"/>
                </a:solidFill>
              </a:rPr>
              <a:t>sp</a:t>
            </a:r>
            <a:r>
              <a:rPr lang="en-US" sz="2200" dirty="0">
                <a:solidFill>
                  <a:schemeClr val="accent4"/>
                </a:solidFill>
              </a:rPr>
              <a:t> for Mg(OH)</a:t>
            </a:r>
            <a:r>
              <a:rPr lang="en-US" sz="2200" baseline="-25000" dirty="0">
                <a:solidFill>
                  <a:schemeClr val="accent4"/>
                </a:solidFill>
              </a:rPr>
              <a:t>2</a:t>
            </a:r>
            <a:r>
              <a:rPr lang="en-US" sz="2200" dirty="0">
                <a:solidFill>
                  <a:schemeClr val="accent4"/>
                </a:solidFill>
              </a:rPr>
              <a:t> = 5.6×10</a:t>
            </a:r>
            <a:r>
              <a:rPr lang="en-US" sz="2200" baseline="30000" dirty="0">
                <a:solidFill>
                  <a:schemeClr val="accent4"/>
                </a:solidFill>
              </a:rPr>
              <a:t>-12</a:t>
            </a:r>
            <a:r>
              <a:rPr lang="en-US" sz="2200" dirty="0">
                <a:solidFill>
                  <a:schemeClr val="accent4"/>
                </a:solidFill>
              </a:rPr>
              <a:t>)</a:t>
            </a:r>
          </a:p>
        </p:txBody>
      </p:sp>
      <p:sp>
        <p:nvSpPr>
          <p:cNvPr id="26" name="Rectangle 25"/>
          <p:cNvSpPr/>
          <p:nvPr/>
        </p:nvSpPr>
        <p:spPr>
          <a:xfrm>
            <a:off x="1981200" y="6510077"/>
            <a:ext cx="7162800" cy="369332"/>
          </a:xfrm>
          <a:prstGeom prst="rect">
            <a:avLst/>
          </a:prstGeom>
        </p:spPr>
        <p:txBody>
          <a:bodyPr wrap="square">
            <a:spAutoFit/>
          </a:bodyPr>
          <a:lstStyle/>
          <a:p>
            <a:pPr marL="0" lvl="1">
              <a:spcBef>
                <a:spcPts val="800"/>
              </a:spcBef>
            </a:pPr>
            <a:r>
              <a:rPr lang="en-US" i="1" dirty="0">
                <a:solidFill>
                  <a:srgbClr val="F32518"/>
                </a:solidFill>
              </a:rPr>
              <a:t>Notice: less soluble than in pure water due to common-ion effect!</a:t>
            </a:r>
          </a:p>
        </p:txBody>
      </p:sp>
      <p:sp>
        <p:nvSpPr>
          <p:cNvPr id="25" name="Rectangle 24"/>
          <p:cNvSpPr/>
          <p:nvPr/>
        </p:nvSpPr>
        <p:spPr>
          <a:xfrm>
            <a:off x="4167845" y="3808588"/>
            <a:ext cx="1166155" cy="369332"/>
          </a:xfrm>
          <a:prstGeom prst="rect">
            <a:avLst/>
          </a:prstGeom>
        </p:spPr>
        <p:txBody>
          <a:bodyPr wrap="none">
            <a:spAutoFit/>
          </a:bodyPr>
          <a:lstStyle/>
          <a:p>
            <a:r>
              <a:rPr lang="en-US" dirty="0">
                <a:solidFill>
                  <a:srgbClr val="F32518"/>
                </a:solidFill>
              </a:rPr>
              <a:t>(0.05 + x)</a:t>
            </a:r>
          </a:p>
        </p:txBody>
      </p:sp>
      <p:sp>
        <p:nvSpPr>
          <p:cNvPr id="27" name="Rectangle 26"/>
          <p:cNvSpPr/>
          <p:nvPr/>
        </p:nvSpPr>
        <p:spPr>
          <a:xfrm>
            <a:off x="6352002" y="3808588"/>
            <a:ext cx="582198" cy="369332"/>
          </a:xfrm>
          <a:prstGeom prst="rect">
            <a:avLst/>
          </a:prstGeom>
        </p:spPr>
        <p:txBody>
          <a:bodyPr wrap="none">
            <a:spAutoFit/>
          </a:bodyPr>
          <a:lstStyle/>
          <a:p>
            <a:r>
              <a:rPr lang="en-US" dirty="0">
                <a:solidFill>
                  <a:srgbClr val="F32518"/>
                </a:solidFill>
              </a:rPr>
              <a:t>(2</a:t>
            </a:r>
            <a:r>
              <a:rPr lang="en-US" i="1" dirty="0">
                <a:solidFill>
                  <a:srgbClr val="F32518"/>
                </a:solidFill>
              </a:rPr>
              <a:t>x</a:t>
            </a:r>
            <a:r>
              <a:rPr lang="en-US" dirty="0">
                <a:solidFill>
                  <a:srgbClr val="F32518"/>
                </a:solidFill>
              </a:rPr>
              <a:t>)</a:t>
            </a:r>
          </a:p>
        </p:txBody>
      </p:sp>
      <p:sp>
        <p:nvSpPr>
          <p:cNvPr id="28" name="Rectangle 27"/>
          <p:cNvSpPr/>
          <p:nvPr/>
        </p:nvSpPr>
        <p:spPr>
          <a:xfrm>
            <a:off x="-62647" y="3743849"/>
            <a:ext cx="1947333" cy="646331"/>
          </a:xfrm>
          <a:prstGeom prst="rect">
            <a:avLst/>
          </a:prstGeom>
        </p:spPr>
        <p:txBody>
          <a:bodyPr wrap="square">
            <a:spAutoFit/>
          </a:bodyPr>
          <a:lstStyle/>
          <a:p>
            <a:r>
              <a:rPr lang="en-US" i="1" dirty="0">
                <a:solidFill>
                  <a:srgbClr val="F32518"/>
                </a:solidFill>
              </a:rPr>
              <a:t>Concentration dissolved:</a:t>
            </a:r>
          </a:p>
        </p:txBody>
      </p:sp>
      <p:sp>
        <p:nvSpPr>
          <p:cNvPr id="29" name="Rectangle 28"/>
          <p:cNvSpPr/>
          <p:nvPr/>
        </p:nvSpPr>
        <p:spPr>
          <a:xfrm>
            <a:off x="1752600" y="3808588"/>
            <a:ext cx="453820" cy="369332"/>
          </a:xfrm>
          <a:prstGeom prst="rect">
            <a:avLst/>
          </a:prstGeom>
        </p:spPr>
        <p:txBody>
          <a:bodyPr wrap="none">
            <a:spAutoFit/>
          </a:bodyPr>
          <a:lstStyle/>
          <a:p>
            <a:r>
              <a:rPr lang="en-US" dirty="0">
                <a:solidFill>
                  <a:srgbClr val="F32518"/>
                </a:solidFill>
              </a:rPr>
              <a:t>(</a:t>
            </a:r>
            <a:r>
              <a:rPr lang="en-US" i="1" dirty="0">
                <a:solidFill>
                  <a:srgbClr val="F32518"/>
                </a:solidFill>
              </a:rPr>
              <a:t>x</a:t>
            </a:r>
            <a:r>
              <a:rPr lang="en-US" dirty="0">
                <a:solidFill>
                  <a:srgbClr val="F32518"/>
                </a:solidFill>
              </a:rPr>
              <a:t>)</a:t>
            </a:r>
          </a:p>
        </p:txBody>
      </p:sp>
    </p:spTree>
    <p:extLst>
      <p:ext uri="{BB962C8B-B14F-4D97-AF65-F5344CB8AC3E}">
        <p14:creationId xmlns:p14="http://schemas.microsoft.com/office/powerpoint/2010/main" val="29234304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P spid="13" grpId="0"/>
      <p:bldP spid="16" grpId="0"/>
      <p:bldP spid="18" grpId="0"/>
      <p:bldP spid="20" grpId="0"/>
      <p:bldP spid="23" grpId="0"/>
      <p:bldP spid="24" grpId="0" animBg="1"/>
      <p:bldP spid="26" grpId="0"/>
      <p:bldP spid="25" grpId="0"/>
      <p:bldP spid="27" grpId="0"/>
      <p:bldP spid="28" grpId="0"/>
      <p:bldP spid="29" grpId="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bg>
      <p:bgPr>
        <a:solidFill>
          <a:schemeClr val="accent5"/>
        </a:solidFill>
        <a:effectLst/>
      </p:bgPr>
    </p:bg>
    <p:spTree>
      <p:nvGrpSpPr>
        <p:cNvPr id="1" name=""/>
        <p:cNvGrpSpPr/>
        <p:nvPr/>
      </p:nvGrpSpPr>
      <p:grpSpPr>
        <a:xfrm>
          <a:off x="0" y="0"/>
          <a:ext cx="0" cy="0"/>
          <a:chOff x="0" y="0"/>
          <a:chExt cx="0" cy="0"/>
        </a:xfrm>
      </p:grpSpPr>
      <p:sp>
        <p:nvSpPr>
          <p:cNvPr id="2050" name="TPQuestion"/>
          <p:cNvSpPr>
            <a:spLocks noGrp="1"/>
          </p:cNvSpPr>
          <p:nvPr>
            <p:ph type="title"/>
          </p:nvPr>
        </p:nvSpPr>
        <p:spPr>
          <a:xfrm>
            <a:off x="76200" y="1061519"/>
            <a:ext cx="9018007" cy="2215065"/>
          </a:xfrm>
        </p:spPr>
        <p:txBody>
          <a:bodyPr/>
          <a:lstStyle/>
          <a:p>
            <a:pPr algn="l"/>
            <a:r>
              <a:rPr lang="en-US" altLang="en-US" dirty="0">
                <a:solidFill>
                  <a:schemeClr val="accent4"/>
                </a:solidFill>
                <a:latin typeface="Arial"/>
                <a:cs typeface="Arial"/>
              </a:rPr>
              <a:t>The solubility of PbBr</a:t>
            </a:r>
            <a:r>
              <a:rPr lang="en-US" altLang="en-US" baseline="-25000" dirty="0">
                <a:solidFill>
                  <a:schemeClr val="accent4"/>
                </a:solidFill>
                <a:latin typeface="Arial"/>
                <a:cs typeface="Arial"/>
              </a:rPr>
              <a:t>2</a:t>
            </a:r>
            <a:r>
              <a:rPr lang="en-US" altLang="en-US" dirty="0">
                <a:solidFill>
                  <a:schemeClr val="accent4"/>
                </a:solidFill>
                <a:latin typeface="Arial"/>
                <a:cs typeface="Arial"/>
              </a:rPr>
              <a:t> is 0.427 g per 100.0 mL of solution at 25°C. Determine the value of the solubility product constant for this strong electrolyte. Lead(II) bromide does not react with water. </a:t>
            </a:r>
          </a:p>
        </p:txBody>
      </p:sp>
      <p:sp>
        <p:nvSpPr>
          <p:cNvPr id="2051" name="TPAnswers"/>
          <p:cNvSpPr>
            <a:spLocks noGrp="1"/>
          </p:cNvSpPr>
          <p:nvPr>
            <p:ph idx="1"/>
            <p:custDataLst>
              <p:tags r:id="rId2"/>
            </p:custDataLst>
          </p:nvPr>
        </p:nvSpPr>
        <p:spPr>
          <a:xfrm>
            <a:off x="685800" y="3276600"/>
            <a:ext cx="3200400" cy="3048000"/>
          </a:xfrm>
        </p:spPr>
        <p:txBody>
          <a:bodyPr>
            <a:normAutofit/>
          </a:bodyPr>
          <a:lstStyle/>
          <a:p>
            <a:pPr marL="514350" indent="-514350">
              <a:spcAft>
                <a:spcPts val="0"/>
              </a:spcAft>
              <a:buFont typeface="Arial" charset="0"/>
              <a:buAutoNum type="alphaUcPeriod"/>
            </a:pPr>
            <a:r>
              <a:rPr lang="en-US" dirty="0">
                <a:solidFill>
                  <a:srgbClr val="000000"/>
                </a:solidFill>
                <a:latin typeface="Arial"/>
                <a:ea typeface="MS PGothic" charset="0"/>
                <a:cs typeface="Arial"/>
              </a:rPr>
              <a:t>5.4×10</a:t>
            </a:r>
            <a:r>
              <a:rPr lang="en-US" baseline="30000" dirty="0">
                <a:solidFill>
                  <a:srgbClr val="000000"/>
                </a:solidFill>
                <a:latin typeface="Arial"/>
                <a:ea typeface="MS PGothic" charset="0"/>
                <a:cs typeface="Arial"/>
              </a:rPr>
              <a:t>-4</a:t>
            </a:r>
            <a:endParaRPr lang="en-US" i="1" dirty="0">
              <a:solidFill>
                <a:srgbClr val="000000"/>
              </a:solidFill>
              <a:latin typeface="Arial"/>
              <a:ea typeface="MS PGothic" charset="0"/>
              <a:cs typeface="Arial"/>
            </a:endParaRPr>
          </a:p>
          <a:p>
            <a:pPr marL="514350" indent="-514350">
              <a:spcAft>
                <a:spcPts val="0"/>
              </a:spcAft>
              <a:buFont typeface="Arial" charset="0"/>
              <a:buAutoNum type="alphaUcPeriod"/>
            </a:pPr>
            <a:r>
              <a:rPr lang="en-US" dirty="0">
                <a:solidFill>
                  <a:srgbClr val="000000"/>
                </a:solidFill>
                <a:latin typeface="Arial"/>
                <a:ea typeface="MS PGothic" charset="0"/>
                <a:cs typeface="Arial"/>
              </a:rPr>
              <a:t>2.7×10</a:t>
            </a:r>
            <a:r>
              <a:rPr lang="en-US" baseline="30000" dirty="0">
                <a:solidFill>
                  <a:srgbClr val="000000"/>
                </a:solidFill>
                <a:latin typeface="Arial"/>
                <a:ea typeface="MS PGothic" charset="0"/>
                <a:cs typeface="Arial"/>
              </a:rPr>
              <a:t>-4</a:t>
            </a:r>
            <a:endParaRPr lang="en-US" i="1" dirty="0">
              <a:solidFill>
                <a:srgbClr val="000000"/>
              </a:solidFill>
              <a:latin typeface="Arial"/>
              <a:ea typeface="MS PGothic" charset="0"/>
              <a:cs typeface="Arial"/>
            </a:endParaRPr>
          </a:p>
          <a:p>
            <a:pPr marL="514350" indent="-514350">
              <a:spcAft>
                <a:spcPts val="0"/>
              </a:spcAft>
              <a:buFont typeface="Arial" charset="0"/>
              <a:buAutoNum type="alphaUcPeriod"/>
            </a:pPr>
            <a:r>
              <a:rPr lang="en-US" dirty="0">
                <a:solidFill>
                  <a:srgbClr val="000000"/>
                </a:solidFill>
                <a:latin typeface="Arial"/>
                <a:ea typeface="MS PGothic" charset="0"/>
                <a:cs typeface="Arial"/>
              </a:rPr>
              <a:t>3.1×10</a:t>
            </a:r>
            <a:r>
              <a:rPr lang="en-US" baseline="30000" dirty="0">
                <a:solidFill>
                  <a:srgbClr val="000000"/>
                </a:solidFill>
                <a:latin typeface="Arial"/>
                <a:ea typeface="MS PGothic" charset="0"/>
                <a:cs typeface="Arial"/>
              </a:rPr>
              <a:t>-6</a:t>
            </a:r>
            <a:endParaRPr lang="en-US" i="1" dirty="0">
              <a:solidFill>
                <a:srgbClr val="000000"/>
              </a:solidFill>
              <a:latin typeface="Arial"/>
              <a:ea typeface="MS PGothic" charset="0"/>
              <a:cs typeface="Arial"/>
            </a:endParaRPr>
          </a:p>
          <a:p>
            <a:pPr marL="514350" indent="-514350">
              <a:spcAft>
                <a:spcPts val="0"/>
              </a:spcAft>
              <a:buFont typeface="Arial" charset="0"/>
              <a:buAutoNum type="alphaUcPeriod"/>
            </a:pPr>
            <a:r>
              <a:rPr lang="en-US" dirty="0">
                <a:solidFill>
                  <a:srgbClr val="000000"/>
                </a:solidFill>
                <a:latin typeface="Arial"/>
                <a:ea typeface="MS PGothic" charset="0"/>
                <a:cs typeface="Arial"/>
              </a:rPr>
              <a:t>1.6×10</a:t>
            </a:r>
            <a:r>
              <a:rPr lang="en-US" baseline="30000" dirty="0">
                <a:solidFill>
                  <a:srgbClr val="000000"/>
                </a:solidFill>
                <a:latin typeface="Arial"/>
                <a:ea typeface="MS PGothic" charset="0"/>
                <a:cs typeface="Arial"/>
              </a:rPr>
              <a:t>-6</a:t>
            </a:r>
            <a:endParaRPr lang="en-US" i="1" dirty="0">
              <a:solidFill>
                <a:srgbClr val="000000"/>
              </a:solidFill>
              <a:latin typeface="Arial"/>
              <a:ea typeface="MS PGothic" charset="0"/>
              <a:cs typeface="Arial"/>
            </a:endParaRPr>
          </a:p>
          <a:p>
            <a:pPr marL="514350" indent="-514350">
              <a:spcAft>
                <a:spcPts val="0"/>
              </a:spcAft>
              <a:buFont typeface="Arial" charset="0"/>
              <a:buAutoNum type="alphaUcPeriod"/>
            </a:pPr>
            <a:r>
              <a:rPr lang="en-US" dirty="0">
                <a:solidFill>
                  <a:srgbClr val="000000"/>
                </a:solidFill>
                <a:latin typeface="Arial"/>
                <a:ea typeface="MS PGothic" charset="0"/>
                <a:cs typeface="Arial"/>
              </a:rPr>
              <a:t>6.3×10</a:t>
            </a:r>
            <a:r>
              <a:rPr lang="en-US" baseline="30000" dirty="0">
                <a:solidFill>
                  <a:srgbClr val="000000"/>
                </a:solidFill>
                <a:latin typeface="Arial"/>
                <a:ea typeface="MS PGothic" charset="0"/>
                <a:cs typeface="Arial"/>
              </a:rPr>
              <a:t>-6</a:t>
            </a:r>
            <a:endParaRPr lang="en-US" i="1" dirty="0">
              <a:solidFill>
                <a:srgbClr val="000000"/>
              </a:solidFill>
              <a:latin typeface="Arial"/>
              <a:ea typeface="MS PGothic" charset="0"/>
              <a:cs typeface="Arial"/>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err="1">
                <a:solidFill>
                  <a:srgbClr val="084333"/>
                </a:solidFill>
                <a:cs typeface="Georgia"/>
              </a:rPr>
              <a:t>TopHat</a:t>
            </a:r>
            <a:r>
              <a:rPr lang="en-US" sz="4400" kern="0" dirty="0">
                <a:solidFill>
                  <a:srgbClr val="084333"/>
                </a:solidFill>
                <a:cs typeface="Georgia"/>
              </a:rPr>
              <a:t>: </a:t>
            </a:r>
            <a:r>
              <a:rPr lang="en-US" sz="4400" i="1" kern="0" dirty="0" err="1">
                <a:solidFill>
                  <a:srgbClr val="084333"/>
                </a:solidFill>
                <a:cs typeface="Georgia"/>
              </a:rPr>
              <a:t>K</a:t>
            </a:r>
            <a:r>
              <a:rPr lang="en-US" sz="4400" kern="0" baseline="-25000" dirty="0" err="1">
                <a:solidFill>
                  <a:srgbClr val="084333"/>
                </a:solidFill>
                <a:cs typeface="Georgia"/>
              </a:rPr>
              <a:t>sp</a:t>
            </a:r>
            <a:r>
              <a:rPr lang="en-US" sz="4400" kern="0" dirty="0">
                <a:solidFill>
                  <a:srgbClr val="084333"/>
                </a:solidFill>
                <a:cs typeface="Georgia"/>
              </a:rPr>
              <a:t> Calculations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3" name="TPStartPoll"/>
          <p:cNvSpPr/>
          <p:nvPr/>
        </p:nvSpPr>
        <p:spPr bwMode="auto">
          <a:xfrm>
            <a:off x="0" y="0"/>
            <a:ext cx="12700" cy="12700"/>
          </a:xfrm>
          <a:prstGeom prst="rect">
            <a:avLst/>
          </a:prstGeom>
          <a:solidFill>
            <a:schemeClr val="accent1">
              <a:alpha val="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4" name="TPPolling">
            <a:extLst>
              <a:ext uri="{FF2B5EF4-FFF2-40B4-BE49-F238E27FC236}">
                <a16:creationId xmlns:a16="http://schemas.microsoft.com/office/drawing/2014/main" id="{3CDC3EA9-1257-4F5C-AD0F-65887964DF6B}"/>
              </a:ext>
            </a:extLst>
          </p:cNvPr>
          <p:cNvSpPr/>
          <p:nvPr/>
        </p:nvSpPr>
        <p:spPr bwMode="auto">
          <a:xfrm>
            <a:off x="0" y="0"/>
            <a:ext cx="12700" cy="12700"/>
          </a:xfrm>
          <a:prstGeom prst="rect">
            <a:avLst/>
          </a:prstGeom>
          <a:solidFill>
            <a:schemeClr val="accent1">
              <a:alpha val="1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custDataLst>
      <p:tags r:id="rId1"/>
    </p:custDataLst>
    <p:extLst>
      <p:ext uri="{BB962C8B-B14F-4D97-AF65-F5344CB8AC3E}">
        <p14:creationId xmlns:p14="http://schemas.microsoft.com/office/powerpoint/2010/main" val="712413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autoUpdateAnimBg="0"/>
      <p:bldP spid="3"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40" name="Rectangle 3"/>
          <p:cNvSpPr>
            <a:spLocks noGrp="1" noChangeArrowheads="1"/>
          </p:cNvSpPr>
          <p:nvPr>
            <p:ph type="body" idx="1"/>
          </p:nvPr>
        </p:nvSpPr>
        <p:spPr>
          <a:xfrm>
            <a:off x="76200" y="1143000"/>
            <a:ext cx="8991600" cy="1371600"/>
          </a:xfrm>
        </p:spPr>
        <p:txBody>
          <a:bodyPr/>
          <a:lstStyle/>
          <a:p>
            <a:pPr eaLnBrk="1" hangingPunct="1">
              <a:spcBef>
                <a:spcPts val="900"/>
              </a:spcBef>
            </a:pPr>
            <a:r>
              <a:rPr lang="en-US" i="1" dirty="0">
                <a:solidFill>
                  <a:srgbClr val="005BA9"/>
                </a:solidFill>
                <a:latin typeface="Arial" charset="0"/>
                <a:cs typeface="Arial" charset="0"/>
                <a:hlinkClick r:id="rId3"/>
              </a:rPr>
              <a:t>Buffers and pH Indicators</a:t>
            </a:r>
            <a:endParaRPr lang="en-US" i="1" dirty="0">
              <a:solidFill>
                <a:srgbClr val="005BA9"/>
              </a:solidFill>
              <a:latin typeface="Arial" charset="0"/>
              <a:cs typeface="Arial" charset="0"/>
            </a:endParaRPr>
          </a:p>
          <a:p>
            <a:pPr eaLnBrk="1" hangingPunct="1">
              <a:spcBef>
                <a:spcPts val="900"/>
              </a:spcBef>
            </a:pPr>
            <a:endParaRPr lang="en-US" i="1" dirty="0">
              <a:solidFill>
                <a:srgbClr val="005BA9"/>
              </a:solidFill>
              <a:latin typeface="Arial" charset="0"/>
              <a:cs typeface="Arial" charset="0"/>
            </a:endParaRPr>
          </a:p>
          <a:p>
            <a:pPr eaLnBrk="1" hangingPunct="1">
              <a:spcBef>
                <a:spcPts val="900"/>
              </a:spcBef>
            </a:pPr>
            <a:r>
              <a:rPr lang="en-US" i="1" dirty="0">
                <a:solidFill>
                  <a:srgbClr val="005BA9"/>
                </a:solidFill>
                <a:latin typeface="Arial" charset="0"/>
                <a:cs typeface="Arial" charset="0"/>
              </a:rPr>
              <a:t>There is a portion of this video that is blank and restarts at about 15 minutes to </a:t>
            </a:r>
            <a:r>
              <a:rPr lang="en-US" i="1" dirty="0" err="1">
                <a:solidFill>
                  <a:srgbClr val="005BA9"/>
                </a:solidFill>
                <a:latin typeface="Arial" charset="0"/>
                <a:cs typeface="Arial" charset="0"/>
              </a:rPr>
              <a:t>continure</a:t>
            </a:r>
            <a:r>
              <a:rPr lang="en-US" i="1" dirty="0">
                <a:solidFill>
                  <a:srgbClr val="005BA9"/>
                </a:solidFill>
                <a:latin typeface="Arial" charset="0"/>
                <a:cs typeface="Arial" charset="0"/>
              </a:rPr>
              <a:t> with pH indicators.</a:t>
            </a:r>
          </a:p>
          <a:p>
            <a:pPr eaLnBrk="1" hangingPunct="1">
              <a:spcBef>
                <a:spcPts val="900"/>
              </a:spcBef>
            </a:pPr>
            <a:endParaRPr lang="en-US" i="1" dirty="0">
              <a:solidFill>
                <a:srgbClr val="005BA9"/>
              </a:solidFill>
              <a:latin typeface="Arial" charset="0"/>
              <a:cs typeface="Arial" charset="0"/>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Video of following slides:</a:t>
            </a:r>
            <a:endParaRPr lang="en-US" sz="4400" i="1"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11119681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07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07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40"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PPRESENTATIONGUID" val="607d950b-8e32-4d7f-92f7-f19e0e510b9c"/>
  <p:tag name="WASPOLLED" val="DF64296110214684A7DE29299AD2177B"/>
  <p:tag name="TPVERSION" val="7"/>
  <p:tag name="TPFULLVERSION" val="8.6.2.6"/>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1"/>
</p:tagLst>
</file>

<file path=ppt/tags/tag11.xml><?xml version="1.0" encoding="utf-8"?>
<p:tagLst xmlns:a="http://schemas.openxmlformats.org/drawingml/2006/main" xmlns:r="http://schemas.openxmlformats.org/officeDocument/2006/relationships" xmlns:p="http://schemas.openxmlformats.org/presentationml/2006/main">
  <p:tag name="TYPE" val="MultiChoiceSlide"/>
  <p:tag name="SLIDEGUID" val="D326BAADE4A346A6BE1E1600466D3188"/>
  <p:tag name="TPSLIDEBULLETSTYLE" val="2"/>
  <p:tag name="AUTOFORMATCHART" val="True"/>
  <p:tag name="CHARTTYPE" val="0"/>
  <p:tag name="CHARTDEFINEDCOLORS" val="3,6,10,45,32,50,13,4,9,55,1"/>
  <p:tag name="HASRESULTS" val="True"/>
  <p:tag name="RESULTS" val="A 200.0 mL solution of 0.40 M ammonium chloride was titrated with 0.80 M sodium hydroxide. What was the pH of the solution after 50.0 mL of the NaOH solution were added? The Kb of ammonia is 1.76◊10-5.What do we have to pick out to identify this problem?[;crlf;]137[;]167[;]137[;]False[;]95[;][;crlf;]1.8759[;]1[;]1.437[;]2.0649[;crlf;]95[;]1[;]9.251[;]9.25[;][;crlf;]4[;]-1[;]4.752[;]4.75[;][;crlf;]14[;]-1[;]11.223[;]11.22[;][;crlf;]8[;]-1[;]5.024[;]5.02[;][;crlf;]16[;]-1[;]8.985[;]8.98[;][;crlf;]"/>
  <p:tag name="TPQUESTIONXML" val="&lt;?xml version=&quot;1.0&quot; encoding=&quot;UTF-8&quot; standalone=&quot;yes&quot;?&gt;&lt;questionlist&gt;&lt;properties&gt;&lt;guid&gt;68C51900D5064C148AE8B8F1D0E490FC&lt;/guid&gt;&lt;date&gt;4/1/2019 12:16:31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326BAADE4A346A6BE1E1600466D3188&lt;/guid&gt;&lt;repollguid&gt;61A66279706045CF96BFEC2A3A53677D&lt;/repollguid&gt;&lt;sourceid&gt;674A418CE1D7413788FFE7AFBE826753&lt;/sourceid&gt;&lt;questiontext&gt;A 200.0 mL solution of 0.40 M ammonium chloride was titrated with 0.80 M sodium hydroxide. What was the pH of the solution after 50.0 mL of the NaOH solution were added? The Kb of ammonia is 1.76*10-5.What do we have to pick out to identify this problem?&lt;/questiontext&gt;&lt;showresults&gt;True&lt;/showresults&gt;&lt;responsegrid&gt;0&lt;/responsegrid&gt;&lt;countdowntime&gt;120&lt;/countdowntime&gt;&lt;metadata&gt;&lt;entry&gt;&lt;key&gt;LIVECHARTING&lt;/key&gt;&lt;value&gt;False&lt;/value&gt;&lt;/entry&gt;&lt;entry&gt;&lt;key&gt;AUTOOPENPOLL&lt;/key&gt;&lt;value&gt;False&lt;/value&gt;&lt;/entry&gt;&lt;entry&gt;&lt;key&gt;AUTOFORMATCHART&lt;/key&gt;&lt;value&gt;True&lt;/value&gt;&lt;/entry&gt;&lt;/metadata&gt;&lt;correctvalue&gt;1&lt;/correctvalue&gt;&lt;incorrectvalue&gt;1&lt;/incorrectvalue&gt;&lt;responselimit&gt;1&lt;/responselimit&gt;&lt;bulletstyle&gt;2&lt;/bulletstyle&gt;&lt;answers&gt;&lt;answer&gt;&lt;guid&gt;677F073D05AC418A82EC1807ECFD4FC2&lt;/guid&gt;&lt;answertext&gt;9.25&lt;/answertext&gt;&lt;valuetype&gt;1&lt;/valuetype&gt;&lt;/answer&gt;&lt;answer&gt;&lt;guid&gt;300F8C02D3484B1AB525929F330FA14A&lt;/guid&gt;&lt;answertext&gt;4.75&lt;/answertext&gt;&lt;valuetype&gt;-1&lt;/valuetype&gt;&lt;/answer&gt;&lt;answer&gt;&lt;guid&gt;0646D83A20634412A98146F003F39D30&lt;/guid&gt;&lt;answertext&gt;11.22&lt;/answertext&gt;&lt;valuetype&gt;-1&lt;/valuetype&gt;&lt;/answer&gt;&lt;answer&gt;&lt;guid&gt;EE2AB3F4415441D19FA363072EBF4B02&lt;/guid&gt;&lt;answertext&gt;5.02&lt;/answertext&gt;&lt;valuetype&gt;-1&lt;/valuetype&gt;&lt;/answer&gt;&lt;answer&gt;&lt;guid&gt;4F8D2CE66BD54714B54EF749F21D7A9C&lt;/guid&gt;&lt;answertext&gt;8.98&lt;/answertext&gt;&lt;valuetype&gt;-1&lt;/valuetype&gt;&lt;/answer&gt;&lt;/answers&gt;&lt;/multichoice&gt;&lt;/questions&gt;&lt;/questionlist&gt;"/>
  <p:tag name="LIVECHARTING" val="False"/>
  <p:tag name="AUTOOPENPOLL" val="False"/>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13.xml><?xml version="1.0" encoding="utf-8"?>
<p:tagLst xmlns:a="http://schemas.openxmlformats.org/drawingml/2006/main" xmlns:r="http://schemas.openxmlformats.org/officeDocument/2006/relationships" xmlns:p="http://schemas.openxmlformats.org/presentationml/2006/main">
  <p:tag name="AUTOOPENPOLL" val="False"/>
  <p:tag name="TPSLIDEBULLETSTYLE" val="2"/>
  <p:tag name="CHARTTYPE" val="0"/>
  <p:tag name="CHARTDEFINEDCOLORS" val="3,6,10,45,32,50,13,4,9,55,1"/>
  <p:tag name="HASRESULTS" val="True"/>
  <p:tag name="RESULTS" val="A 500 mg dietary supplement of l-lysine (an amino acid, 146.2 g/mol) required 68.4 mL of 0.100 M NaOH to reach the end point. How many hydrogen ions were removed for each l-lysine molecule in this titration?[;crlf;]154[;]221[;]154[;]False[;]89[;][;crlf;]2.461[;]2[;]1.0073[;]1.0147[;crlf;]15[;]-1[;]11[;]1[;][;crlf;]89[;]1[;]22[;]2[;][;crlf;]22[;]-1[;]33[;]3[;][;crlf;]20[;]-1[;]0.54[;]0.5[;][;crlf;]8[;]-1[;]2.55[;]2.5[;][;crlf;]"/>
  <p:tag name="TPQUESTIONXML" val="&lt;?xml version=&quot;1.0&quot; encoding=&quot;UTF-8&quot; standalone=&quot;yes&quot;?&gt;&lt;questionlist&gt;&lt;properties&gt;&lt;guid&gt;63BDE0F6F52D402DB79EFD30F49D0793&lt;/guid&gt;&lt;date&gt;3/27/2015 01:04:22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0055C88C07D45188CECED1850957F5F&lt;/guid&gt;&lt;repollguid&gt;61A66279706045CF96BFEC2A3A53677D&lt;/repollguid&gt;&lt;sourceid&gt;674A418CE1D7413788FFE7AFBE826753&lt;/sourceid&gt;&lt;questiontext&gt;A 500 mg dietary supplement of l-lysine (an amino acid, 146.2 g/mol) required 68.4 mL of 0.100 M NaOH to reach the end point. How many hydrogen ions were removed for each l-lysine molecule in this titration?&lt;/questiontext&gt;&lt;showresults&gt;True&lt;/showresults&gt;&lt;responsegrid&gt;0&lt;/responsegrid&gt;&lt;countdowntime&gt;120&lt;/countdowntime&gt;&lt;correctvalue&gt;1&lt;/correctvalue&gt;&lt;incorrectvalue&gt;1&lt;/incorrectvalue&gt;&lt;responselimit&gt;1&lt;/responselimit&gt;&lt;bulletstyle&gt;2&lt;/bulletstyle&gt;&lt;answers&gt;&lt;answer&gt;&lt;guid&gt;677F073D05AC418A82EC1807ECFD4FC2&lt;/guid&gt;&lt;answertext&gt;1&lt;/answertext&gt;&lt;valuetype&gt;-1&lt;/valuetype&gt;&lt;/answer&gt;&lt;answer&gt;&lt;guid&gt;300F8C02D3484B1AB525929F330FA14A&lt;/guid&gt;&lt;answertext&gt;2&lt;/answertext&gt;&lt;valuetype&gt;1&lt;/valuetype&gt;&lt;/answer&gt;&lt;answer&gt;&lt;guid&gt;0646D83A20634412A98146F003F39D30&lt;/guid&gt;&lt;answertext&gt;3&lt;/answertext&gt;&lt;valuetype&gt;-1&lt;/valuetype&gt;&lt;/answer&gt;&lt;answer&gt;&lt;guid&gt;EE2AB3F4415441D19FA363072EBF4B02&lt;/guid&gt;&lt;answertext&gt;0.5&lt;/answertext&gt;&lt;valuetype&gt;-1&lt;/valuetype&gt;&lt;/answer&gt;&lt;answer&gt;&lt;guid&gt;4F8D2CE66BD54714B54EF749F21D7A9C&lt;/guid&gt;&lt;answertext&gt;2.5&lt;/answertext&gt;&lt;valuetype&gt;-1&lt;/valuetype&gt;&lt;/answer&gt;&lt;/answers&gt;&lt;/multichoice&gt;&lt;/questions&gt;&lt;/questionlist&gt;"/>
  <p:tag name="LIVECHARTING" val="False"/>
  <p:tag name="TYPE" val="0"/>
  <p:tag name="SLIDEGUID" val="-1"/>
</p:tagLst>
</file>

<file path=ppt/tags/tag1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1"/>
</p:tagLst>
</file>

<file path=ppt/tags/tag15.xml><?xml version="1.0" encoding="utf-8"?>
<p:tagLst xmlns:a="http://schemas.openxmlformats.org/drawingml/2006/main" xmlns:r="http://schemas.openxmlformats.org/officeDocument/2006/relationships" xmlns:p="http://schemas.openxmlformats.org/presentationml/2006/main">
  <p:tag name="AUTOOPENPOLL" val="False"/>
  <p:tag name="TPSLIDEBULLETSTYLE" val="2"/>
  <p:tag name="CHARTTYPE" val="0"/>
  <p:tag name="CHARTDEFINEDCOLORS" val="3,6,10,45,32,50,13,4,9,55,1"/>
  <p:tag name="HASRESULTS" val="True"/>
  <p:tag name="RESULTS" val="A 500 mg dietary supplement of l-lysine (an amino acid, 146.2 g/mol) required 68.4 mL of 0.100 M NaOH to reach the end point. How many hydrogen ions were removed for each l-lysine molecule in this titration?[;crlf;]154[;]221[;]154[;]False[;]89[;][;crlf;]2.461[;]2[;]1.0073[;]1.0147[;crlf;]15[;]-1[;]11[;]1[;][;crlf;]89[;]1[;]22[;]2[;][;crlf;]22[;]-1[;]33[;]3[;][;crlf;]20[;]-1[;]0.54[;]0.5[;][;crlf;]8[;]-1[;]2.55[;]2.5[;][;crlf;]"/>
  <p:tag name="TPQUESTIONXML" val="&lt;?xml version=&quot;1.0&quot; encoding=&quot;UTF-8&quot; standalone=&quot;yes&quot;?&gt;&lt;questionlist&gt;&lt;properties&gt;&lt;guid&gt;63BDE0F6F52D402DB79EFD30F49D0793&lt;/guid&gt;&lt;date&gt;3/27/2015 01:04:22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0055C88C07D45188CECED1850957F5F&lt;/guid&gt;&lt;repollguid&gt;61A66279706045CF96BFEC2A3A53677D&lt;/repollguid&gt;&lt;sourceid&gt;674A418CE1D7413788FFE7AFBE826753&lt;/sourceid&gt;&lt;questiontext&gt;A 500 mg dietary supplement of l-lysine (an amino acid, 146.2 g/mol) required 68.4 mL of 0.100 M NaOH to reach the end point. How many hydrogen ions were removed for each l-lysine molecule in this titration?&lt;/questiontext&gt;&lt;showresults&gt;True&lt;/showresults&gt;&lt;responsegrid&gt;0&lt;/responsegrid&gt;&lt;countdowntime&gt;120&lt;/countdowntime&gt;&lt;correctvalue&gt;1&lt;/correctvalue&gt;&lt;incorrectvalue&gt;1&lt;/incorrectvalue&gt;&lt;responselimit&gt;1&lt;/responselimit&gt;&lt;bulletstyle&gt;2&lt;/bulletstyle&gt;&lt;answers&gt;&lt;answer&gt;&lt;guid&gt;677F073D05AC418A82EC1807ECFD4FC2&lt;/guid&gt;&lt;answertext&gt;1&lt;/answertext&gt;&lt;valuetype&gt;-1&lt;/valuetype&gt;&lt;/answer&gt;&lt;answer&gt;&lt;guid&gt;300F8C02D3484B1AB525929F330FA14A&lt;/guid&gt;&lt;answertext&gt;2&lt;/answertext&gt;&lt;valuetype&gt;1&lt;/valuetype&gt;&lt;/answer&gt;&lt;answer&gt;&lt;guid&gt;0646D83A20634412A98146F003F39D30&lt;/guid&gt;&lt;answertext&gt;3&lt;/answertext&gt;&lt;valuetype&gt;-1&lt;/valuetype&gt;&lt;/answer&gt;&lt;answer&gt;&lt;guid&gt;EE2AB3F4415441D19FA363072EBF4B02&lt;/guid&gt;&lt;answertext&gt;0.5&lt;/answertext&gt;&lt;valuetype&gt;-1&lt;/valuetype&gt;&lt;/answer&gt;&lt;answer&gt;&lt;guid&gt;4F8D2CE66BD54714B54EF749F21D7A9C&lt;/guid&gt;&lt;answertext&gt;2.5&lt;/answertext&gt;&lt;valuetype&gt;-1&lt;/valuetype&gt;&lt;/answer&gt;&lt;/answers&gt;&lt;/multichoice&gt;&lt;/questions&gt;&lt;/questionlist&gt;"/>
  <p:tag name="LIVECHARTING" val="False"/>
  <p:tag name="TYPE" val="0"/>
  <p:tag name="SLIDEGUID" val="-1"/>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1"/>
</p:tagLst>
</file>

<file path=ppt/tags/tag17.xml><?xml version="1.0" encoding="utf-8"?>
<p:tagLst xmlns:a="http://schemas.openxmlformats.org/drawingml/2006/main" xmlns:r="http://schemas.openxmlformats.org/officeDocument/2006/relationships" xmlns:p="http://schemas.openxmlformats.org/presentationml/2006/main">
  <p:tag name="TYPE" val="MultiChoiceSlide"/>
  <p:tag name="SLIDEGUID" val="47238AAAF2344331BA00E686F68A48AE"/>
  <p:tag name="TPSLIDEBULLETSTYLE" val="2"/>
  <p:tag name="AUTOFORMATCHART" val="True"/>
  <p:tag name="CHARTTYPE" val="0"/>
  <p:tag name="CHARTDEFINEDCOLORS" val="3,6,10,45,32,50,13,4,9,55,1"/>
  <p:tag name="HASRESULTS" val="True"/>
  <p:tag name="RESULTS" val="Glycolic acid, which is a monoprotic acid and a constituent in sugarcane, has a pKa of 3.9. A 25.0 mL solution of glycolic acid is titrated to the equivalence point with 35.8 mL of 0.020 M sodium hydroxide solution. What is the pH of the resulting solution at the equivalence point?[;crlf;]135[;]167[;]135[;]False[;]70[;][;crlf;]3.2444[;]4[;]0.9227[;]0.8514[;crlf;]5[;]-1[;]4.121[;]4.12[;][;crlf;]29[;]-1[;]9.882[;]9.88[;][;crlf;]30[;]-1[;]6.013[;]6.01[;][;crlf;]70[;]1[;]7.994[;]7.99[;][;crlf;]1[;]-1[;]Insufficient information provided5[;]Insufficient information provided[;][;crlf;]"/>
  <p:tag name="TPQUESTIONXML" val="&lt;?xml version=&quot;1.0&quot; encoding=&quot;UTF-8&quot; standalone=&quot;yes&quot;?&gt;&lt;questionlist&gt;&lt;properties&gt;&lt;guid&gt;FD6C8983185B4079B0BB2BB3449074AA&lt;/guid&gt;&lt;date&gt;4/1/2019 12:16:31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7238AAAF2344331BA00E686F68A48AE&lt;/guid&gt;&lt;repollguid&gt;61A66279706045CF96BFEC2A3A53677D&lt;/repollguid&gt;&lt;sourceid&gt;674A418CE1D7413788FFE7AFBE826753&lt;/sourceid&gt;&lt;questiontext&gt;Glycolic acid, which is a monoprotic acid and a constituent in sugarcane, has a pKa of 3.9. A 25.0 mL solution of glycolic acid is titrated to the equivalence point with 35.8 mL of 0.020 M sodium hydroxide solution. What is the pH of the resulting solution at the equivalence point?&lt;/questiontext&gt;&lt;showresults&gt;True&lt;/showresults&gt;&lt;responsegrid&gt;0&lt;/responsegrid&gt;&lt;countdowntime&gt;120&lt;/countdowntime&gt;&lt;metadata&gt;&lt;entry&gt;&lt;key&gt;LIVECHARTING&lt;/key&gt;&lt;value&gt;False&lt;/value&gt;&lt;/entry&gt;&lt;entry&gt;&lt;key&gt;AUTOOPENPOLL&lt;/key&gt;&lt;value&gt;False&lt;/value&gt;&lt;/entry&gt;&lt;entry&gt;&lt;key&gt;AUTOFORMATCHART&lt;/key&gt;&lt;value&gt;True&lt;/value&gt;&lt;/entry&gt;&lt;/metadata&gt;&lt;correctvalue&gt;1&lt;/correctvalue&gt;&lt;incorrectvalue&gt;1&lt;/incorrectvalue&gt;&lt;responselimit&gt;1&lt;/responselimit&gt;&lt;bulletstyle&gt;2&lt;/bulletstyle&gt;&lt;answers&gt;&lt;answer&gt;&lt;guid&gt;677F073D05AC418A82EC1807ECFD4FC2&lt;/guid&gt;&lt;answertext&gt;4.12&lt;/answertext&gt;&lt;valuetype&gt;-1&lt;/valuetype&gt;&lt;/answer&gt;&lt;answer&gt;&lt;guid&gt;300F8C02D3484B1AB525929F330FA14A&lt;/guid&gt;&lt;answertext&gt;9.88&lt;/answertext&gt;&lt;valuetype&gt;-1&lt;/valuetype&gt;&lt;/answer&gt;&lt;answer&gt;&lt;guid&gt;0646D83A20634412A98146F003F39D30&lt;/guid&gt;&lt;answertext&gt;6.01&lt;/answertext&gt;&lt;valuetype&gt;-1&lt;/valuetype&gt;&lt;/answer&gt;&lt;answer&gt;&lt;guid&gt;EE2AB3F4415441D19FA363072EBF4B02&lt;/guid&gt;&lt;answertext&gt;7.99&lt;/answertext&gt;&lt;valuetype&gt;1&lt;/valuetype&gt;&lt;/answer&gt;&lt;answer&gt;&lt;guid&gt;4F8D2CE66BD54714B54EF749F21D7A9C&lt;/guid&gt;&lt;answertext&gt;Insufficient information provided&lt;/answertext&gt;&lt;valuetype&gt;-1&lt;/valuetype&gt;&lt;/answer&gt;&lt;/answers&gt;&lt;/multichoice&gt;&lt;/questions&gt;&lt;/questionlist&gt;"/>
  <p:tag name="LIVECHARTING" val="False"/>
  <p:tag name="AUTOOPENPOLL" val="False"/>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AUTOOPENPOLL" val="False"/>
  <p:tag name="HASRESULTS" val="True"/>
  <p:tag name="RESULTS" val="A 500 mg dietary supplement of l-lysine (an amino acid, 146.2 g/mol) required 68.4 mL of 0.100 M NaOH to reach the end point. How many hydrogen ions were removed for each l-lysine molecule in this titration?[;crlf;]154[;]221[;]154[;]False[;]89[;][;crlf;]2.461[;]2[;]1.0073[;]1.0147[;crlf;]15[;]-1[;]11[;]1[;][;crlf;]89[;]1[;]22[;]2[;][;crlf;]22[;]-1[;]33[;]3[;][;crlf;]20[;]-1[;]0.54[;]0.5[;][;crlf;]8[;]-1[;]2.55[;]2.5[;][;crlf;]"/>
  <p:tag name="TPSLIDEBULLETSTYLE" val="2"/>
  <p:tag name="CHARTTYPE" val="0"/>
  <p:tag name="CHARTDEFINEDCOLORS" val="3,6,10,45,32,50,13,4,9,55,1"/>
  <p:tag name="TPQUESTIONXML" val="&lt;?xml version=&quot;1.0&quot; encoding=&quot;UTF-8&quot; standalone=&quot;yes&quot;?&gt;&lt;questionlist&gt;&lt;properties&gt;&lt;guid&gt;D011CCAE5F1948D5A43B7503E4F4AC0D&lt;/guid&gt;&lt;date&gt;3/30/2015 12:33:04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7238AAAF2344331BA00E686F68A48AE&lt;/guid&gt;&lt;repollguid&gt;61A66279706045CF96BFEC2A3A53677D&lt;/repollguid&gt;&lt;sourceid&gt;674A418CE1D7413788FFE7AFBE826753&lt;/sourceid&gt;&lt;questiontext&gt;Identify the Lewis acid in the following reaction:  PH3(aq)  +   H+(aq)   _   PH4+(aq)&lt;/questiontext&gt;&lt;showresults&gt;True&lt;/showresults&gt;&lt;responsegrid&gt;0&lt;/responsegrid&gt;&lt;countdowntime&gt;120&lt;/countdowntime&gt;&lt;correctvalue&gt;1&lt;/correctvalue&gt;&lt;incorrectvalue&gt;1&lt;/incorrectvalue&gt;&lt;responselimit&gt;1&lt;/responselimit&gt;&lt;bulletstyle&gt;2&lt;/bulletstyle&gt;&lt;answers&gt;&lt;answer&gt;&lt;guid&gt;677F073D05AC418A82EC1807ECFD4FC2&lt;/guid&gt;&lt;answertext&gt;PH4+&lt;/answertext&gt;&lt;valuetype&gt;-1&lt;/valuetype&gt;&lt;/answer&gt;&lt;answer&gt;&lt;guid&gt;300F8C02D3484B1AB525929F330FA14A&lt;/guid&gt;&lt;answertext&gt;H+&lt;/answertext&gt;&lt;valuetype&gt;1&lt;/valuetype&gt;&lt;/answer&gt;&lt;answer&gt;&lt;guid&gt;0646D83A20634412A98146F003F39D30&lt;/guid&gt;&lt;answertext&gt;PH3&lt;/answertext&gt;&lt;valuetype&gt;-1&lt;/valuetype&gt;&lt;/answer&gt;&lt;answer&gt;&lt;guid&gt;EE2AB3F4415441D19FA363072EBF4B02&lt;/guid&gt;&lt;answertext&gt;None of these are acids&lt;/answertext&gt;&lt;valuetype&gt;-1&lt;/valuetype&gt;&lt;/answer&gt;&lt;answer&gt;&lt;guid&gt;4F8D2CE66BD54714B54EF749F21D7A9C&lt;/guid&gt;&lt;answertext&gt;All of these are acids&lt;/answertext&gt;&lt;valuetype&gt;-1&lt;/valuetype&gt;&lt;/answer&gt;&lt;/answers&gt;&lt;/multichoice&gt;&lt;/questions&gt;&lt;/questionlist&gt;"/>
  <p:tag name="LIVECHARTING" val="False"/>
  <p:tag name="TYPE" val="0"/>
  <p:tag name="SLIDEGUID" val="-1"/>
</p:tagLst>
</file>

<file path=ppt/tags/tag2.xml><?xml version="1.0" encoding="utf-8"?>
<p:tagLst xmlns:a="http://schemas.openxmlformats.org/drawingml/2006/main" xmlns:r="http://schemas.openxmlformats.org/officeDocument/2006/relationships" xmlns:p="http://schemas.openxmlformats.org/presentationml/2006/main">
  <p:tag name="TYPE" val="MultiChoiceSlide"/>
  <p:tag name="SLIDEGUID" val="492D159B208A4296BA6B2DF7CB4DDE6D"/>
  <p:tag name="TPSLIDEBULLETSTYLE" val="2"/>
  <p:tag name="AUTOFORMATCHART" val="True"/>
  <p:tag name="HASRESULTS" val="False"/>
  <p:tag name="RESULTS" val=""/>
  <p:tag name="CHARTTYPE" val="0"/>
  <p:tag name="CHARTDEFINEDCOLORS" val="3,6,10,45,32,50,13,4,9,55,1"/>
  <p:tag name="TPQUESTIONXML" val="&lt;?xml version=&quot;1.0&quot; encoding=&quot;UTF-8&quot; standalone=&quot;yes&quot;?&gt;&lt;questionlist&gt;&lt;properties&gt;&lt;guid&gt;4CD61A6B64144F158D90D791267162FC&lt;/guid&gt;&lt;date&gt;4/1/2019 12:16:30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92D159B208A4296BA6B2DF7CB4DDE6D&lt;/guid&gt;&lt;repollguid&gt;0A7ABCB5127D4753A09FA3DABA283D99&lt;/repollguid&gt;&lt;sourceid&gt;CF10AD44112B47B28738F651B98B029E&lt;/sourceid&gt;&lt;questiontext&gt;What is the pH of a solution prepared by mixing 450 mL of 1.2 M HF with 590 mL of 0.98 M NaF? The Ka of hydrofluoric acid is 6.8*10-4. Assume volumes are additive (i.e. use the new molarities).&lt;/questiontext&gt;&lt;showresults&gt;True&lt;/showresults&gt;&lt;responsegrid&gt;0&lt;/responsegrid&gt;&lt;countdowntime&gt;120&lt;/countdowntime&gt;&lt;metadata&gt;&lt;entry&gt;&lt;key&gt;LIVECHARTING&lt;/key&gt;&lt;value&gt;False&lt;/value&gt;&lt;/entry&gt;&lt;entry&gt;&lt;key&gt;AUTOOPENPOLL&lt;/key&gt;&lt;value&gt;False&lt;/value&gt;&lt;/entry&gt;&lt;entry&gt;&lt;key&gt;AUTOFORMATCHART&lt;/key&gt;&lt;value&gt;True&lt;/value&gt;&lt;/entry&gt;&lt;/metadata&gt;&lt;correctvalue&gt;1&lt;/correctvalue&gt;&lt;incorrectvalue&gt;1&lt;/incorrectvalue&gt;&lt;responselimit&gt;1&lt;/responselimit&gt;&lt;bulletstyle&gt;2&lt;/bulletstyle&gt;&lt;answers&gt;&lt;answer&gt;&lt;guid&gt;3A31C4CC4BCE4154B3E9C40332257524&lt;/guid&gt;&lt;answertext&gt;3.17&lt;/answertext&gt;&lt;valuetype&gt;-1&lt;/valuetype&gt;&lt;/answer&gt;&lt;answer&gt;&lt;guid&gt;9760381A81134B71A0094A5AF959828C&lt;/guid&gt;&lt;answertext&gt;3.08&lt;/answertext&gt;&lt;valuetype&gt;-1&lt;/valuetype&gt;&lt;/answer&gt;&lt;answer&gt;&lt;guid&gt;908CB2161F8E4E84A6B84B8274B737EF&lt;/guid&gt;&lt;answertext&gt;3.14&lt;/answertext&gt;&lt;valuetype&gt;-1&lt;/valuetype&gt;&lt;/answer&gt;&lt;answer&gt;&lt;guid&gt;0E12D69902C348B0AC72AE1FB90C56E6&lt;/guid&gt;&lt;answertext&gt;3.20&lt;/answertext&gt;&lt;valuetype&gt;1&lt;/valuetype&gt;&lt;/answer&gt;&lt;answer&gt;&lt;guid&gt;E8EC4AE1B15F4BAEB3B8FE39DFC75133&lt;/guid&gt;&lt;answertext&gt;3.26&lt;/answertext&gt;&lt;valuetype&gt;-1&lt;/valuetype&gt;&lt;/answer&gt;&lt;/answers&gt;&lt;/multichoice&gt;&lt;/questions&gt;&lt;/questionlist&gt;"/>
  <p:tag name="LIVECHARTING" val="False"/>
  <p:tag name="AUTOOPENPOLL" val="False"/>
</p:tagLst>
</file>

<file path=ppt/tags/tag2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1"/>
</p:tagLst>
</file>

<file path=ppt/tags/tag21.xml><?xml version="1.0" encoding="utf-8"?>
<p:tagLst xmlns:a="http://schemas.openxmlformats.org/drawingml/2006/main" xmlns:r="http://schemas.openxmlformats.org/officeDocument/2006/relationships" xmlns:p="http://schemas.openxmlformats.org/presentationml/2006/main">
  <p:tag name="AUTOOPENPOLL" val="False"/>
  <p:tag name="HASRESULTS" val="True"/>
  <p:tag name="RESULTS" val="A 500 mg dietary supplement of l-lysine (an amino acid, 146.2 g/mol) required 68.4 mL of 0.100 M NaOH to reach the end point. How many hydrogen ions were removed for each l-lysine molecule in this titration?[;crlf;]154[;]221[;]154[;]False[;]89[;][;crlf;]2.461[;]2[;]1.0073[;]1.0147[;crlf;]15[;]-1[;]11[;]1[;][;crlf;]89[;]1[;]22[;]2[;][;crlf;]22[;]-1[;]33[;]3[;][;crlf;]20[;]-1[;]0.54[;]0.5[;][;crlf;]8[;]-1[;]2.55[;]2.5[;][;crlf;]"/>
  <p:tag name="TPSLIDEBULLETSTYLE" val="2"/>
  <p:tag name="CHARTTYPE" val="0"/>
  <p:tag name="CHARTDEFINEDCOLORS" val="3,6,10,45,32,50,13,4,9,55,1"/>
  <p:tag name="TPQUESTIONXML" val="&lt;?xml version=&quot;1.0&quot; encoding=&quot;UTF-8&quot; standalone=&quot;yes&quot;?&gt;&lt;questionlist&gt;&lt;properties&gt;&lt;guid&gt;D011CCAE5F1948D5A43B7503E4F4AC0D&lt;/guid&gt;&lt;date&gt;3/30/2015 12:33:04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7238AAAF2344331BA00E686F68A48AE&lt;/guid&gt;&lt;repollguid&gt;61A66279706045CF96BFEC2A3A53677D&lt;/repollguid&gt;&lt;sourceid&gt;674A418CE1D7413788FFE7AFBE826753&lt;/sourceid&gt;&lt;questiontext&gt;Identify the Lewis acid in the following reaction:  PH3(aq)  +   H+(aq)   _   PH4+(aq)&lt;/questiontext&gt;&lt;showresults&gt;True&lt;/showresults&gt;&lt;responsegrid&gt;0&lt;/responsegrid&gt;&lt;countdowntime&gt;120&lt;/countdowntime&gt;&lt;correctvalue&gt;1&lt;/correctvalue&gt;&lt;incorrectvalue&gt;1&lt;/incorrectvalue&gt;&lt;responselimit&gt;1&lt;/responselimit&gt;&lt;bulletstyle&gt;2&lt;/bulletstyle&gt;&lt;answers&gt;&lt;answer&gt;&lt;guid&gt;677F073D05AC418A82EC1807ECFD4FC2&lt;/guid&gt;&lt;answertext&gt;PH4+&lt;/answertext&gt;&lt;valuetype&gt;-1&lt;/valuetype&gt;&lt;/answer&gt;&lt;answer&gt;&lt;guid&gt;300F8C02D3484B1AB525929F330FA14A&lt;/guid&gt;&lt;answertext&gt;H+&lt;/answertext&gt;&lt;valuetype&gt;1&lt;/valuetype&gt;&lt;/answer&gt;&lt;answer&gt;&lt;guid&gt;0646D83A20634412A98146F003F39D30&lt;/guid&gt;&lt;answertext&gt;PH3&lt;/answertext&gt;&lt;valuetype&gt;-1&lt;/valuetype&gt;&lt;/answer&gt;&lt;answer&gt;&lt;guid&gt;EE2AB3F4415441D19FA363072EBF4B02&lt;/guid&gt;&lt;answertext&gt;None of these are acids&lt;/answertext&gt;&lt;valuetype&gt;-1&lt;/valuetype&gt;&lt;/answer&gt;&lt;answer&gt;&lt;guid&gt;4F8D2CE66BD54714B54EF749F21D7A9C&lt;/guid&gt;&lt;answertext&gt;All of these are acids&lt;/answertext&gt;&lt;valuetype&gt;-1&lt;/valuetype&gt;&lt;/answer&gt;&lt;/answers&gt;&lt;/multichoice&gt;&lt;/questions&gt;&lt;/questionlist&gt;"/>
  <p:tag name="LIVECHARTING" val="False"/>
  <p:tag name="TYPE" val="0"/>
  <p:tag name="SLIDEGUID" val="-1"/>
</p:tagLst>
</file>

<file path=ppt/tags/tag2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1"/>
</p:tagLst>
</file>

<file path=ppt/tags/tag23.xml><?xml version="1.0" encoding="utf-8"?>
<p:tagLst xmlns:a="http://schemas.openxmlformats.org/drawingml/2006/main" xmlns:r="http://schemas.openxmlformats.org/officeDocument/2006/relationships" xmlns:p="http://schemas.openxmlformats.org/presentationml/2006/main">
  <p:tag name="TYPE" val="MultiChoiceSlide"/>
  <p:tag name="SLIDEGUID" val="F4C0D8CEE010421D958DE82178142656"/>
  <p:tag name="TPSLIDEBULLETSTYLE" val="2"/>
  <p:tag name="AUTOFORMATCHART" val="True"/>
  <p:tag name="CHARTTYPE" val="0"/>
  <p:tag name="CHARTDEFINEDCOLORS" val="3,6,10,45,32,50,13,4,9,55,1"/>
  <p:tag name="HASRESULTS" val="True"/>
  <p:tag name="RESULTS" val="Identify the Lewis acid in the following reaction:  PH3(aq)  +   H+(aq)   →   PH4+(aq)[;crlf;]128[;]167[;]128[;]False[;]97[;][;crlf;]2.1797[;]2[;]0.6179[;]0.3818[;crlf;]7[;]-1[;]PH4+1[;]PH4+[;][;crlf;]97[;]1[;]H+2[;]H+[;][;crlf;]20[;]-1[;]PH33[;]PH3[;][;crlf;]2[;]-1[;]None of these are acids4[;]None of these are acids[;][;crlf;]2[;]-1[;]All of these are acids5[;]All of these are acids[;][;crlf;]"/>
  <p:tag name="TPQUESTIONXML" val="&lt;?xml version=&quot;1.0&quot; encoding=&quot;UTF-8&quot; standalone=&quot;yes&quot;?&gt;&lt;questionlist&gt;&lt;properties&gt;&lt;guid&gt;B3D830B99CFE4494B4EEB2B9A1559858&lt;/guid&gt;&lt;date&gt;4/1/2019 12:16:32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4C0D8CEE010421D958DE82178142656&lt;/guid&gt;&lt;repollguid&gt;61A66279706045CF96BFEC2A3A53677D&lt;/repollguid&gt;&lt;sourceid&gt;674A418CE1D7413788FFE7AFBE826753&lt;/sourceid&gt;&lt;questiontext&gt;Identify the Lewis acid in the following reaction:  PH3(aq)  +   H+(aq)   ?   PH4+(aq)&lt;/questiontext&gt;&lt;showresults&gt;True&lt;/showresults&gt;&lt;responsegrid&gt;0&lt;/responsegrid&gt;&lt;countdowntime&gt;120&lt;/countdowntime&gt;&lt;metadata&gt;&lt;entry&gt;&lt;key&gt;LIVECHARTING&lt;/key&gt;&lt;value&gt;False&lt;/value&gt;&lt;/entry&gt;&lt;entry&gt;&lt;key&gt;AUTOOPENPOLL&lt;/key&gt;&lt;value&gt;False&lt;/value&gt;&lt;/entry&gt;&lt;entry&gt;&lt;key&gt;AUTOFORMATCHART&lt;/key&gt;&lt;value&gt;True&lt;/value&gt;&lt;/entry&gt;&lt;/metadata&gt;&lt;correctvalue&gt;1&lt;/correctvalue&gt;&lt;incorrectvalue&gt;1&lt;/incorrectvalue&gt;&lt;responselimit&gt;1&lt;/responselimit&gt;&lt;bulletstyle&gt;2&lt;/bulletstyle&gt;&lt;answers&gt;&lt;answer&gt;&lt;guid&gt;677F073D05AC418A82EC1807ECFD4FC2&lt;/guid&gt;&lt;answertext&gt;PH4+&lt;/answertext&gt;&lt;valuetype&gt;-1&lt;/valuetype&gt;&lt;/answer&gt;&lt;answer&gt;&lt;guid&gt;300F8C02D3484B1AB525929F330FA14A&lt;/guid&gt;&lt;answertext&gt;H+&lt;/answertext&gt;&lt;valuetype&gt;1&lt;/valuetype&gt;&lt;/answer&gt;&lt;answer&gt;&lt;guid&gt;0646D83A20634412A98146F003F39D30&lt;/guid&gt;&lt;answertext&gt;PH3&lt;/answertext&gt;&lt;valuetype&gt;-1&lt;/valuetype&gt;&lt;/answer&gt;&lt;answer&gt;&lt;guid&gt;EE2AB3F4415441D19FA363072EBF4B02&lt;/guid&gt;&lt;answertext&gt;None of these are acids&lt;/answertext&gt;&lt;valuetype&gt;-1&lt;/valuetype&gt;&lt;/answer&gt;&lt;answer&gt;&lt;guid&gt;4F8D2CE66BD54714B54EF749F21D7A9C&lt;/guid&gt;&lt;answertext&gt;All of these are acids&lt;/answertext&gt;&lt;valuetype&gt;-1&lt;/valuetype&gt;&lt;/answer&gt;&lt;/answers&gt;&lt;/multichoice&gt;&lt;/questions&gt;&lt;/questionlist&gt;"/>
  <p:tag name="LIVECHARTING" val="False"/>
  <p:tag name="AUTOOPENPOLL" val="False"/>
</p:tagLst>
</file>

<file path=ppt/tags/tag24.xml><?xml version="1.0" encoding="utf-8"?>
<p:tagLst xmlns:a="http://schemas.openxmlformats.org/drawingml/2006/main" xmlns:r="http://schemas.openxmlformats.org/officeDocument/2006/relationships" xmlns:p="http://schemas.openxmlformats.org/presentationml/2006/main">
  <p:tag name="ZEROBASED" val="False"/>
</p:tagLst>
</file>

<file path=ppt/tags/tag25.xml><?xml version="1.0" encoding="utf-8"?>
<p:tagLst xmlns:a="http://schemas.openxmlformats.org/drawingml/2006/main" xmlns:r="http://schemas.openxmlformats.org/officeDocument/2006/relationships" xmlns:p="http://schemas.openxmlformats.org/presentationml/2006/main">
  <p:tag name="TYPE" val="MultiChoiceSlide"/>
  <p:tag name="SLIDEGUID" val="F4C0D8CEE010421D958DE82178142656"/>
  <p:tag name="TPSLIDEBULLETSTYLE" val="2"/>
  <p:tag name="AUTOFORMATCHART" val="True"/>
  <p:tag name="CHARTTYPE" val="0"/>
  <p:tag name="CHARTDEFINEDCOLORS" val="3,6,10,45,32,50,13,4,9,55,1"/>
  <p:tag name="HASRESULTS" val="True"/>
  <p:tag name="RESULTS" val="Identify the Lewis acid in the following reaction:  PH3(aq)  +   H+(aq)   →   PH4+(aq)[;crlf;]128[;]167[;]128[;]False[;]97[;][;crlf;]2.1797[;]2[;]0.6179[;]0.3818[;crlf;]7[;]-1[;]PH4+1[;]PH4+[;][;crlf;]97[;]1[;]H+2[;]H+[;][;crlf;]20[;]-1[;]PH33[;]PH3[;][;crlf;]2[;]-1[;]None of these are acids4[;]None of these are acids[;][;crlf;]2[;]-1[;]All of these are acids5[;]All of these are acids[;][;crlf;]"/>
  <p:tag name="TPQUESTIONXML" val="&lt;?xml version=&quot;1.0&quot; encoding=&quot;UTF-8&quot; standalone=&quot;yes&quot;?&gt;&lt;questionlist&gt;&lt;properties&gt;&lt;guid&gt;B3D830B99CFE4494B4EEB2B9A1559858&lt;/guid&gt;&lt;date&gt;4/1/2019 12:16:32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4C0D8CEE010421D958DE82178142656&lt;/guid&gt;&lt;repollguid&gt;61A66279706045CF96BFEC2A3A53677D&lt;/repollguid&gt;&lt;sourceid&gt;674A418CE1D7413788FFE7AFBE826753&lt;/sourceid&gt;&lt;questiontext&gt;Identify the Lewis acid in the following reaction:  PH3(aq)  +   H+(aq)   ?   PH4+(aq)&lt;/questiontext&gt;&lt;showresults&gt;True&lt;/showresults&gt;&lt;responsegrid&gt;0&lt;/responsegrid&gt;&lt;countdowntime&gt;120&lt;/countdowntime&gt;&lt;metadata&gt;&lt;entry&gt;&lt;key&gt;LIVECHARTING&lt;/key&gt;&lt;value&gt;False&lt;/value&gt;&lt;/entry&gt;&lt;entry&gt;&lt;key&gt;AUTOOPENPOLL&lt;/key&gt;&lt;value&gt;False&lt;/value&gt;&lt;/entry&gt;&lt;entry&gt;&lt;key&gt;AUTOFORMATCHART&lt;/key&gt;&lt;value&gt;True&lt;/value&gt;&lt;/entry&gt;&lt;/metadata&gt;&lt;correctvalue&gt;1&lt;/correctvalue&gt;&lt;incorrectvalue&gt;1&lt;/incorrectvalue&gt;&lt;responselimit&gt;1&lt;/responselimit&gt;&lt;bulletstyle&gt;2&lt;/bulletstyle&gt;&lt;answers&gt;&lt;answer&gt;&lt;guid&gt;677F073D05AC418A82EC1807ECFD4FC2&lt;/guid&gt;&lt;answertext&gt;PH4+&lt;/answertext&gt;&lt;valuetype&gt;-1&lt;/valuetype&gt;&lt;/answer&gt;&lt;answer&gt;&lt;guid&gt;300F8C02D3484B1AB525929F330FA14A&lt;/guid&gt;&lt;answertext&gt;H+&lt;/answertext&gt;&lt;valuetype&gt;1&lt;/valuetype&gt;&lt;/answer&gt;&lt;answer&gt;&lt;guid&gt;0646D83A20634412A98146F003F39D30&lt;/guid&gt;&lt;answertext&gt;PH3&lt;/answertext&gt;&lt;valuetype&gt;-1&lt;/valuetype&gt;&lt;/answer&gt;&lt;answer&gt;&lt;guid&gt;EE2AB3F4415441D19FA363072EBF4B02&lt;/guid&gt;&lt;answertext&gt;None of these are acids&lt;/answertext&gt;&lt;valuetype&gt;-1&lt;/valuetype&gt;&lt;/answer&gt;&lt;answer&gt;&lt;guid&gt;4F8D2CE66BD54714B54EF749F21D7A9C&lt;/guid&gt;&lt;answertext&gt;All of these are acids&lt;/answertext&gt;&lt;valuetype&gt;-1&lt;/valuetype&gt;&lt;/answer&gt;&lt;/answers&gt;&lt;/multichoice&gt;&lt;/questions&gt;&lt;/questionlist&gt;"/>
  <p:tag name="LIVECHARTING" val="False"/>
  <p:tag name="AUTOOPENPOLL" val="False"/>
</p:tagLst>
</file>

<file path=ppt/tags/tag26.xml><?xml version="1.0" encoding="utf-8"?>
<p:tagLst xmlns:a="http://schemas.openxmlformats.org/drawingml/2006/main" xmlns:r="http://schemas.openxmlformats.org/officeDocument/2006/relationships" xmlns:p="http://schemas.openxmlformats.org/presentationml/2006/main">
  <p:tag name="ZEROBASED" val="False"/>
</p:tagLst>
</file>

<file path=ppt/tags/tag27.xml><?xml version="1.0" encoding="utf-8"?>
<p:tagLst xmlns:a="http://schemas.openxmlformats.org/drawingml/2006/main" xmlns:r="http://schemas.openxmlformats.org/officeDocument/2006/relationships" xmlns:p="http://schemas.openxmlformats.org/presentationml/2006/main">
  <p:tag name="TYPE" val="MultiChoiceSlide"/>
  <p:tag name="TPSLIDEBULLETSTYLE" val="2"/>
  <p:tag name="AUTOFORMATCHART" val="True"/>
  <p:tag name="SLIDEGUID" val="214761C5EC654D35993B1FD48638CD62"/>
  <p:tag name="CHARTTYPE" val="0"/>
  <p:tag name="CHARTDEFINEDCOLORS" val="3,6,10,45,32,50,13,4,9,55,1"/>
  <p:tag name="HASRESULTS" val="True"/>
  <p:tag name="RESULTS" val="What is the equilibrium concentration of Cu+(aq) in a solution that is initially 0.0200 M solution in CuNO3(aq) and 0.450 M HCl(aq)?[;crlf;]128[;]167[;]128[;]False[;]30[;][;crlf;]3.4531[;]3[;]1.0067[;]1.0134[;crlf;]5[;]-1[;]5.0◊105 M1[;]5.0◊105 M[;][;crlf;]10[;]-1[;]1.0◊10−7 M2[;]1.0◊10−7 M[;][;crlf;]59[;]-1[;]4.4◊10−7 M3[;]4.4◊10−7 M[;][;crlf;]30[;]1[;]5.0◊10−7 M4[;]5.0◊10−7 M[;][;crlf;]24[;]-1[;]6.7◊10−7 M5[;]6.7◊10−7 M[;][;crlf;]"/>
  <p:tag name="TPQUESTIONXML" val="&lt;?xml version=&quot;1.0&quot; encoding=&quot;UTF-8&quot; standalone=&quot;yes&quot;?&gt;&lt;questionlist&gt;&lt;properties&gt;&lt;guid&gt;4ABC5D21B2B84F6CAB571F897286EADE&lt;/guid&gt;&lt;date&gt;4/1/2019 12:16:32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14761C5EC654D35993B1FD48638CD62&lt;/guid&gt;&lt;repollguid&gt;61A66279706045CF96BFEC2A3A53677D&lt;/repollguid&gt;&lt;sourceid&gt;674A418CE1D7413788FFE7AFBE826753&lt;/sourceid&gt;&lt;questiontext&gt;What is the equilibrium concentration of Cu+(aq) in a solution that is initially 0.0200 M solution in CuNO3(aq) and 0.450 M HCl(aq)?&lt;/questiontext&gt;&lt;showresults&gt;True&lt;/showresults&gt;&lt;responsegrid&gt;0&lt;/responsegrid&gt;&lt;countdowntime&gt;120&lt;/countdowntime&gt;&lt;metadata&gt;&lt;entry&gt;&lt;key&gt;AUTOFORMATCHART&lt;/key&gt;&lt;value&gt;True&lt;/value&gt;&lt;/entry&gt;&lt;entry&gt;&lt;key&gt;AUTOOPENPOLL&lt;/key&gt;&lt;value&gt;False&lt;/value&gt;&lt;/entry&gt;&lt;entry&gt;&lt;key&gt;LIVECHARTING&lt;/key&gt;&lt;value&gt;False&lt;/value&gt;&lt;/entry&gt;&lt;/metadata&gt;&lt;correctvalue&gt;1&lt;/correctvalue&gt;&lt;incorrectvalue&gt;1&lt;/incorrectvalue&gt;&lt;responselimit&gt;1&lt;/responselimit&gt;&lt;bulletstyle&gt;2&lt;/bulletstyle&gt;&lt;answers&gt;&lt;answer&gt;&lt;guid&gt;677F073D05AC418A82EC1807ECFD4FC2&lt;/guid&gt;&lt;answertext&gt;5.0*105 M&lt;/answertext&gt;&lt;valuetype&gt;-1&lt;/valuetype&gt;&lt;/answer&gt;&lt;answer&gt;&lt;guid&gt;300F8C02D3484B1AB525929F330FA14A&lt;/guid&gt;&lt;answertext&gt;1.0*10-7 M&lt;/answertext&gt;&lt;valuetype&gt;-1&lt;/valuetype&gt;&lt;/answer&gt;&lt;answer&gt;&lt;guid&gt;0646D83A20634412A98146F003F39D30&lt;/guid&gt;&lt;answertext&gt;4.4*10-7 M&lt;/answertext&gt;&lt;valuetype&gt;-1&lt;/valuetype&gt;&lt;/answer&gt;&lt;answer&gt;&lt;guid&gt;EE2AB3F4415441D19FA363072EBF4B02&lt;/guid&gt;&lt;answertext&gt;5.0*10-7 M&lt;/answertext&gt;&lt;valuetype&gt;1&lt;/valuetype&gt;&lt;/answer&gt;&lt;answer&gt;&lt;guid&gt;4F8D2CE66BD54714B54EF749F21D7A9C&lt;/guid&gt;&lt;answertext&gt;6.7*10-7 M&lt;/answertext&gt;&lt;valuetype&gt;-1&lt;/valuetype&gt;&lt;/answer&gt;&lt;/answers&gt;&lt;/multichoice&gt;&lt;/questions&gt;&lt;/questionlist&gt;"/>
  <p:tag name="LIVECHARTING" val="False"/>
  <p:tag name="AUTOOPENPOLL" val="False"/>
</p:tagLst>
</file>

<file path=ppt/tags/tag28.xml><?xml version="1.0" encoding="utf-8"?>
<p:tagLst xmlns:a="http://schemas.openxmlformats.org/drawingml/2006/main" xmlns:r="http://schemas.openxmlformats.org/officeDocument/2006/relationships" xmlns:p="http://schemas.openxmlformats.org/presentationml/2006/main">
  <p:tag name="ZEROBASED" val="False"/>
</p:tagLst>
</file>

<file path=ppt/tags/tag29.xml><?xml version="1.0" encoding="utf-8"?>
<p:tagLst xmlns:a="http://schemas.openxmlformats.org/drawingml/2006/main" xmlns:r="http://schemas.openxmlformats.org/officeDocument/2006/relationships" xmlns:p="http://schemas.openxmlformats.org/presentationml/2006/main">
  <p:tag name="TYPE" val="MultiChoiceSlide"/>
  <p:tag name="SLIDEGUID" val="1AB96C7D9428463A868B886AA232D422"/>
  <p:tag name="TPSLIDEBULLETSTYLE" val="2"/>
  <p:tag name="AUTOFORMATCHART" val="True"/>
  <p:tag name="CHARTTYPE" val="0"/>
  <p:tag name="CHARTDEFINEDCOLORS" val="3,6,10,45,32,50,13,4,9,55,1"/>
  <p:tag name="HASRESULTS" val="True"/>
  <p:tag name="RESULTS" val="The solubility of PbBr2 is 0.427 g per 100.0 mL of solution at 25∞C. Determine the value of the solubility product constant for this strong electrolyte. Lead(II) bromide does not react with water. [worth 3 if correct 1 if not][;crlf;]124[;]166[;]124[;]False[;]105[;][;crlf;]4.6774[;]5[;]0.8477[;]0.7185[;crlf;]2[;]-1[;]5.4◊10-41[;]5.4◊10-4[;][;crlf;]4[;]-1[;]2.7◊10-42[;]2.7◊10-4[;][;crlf;]7[;]-1[;]3.1◊10-63[;]3.1◊10-6[;][;crlf;]6[;]-1[;]1.6◊10-64[;]1.6◊10-6[;][;crlf;]105[;]1[;]6.3◊10-65[;]6.3◊10-6[;][;crlf;]"/>
  <p:tag name="TPQUESTIONXML" val="&lt;?xml version=&quot;1.0&quot; encoding=&quot;UTF-8&quot; standalone=&quot;yes&quot;?&gt;&lt;questionlist&gt;&lt;properties&gt;&lt;guid&gt;91AFA855B88F4CF494A301A417EB1722&lt;/guid&gt;&lt;date&gt;4/1/2019 12:16:32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AB96C7D9428463A868B886AA232D422&lt;/guid&gt;&lt;repollguid&gt;61A66279706045CF96BFEC2A3A53677D&lt;/repollguid&gt;&lt;sourceid&gt;674A418CE1D7413788FFE7AFBE826753&lt;/sourceid&gt;&lt;questiontext&gt;The solubility of PbBr2 is 0.427 g per 100.0 mL of solution at 25°C. Determine the value of the solubility product constant for this strong electrolyte. Lead(II) bromide does not react with water. [worth 3 if correct 1 if not]&lt;/questiontext&gt;&lt;showresults&gt;True&lt;/showresults&gt;&lt;responsegrid&gt;0&lt;/responsegrid&gt;&lt;countdowntime&gt;120&lt;/countdowntime&gt;&lt;metadata&gt;&lt;entry&gt;&lt;key&gt;LIVECHARTING&lt;/key&gt;&lt;value&gt;False&lt;/value&gt;&lt;/entry&gt;&lt;entry&gt;&lt;key&gt;AUTOOPENPOLL&lt;/key&gt;&lt;value&gt;False&lt;/value&gt;&lt;/entry&gt;&lt;entry&gt;&lt;key&gt;AUTOFORMATCHART&lt;/key&gt;&lt;value&gt;True&lt;/value&gt;&lt;/entry&gt;&lt;/metadata&gt;&lt;correctvalue&gt;3&lt;/correctvalue&gt;&lt;incorrectvalue&gt;1&lt;/incorrectvalue&gt;&lt;responselimit&gt;1&lt;/responselimit&gt;&lt;bulletstyle&gt;2&lt;/bulletstyle&gt;&lt;answers&gt;&lt;answer&gt;&lt;guid&gt;677F073D05AC418A82EC1807ECFD4FC2&lt;/guid&gt;&lt;answertext&gt;5.4*10-4&lt;/answertext&gt;&lt;valuetype&gt;-1&lt;/valuetype&gt;&lt;/answer&gt;&lt;answer&gt;&lt;guid&gt;300F8C02D3484B1AB525929F330FA14A&lt;/guid&gt;&lt;answertext&gt;2.7*10-4&lt;/answertext&gt;&lt;valuetype&gt;-1&lt;/valuetype&gt;&lt;/answer&gt;&lt;answer&gt;&lt;guid&gt;0646D83A20634412A98146F003F39D30&lt;/guid&gt;&lt;answertext&gt;3.1*10-6&lt;/answertext&gt;&lt;valuetype&gt;-1&lt;/valuetype&gt;&lt;/answer&gt;&lt;answer&gt;&lt;guid&gt;EE2AB3F4415441D19FA363072EBF4B02&lt;/guid&gt;&lt;answertext&gt;1.6*10-6&lt;/answertext&gt;&lt;valuetype&gt;-1&lt;/valuetype&gt;&lt;/answer&gt;&lt;answer&gt;&lt;guid&gt;4F8D2CE66BD54714B54EF749F21D7A9C&lt;/guid&gt;&lt;answertext&gt;6.3*10-6&lt;/answertext&gt;&lt;valuetype&gt;1&lt;/valuetype&gt;&lt;/answer&gt;&lt;/answers&gt;&lt;/multichoice&gt;&lt;/questions&gt;&lt;/questionlist&gt;"/>
  <p:tag name="LIVECHARTING" val="False"/>
  <p:tag name="AUTOOPENPOLL" val="False"/>
</p:tagLst>
</file>

<file path=ppt/tags/tag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0.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ZEROBASED" val="False"/>
</p:tagLst>
</file>

<file path=ppt/tags/tag5.xml><?xml version="1.0" encoding="utf-8"?>
<p:tagLst xmlns:a="http://schemas.openxmlformats.org/drawingml/2006/main" xmlns:r="http://schemas.openxmlformats.org/officeDocument/2006/relationships" xmlns:p="http://schemas.openxmlformats.org/presentationml/2006/main">
  <p:tag name="AUTOOPENPOLL" val="False"/>
  <p:tag name="TPSLIDEBULLETSTYLE" val="2"/>
  <p:tag name="CHARTTYPE" val="0"/>
  <p:tag name="CHARTDEFINEDCOLORS" val="3,6,10,45,32,50,13,4,9,55,1"/>
  <p:tag name="HASRESULTS" val="True"/>
  <p:tag name="RESULTS" val="A cup of coffee has a hydroxide ion concentration of 1_10-10 M. What is the pH of this coffee?[;crlf;]155[;]223[;]155[;]False[;]111[;][;crlf;]2.2452[;]2[;]0.7215[;]0.5205[;crlf;]9[;]-1[;]1_10-101[;]1_10-10[;][;crlf;]111[;]1[;]4.02[;]4.0[;][;crlf;]28[;]-1[;]10.03[;]10.0[;][;crlf;]2[;]-1[;]7.04[;]7.0[;][;crlf;]5[;]-1[;]-10.05[;]-10.0[;][;crlf;]"/>
  <p:tag name="TPQUESTIONXML" val="&lt;?xml version=&quot;1.0&quot; encoding=&quot;UTF-8&quot; standalone=&quot;yes&quot;?&gt;&lt;questionlist&gt;&lt;properties&gt;&lt;guid&gt;F96A59AD02B14D839F414F589DA1D6CA&lt;/guid&gt;&lt;date&gt;3/20/2015 12:59:10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29FAA98153B4472A67082899D71F2AB&lt;/guid&gt;&lt;repollguid&gt;0A7ABCB5127D4753A09FA3DABA283D99&lt;/repollguid&gt;&lt;sourceid&gt;CF10AD44112B47B28738F651B98B029E&lt;/sourceid&gt;&lt;questiontext&gt;A cup of coffee has a hydroxide ion concentration of 1_10-10 M. What is the pH of this coffee?&lt;/questiontext&gt;&lt;showresults&gt;True&lt;/showresults&gt;&lt;responsegrid&gt;0&lt;/responsegrid&gt;&lt;countdowntime&gt;120&lt;/countdowntime&gt;&lt;correctvalue&gt;1&lt;/correctvalue&gt;&lt;incorrectvalue&gt;1&lt;/incorrectvalue&gt;&lt;responselimit&gt;1&lt;/responselimit&gt;&lt;bulletstyle&gt;2&lt;/bulletstyle&gt;&lt;answers&gt;&lt;answer&gt;&lt;guid&gt;3A31C4CC4BCE4154B3E9C40332257524&lt;/guid&gt;&lt;answertext&gt;1_10-10&lt;/answertext&gt;&lt;valuetype&gt;-1&lt;/valuetype&gt;&lt;/answer&gt;&lt;answer&gt;&lt;guid&gt;9760381A81134B71A0094A5AF959828C&lt;/guid&gt;&lt;answertext&gt;4.0&lt;/answertext&gt;&lt;valuetype&gt;1&lt;/valuetype&gt;&lt;/answer&gt;&lt;answer&gt;&lt;guid&gt;908CB2161F8E4E84A6B84B8274B737EF&lt;/guid&gt;&lt;answertext&gt;10.0&lt;/answertext&gt;&lt;valuetype&gt;-1&lt;/valuetype&gt;&lt;/answer&gt;&lt;answer&gt;&lt;guid&gt;0E12D69902C348B0AC72AE1FB90C56E6&lt;/guid&gt;&lt;answertext&gt;7.0&lt;/answertext&gt;&lt;valuetype&gt;-1&lt;/valuetype&gt;&lt;/answer&gt;&lt;answer&gt;&lt;guid&gt;E8EC4AE1B15F4BAEB3B8FE39DFC75133&lt;/guid&gt;&lt;answertext&gt;-10.0&lt;/answertext&gt;&lt;valuetype&gt;-1&lt;/valuetype&gt;&lt;/answer&gt;&lt;/answers&gt;&lt;/multichoice&gt;&lt;/questions&gt;&lt;/questionlist&gt;"/>
  <p:tag name="LIVECHARTING" val="False"/>
  <p:tag name="TYPE" val="0"/>
  <p:tag name="SLIDEGUID" val="-1"/>
</p:tagLst>
</file>

<file path=ppt/tags/tag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1"/>
</p:tagLst>
</file>

<file path=ppt/tags/tag7.xml><?xml version="1.0" encoding="utf-8"?>
<p:tagLst xmlns:a="http://schemas.openxmlformats.org/drawingml/2006/main" xmlns:r="http://schemas.openxmlformats.org/officeDocument/2006/relationships" xmlns:p="http://schemas.openxmlformats.org/presentationml/2006/main">
  <p:tag name="TYPE" val="MultiChoiceSlide"/>
  <p:tag name="SLIDEGUID" val="80055C88C07D45188CECED1850957F5F"/>
  <p:tag name="TPSLIDEBULLETSTYLE" val="2"/>
  <p:tag name="AUTOFORMATCHART" val="True"/>
  <p:tag name="CHARTTYPE" val="0"/>
  <p:tag name="CHARTDEFINEDCOLORS" val="3,6,10,45,32,50,13,4,9,55,1"/>
  <p:tag name="HASRESULTS" val="True"/>
  <p:tag name="RESULTS" val="A 500 mg dietary supplement of l-lysine (an amino acid, 146.2 g/mol) required 68.4 mL of 0.100 M NaOH to reach the end point. How many hydrogen ions were removed for each l-lysine molecule in this titration?[;crlf;]133[;]167[;]133[;]False[;]125[;][;crlf;]2.0451[;]2[;]0.3852[;]0.1483[;crlf;]3[;]-1[;]11[;]1[;][;crlf;]125[;]1[;]22[;]2[;][;crlf;]1[;]-1[;]33[;]3[;][;crlf;]4[;]-1[;]0.54[;]0.5[;][;crlf;]0[;]-1[;]2.55[;]2.5[;][;crlf;]"/>
  <p:tag name="TPQUESTIONXML" val="&lt;?xml version=&quot;1.0&quot; encoding=&quot;UTF-8&quot; standalone=&quot;yes&quot;?&gt;&lt;questionlist&gt;&lt;properties&gt;&lt;guid&gt;EAE6E43361314786A01E170E3B51F3A1&lt;/guid&gt;&lt;date&gt;4/1/2019 12:16:31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0055C88C07D45188CECED1850957F5F&lt;/guid&gt;&lt;repollguid&gt;61A66279706045CF96BFEC2A3A53677D&lt;/repollguid&gt;&lt;sourceid&gt;674A418CE1D7413788FFE7AFBE826753&lt;/sourceid&gt;&lt;questiontext&gt;A 500 mg dietary supplement of l-lysine (an amino acid, 146.2 g/mol) required 68.4 mL of 0.100 M NaOH to reach the end point. How many hydrogen ions were removed for each l-lysine molecule in this titration?&lt;/questiontext&gt;&lt;showresults&gt;True&lt;/showresults&gt;&lt;responsegrid&gt;0&lt;/responsegrid&gt;&lt;countdowntime&gt;120&lt;/countdowntime&gt;&lt;metadata&gt;&lt;entry&gt;&lt;key&gt;LIVECHARTING&lt;/key&gt;&lt;value&gt;False&lt;/value&gt;&lt;/entry&gt;&lt;entry&gt;&lt;key&gt;AUTOOPENPOLL&lt;/key&gt;&lt;value&gt;False&lt;/value&gt;&lt;/entry&gt;&lt;entry&gt;&lt;key&gt;AUTOFORMATCHART&lt;/key&gt;&lt;value&gt;True&lt;/value&gt;&lt;/entry&gt;&lt;/metadata&gt;&lt;correctvalue&gt;1&lt;/correctvalue&gt;&lt;incorrectvalue&gt;1&lt;/incorrectvalue&gt;&lt;responselimit&gt;1&lt;/responselimit&gt;&lt;bulletstyle&gt;2&lt;/bulletstyle&gt;&lt;answers&gt;&lt;answer&gt;&lt;guid&gt;677F073D05AC418A82EC1807ECFD4FC2&lt;/guid&gt;&lt;answertext&gt;1&lt;/answertext&gt;&lt;valuetype&gt;-1&lt;/valuetype&gt;&lt;/answer&gt;&lt;answer&gt;&lt;guid&gt;300F8C02D3484B1AB525929F330FA14A&lt;/guid&gt;&lt;answertext&gt;2&lt;/answertext&gt;&lt;valuetype&gt;1&lt;/valuetype&gt;&lt;/answer&gt;&lt;answer&gt;&lt;guid&gt;0646D83A20634412A98146F003F39D30&lt;/guid&gt;&lt;answertext&gt;3&lt;/answertext&gt;&lt;valuetype&gt;-1&lt;/valuetype&gt;&lt;/answer&gt;&lt;answer&gt;&lt;guid&gt;EE2AB3F4415441D19FA363072EBF4B02&lt;/guid&gt;&lt;answertext&gt;0.5&lt;/answertext&gt;&lt;valuetype&gt;-1&lt;/valuetype&gt;&lt;/answer&gt;&lt;answer&gt;&lt;guid&gt;4F8D2CE66BD54714B54EF749F21D7A9C&lt;/guid&gt;&lt;answertext&gt;2.5&lt;/answertext&gt;&lt;valuetype&gt;-1&lt;/valuetype&gt;&lt;/answer&gt;&lt;/answers&gt;&lt;/multichoice&gt;&lt;/questions&gt;&lt;/questionlist&gt;"/>
  <p:tag name="LIVECHARTING" val="False"/>
  <p:tag name="AUTOOPENPOLL" val="False"/>
</p:tagLst>
</file>

<file path=ppt/tags/tag8.xml><?xml version="1.0" encoding="utf-8"?>
<p:tagLst xmlns:a="http://schemas.openxmlformats.org/drawingml/2006/main" xmlns:r="http://schemas.openxmlformats.org/officeDocument/2006/relationships" xmlns:p="http://schemas.openxmlformats.org/presentationml/2006/main">
  <p:tag name="ZEROBASED" val="False"/>
</p:tagLst>
</file>

<file path=ppt/tags/tag9.xml><?xml version="1.0" encoding="utf-8"?>
<p:tagLst xmlns:a="http://schemas.openxmlformats.org/drawingml/2006/main" xmlns:r="http://schemas.openxmlformats.org/officeDocument/2006/relationships" xmlns:p="http://schemas.openxmlformats.org/presentationml/2006/main">
  <p:tag name="AUTOOPENPOLL" val="False"/>
  <p:tag name="HASRESULTS" val="True"/>
  <p:tag name="RESULTS" val="A 1.80 L water sample is thought to contain cadmium ions. If 26.00 g cadmium phosphate (527.2 g/mol) precipitates when 77.1 mL of a 1.28 M sodium phosphate solution is added to the water sample, what is the molar concentration of Cd2+ in the original water sample?[;crlf;]204[;]255[;]204[;]False[;]33[;][;crlf;]2.9069[;]3[;]1.1907[;]1.4178[;crlf;]22[;]-1[;]0.164 M1[;]0.164 M[;][;crlf;]62[;]-1[;]0.0548 M2[;]0.0548 M[;][;crlf;]60[;]-1[;]0.148 M3[;]0.148 M[;][;crlf;]33[;]1[;]0.0822 M4[;]0.0822 M[;][;crlf;]27[;]-1[;]0.0493 M5[;]0.0493 M[;][;crlf;]"/>
  <p:tag name="TPSLIDEBULLETSTYLE" val="2"/>
  <p:tag name="CHARTTYPE" val="0"/>
  <p:tag name="CHARTDEFINEDCOLORS" val="3,6,10,45,32,50,13,4,9,55,1"/>
  <p:tag name="TPQUESTIONXML" val="&lt;?xml version=&quot;1.0&quot; encoding=&quot;UTF-8&quot; standalone=&quot;yes&quot;?&gt;&lt;questionlist&gt;&lt;properties&gt;&lt;guid&gt;41870F8441004C6897C015415515E47D&lt;/guid&gt;&lt;date&gt;11/5/2014 01:02:28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203453C8BEE4C7B8CE2BA2DA356B1CA&lt;/guid&gt;&lt;repollguid&gt;61A66279706045CF96BFEC2A3A53677D&lt;/repollguid&gt;&lt;sourceid&gt;674A418CE1D7413788FFE7AFBE826753&lt;/sourceid&gt;&lt;questiontext&gt;Balance the following redox reaction under acidic conditions using the smallest whole-number coefficients possible. What is the coefficient of HSO3-?&lt;/questiontext&gt;&lt;showresults&gt;True&lt;/showresults&gt;&lt;responsegrid&gt;0&lt;/responsegrid&gt;&lt;countdowntime&gt;120&lt;/countdowntime&gt;&lt;correctvalue&gt;1&lt;/correctvalue&gt;&lt;incorrectvalue&gt;1&lt;/incorrectvalue&gt;&lt;responselimit&gt;1&lt;/responselimit&gt;&lt;bulletstyle&gt;2&lt;/bulletstyle&gt;&lt;answers&gt;&lt;answer&gt;&lt;guid&gt;677F073D05AC418A82EC1807ECFD4FC2&lt;/guid&gt;&lt;answertext&gt;1&lt;/answertext&gt;&lt;valuetype&gt;-1&lt;/valuetype&gt;&lt;/answer&gt;&lt;answer&gt;&lt;guid&gt;300F8C02D3484B1AB525929F330FA14A&lt;/guid&gt;&lt;answertext&gt;2&lt;/answertext&gt;&lt;valuetype&gt;-1&lt;/valuetype&gt;&lt;/answer&gt;&lt;answer&gt;&lt;guid&gt;0646D83A20634412A98146F003F39D30&lt;/guid&gt;&lt;answertext&gt;3&lt;/answertext&gt;&lt;valuetype&gt;-1&lt;/valuetype&gt;&lt;/answer&gt;&lt;answer&gt;&lt;guid&gt;EE2AB3F4415441D19FA363072EBF4B02&lt;/guid&gt;&lt;answertext&gt;5&lt;/answertext&gt;&lt;valuetype&gt;1&lt;/valuetype&gt;&lt;/answer&gt;&lt;answer&gt;&lt;guid&gt;4F8D2CE66BD54714B54EF749F21D7A9C&lt;/guid&gt;&lt;answertext&gt;10&lt;/answertext&gt;&lt;valuetype&gt;-1&lt;/valuetype&gt;&lt;/answer&gt;&lt;/answers&gt;&lt;/multichoice&gt;&lt;/questions&gt;&lt;/questionlist&gt;"/>
  <p:tag name="LIVECHARTING" val="False"/>
  <p:tag name="TYPE" val="0"/>
  <p:tag name="SLIDEGUID" val="-1"/>
</p:tagLst>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Rounded MT Bold"/>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Custom Design">
  <a:themeElements>
    <a:clrScheme name="3_Custom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99CC00"/>
      </a:folHlink>
    </a:clrScheme>
    <a:fontScheme name="3_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Custom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WSU">
  <a:themeElements>
    <a:clrScheme name="Custom 2">
      <a:dk1>
        <a:srgbClr val="084333"/>
      </a:dk1>
      <a:lt1>
        <a:srgbClr val="FFFFFF"/>
      </a:lt1>
      <a:dk2>
        <a:srgbClr val="B87F24"/>
      </a:dk2>
      <a:lt2>
        <a:srgbClr val="FFFFFF"/>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spDef>
    <a:lnDef>
      <a:spPr bwMode="auto">
        <a:solidFill>
          <a:schemeClr val="accent1"/>
        </a:solidFill>
        <a:ln w="19050" cap="flat" cmpd="sng" algn="ctr">
          <a:solidFill>
            <a:srgbClr val="FF0000"/>
          </a:solidFill>
          <a:prstDash val="solid"/>
          <a:round/>
          <a:headEnd type="none" w="med" len="med"/>
          <a:tailEnd type="triangle"/>
        </a:ln>
        <a:effectLst/>
      </a:spPr>
      <a:bodyPr/>
      <a:lstStyle/>
    </a:lnDef>
  </a:objectDefaults>
  <a:extraClrSchemeLst>
    <a:extraClrScheme>
      <a:clrScheme name="stoker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oker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oker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oker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oker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oker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oker1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oker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oker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oker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oker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oker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7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9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96"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9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9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96"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9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96"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WSU">
  <a:themeElements>
    <a:clrScheme name="Custom 2">
      <a:dk1>
        <a:srgbClr val="084333"/>
      </a:dk1>
      <a:lt1>
        <a:srgbClr val="FFFFFF"/>
      </a:lt1>
      <a:dk2>
        <a:srgbClr val="B87F24"/>
      </a:dk2>
      <a:lt2>
        <a:srgbClr val="FFFFFF"/>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spDef>
    <a:lnDef>
      <a:spPr bwMode="auto">
        <a:solidFill>
          <a:schemeClr val="accent1"/>
        </a:solidFill>
        <a:ln w="19050" cap="flat" cmpd="sng" algn="ctr">
          <a:solidFill>
            <a:srgbClr val="FF0000"/>
          </a:solidFill>
          <a:prstDash val="solid"/>
          <a:round/>
          <a:headEnd type="none" w="med" len="med"/>
          <a:tailEnd type="triangle"/>
        </a:ln>
        <a:effectLst/>
      </a:spPr>
      <a:bodyPr/>
      <a:lstStyle/>
    </a:lnDef>
  </a:objectDefaults>
  <a:extraClrSchemeLst>
    <a:extraClrScheme>
      <a:clrScheme name="stoker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oker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oker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oker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oker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oker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oker1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oker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oker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oker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oker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oker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189A8136BF0E6408A7EE80F2B175D41" ma:contentTypeVersion="1" ma:contentTypeDescription="Create a new document." ma:contentTypeScope="" ma:versionID="6dce2c443009a18122e0c36deab1533b">
  <xsd:schema xmlns:xsd="http://www.w3.org/2001/XMLSchema" xmlns:xs="http://www.w3.org/2001/XMLSchema" xmlns:p="http://schemas.microsoft.com/office/2006/metadata/properties" xmlns:ns3="1db68c72-decb-4fbb-9dfd-f5d953d90fb9" targetNamespace="http://schemas.microsoft.com/office/2006/metadata/properties" ma:root="true" ma:fieldsID="ab18438b590f5dc80899aa0f34786d9e" ns3:_="">
    <xsd:import namespace="1db68c72-decb-4fbb-9dfd-f5d953d90fb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b68c72-decb-4fbb-9dfd-f5d953d90fb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F1DEFB-0364-4810-93CA-EEE8531003A3}">
  <ds:schemaRefs>
    <ds:schemaRef ds:uri="http://schemas.openxmlformats.org/package/2006/metadata/core-properties"/>
    <ds:schemaRef ds:uri="http://www.w3.org/XML/1998/namespace"/>
    <ds:schemaRef ds:uri="http://purl.org/dc/elements/1.1/"/>
    <ds:schemaRef ds:uri="1db68c72-decb-4fbb-9dfd-f5d953d90fb9"/>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s>
</ds:datastoreItem>
</file>

<file path=customXml/itemProps2.xml><?xml version="1.0" encoding="utf-8"?>
<ds:datastoreItem xmlns:ds="http://schemas.openxmlformats.org/officeDocument/2006/customXml" ds:itemID="{DB8F50C6-7181-4C20-A377-7E67956DAC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b68c72-decb-4fbb-9dfd-f5d953d90f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58764</TotalTime>
  <Words>6142</Words>
  <Application>Microsoft Macintosh PowerPoint</Application>
  <PresentationFormat>On-screen Show (4:3)</PresentationFormat>
  <Paragraphs>745</Paragraphs>
  <Slides>81</Slides>
  <Notes>50</Notes>
  <HiddenSlides>0</HiddenSlides>
  <MMClips>0</MMClips>
  <ScaleCrop>false</ScaleCrop>
  <HeadingPairs>
    <vt:vector size="8" baseType="variant">
      <vt:variant>
        <vt:lpstr>Fonts Used</vt:lpstr>
      </vt:variant>
      <vt:variant>
        <vt:i4>13</vt:i4>
      </vt:variant>
      <vt:variant>
        <vt:lpstr>Theme</vt:lpstr>
      </vt:variant>
      <vt:variant>
        <vt:i4>7</vt:i4>
      </vt:variant>
      <vt:variant>
        <vt:lpstr>Embedded OLE Servers</vt:lpstr>
      </vt:variant>
      <vt:variant>
        <vt:i4>1</vt:i4>
      </vt:variant>
      <vt:variant>
        <vt:lpstr>Slide Titles</vt:lpstr>
      </vt:variant>
      <vt:variant>
        <vt:i4>81</vt:i4>
      </vt:variant>
    </vt:vector>
  </HeadingPairs>
  <TitlesOfParts>
    <vt:vector size="102" baseType="lpstr">
      <vt:lpstr>Arial</vt:lpstr>
      <vt:lpstr>Arial Black</vt:lpstr>
      <vt:lpstr>Arial Narrow</vt:lpstr>
      <vt:lpstr>Arial Rounded MT Bold</vt:lpstr>
      <vt:lpstr>Calibri</vt:lpstr>
      <vt:lpstr>Calibri Light</vt:lpstr>
      <vt:lpstr>Cambria Math</vt:lpstr>
      <vt:lpstr>Georgia</vt:lpstr>
      <vt:lpstr>Helvetica</vt:lpstr>
      <vt:lpstr>Symbol</vt:lpstr>
      <vt:lpstr>Times</vt:lpstr>
      <vt:lpstr>Times New Roman</vt:lpstr>
      <vt:lpstr>Wingdings</vt:lpstr>
      <vt:lpstr>1_Default Design</vt:lpstr>
      <vt:lpstr>3_Custom Design</vt:lpstr>
      <vt:lpstr>2_WSU</vt:lpstr>
      <vt:lpstr>17_Blank Presentation</vt:lpstr>
      <vt:lpstr>19_Blank Presentation</vt:lpstr>
      <vt:lpstr>Blank Presentation</vt:lpstr>
      <vt:lpstr>3_WSU</vt:lpstr>
      <vt:lpstr>Equation</vt:lpstr>
      <vt:lpstr>PowerPoint Presentation</vt:lpstr>
      <vt:lpstr>Chapter Outline</vt:lpstr>
      <vt:lpstr>PowerPoint Presentation</vt:lpstr>
      <vt:lpstr>PowerPoint Presentation</vt:lpstr>
      <vt:lpstr>PowerPoint Presentation</vt:lpstr>
      <vt:lpstr>PowerPoint Presentation</vt:lpstr>
      <vt:lpstr>What is the pH of a solution prepared by mixing 450 mL of 1.2 M HF with 590 mL of 0.98 M NaF? The Ka of hydrofluoric acid is 6.8×10-4. Assume volumes are additive (i.e. use the new molarities).</vt:lpstr>
      <vt:lpstr>What is the pH of a solution prepared by mixing 450 mL of 1.2 M HF with 590 mL of 0.98 M NaF? The Ka of hydrofluoric acid is 6.8×10-4. Assume volumes are additive.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500 mg dietary supplement of l-lysine (an amino acid, 146.2 g/mol) required 68.4 mL of 0.100 M NaOH to reach the end point. How many hydrogen ions were removed for each l-lysine molecule in this titration?</vt:lpstr>
      <vt:lpstr>A 500 mg dietary supplement of l-lysine (an amino acid, 146.2 g/mol) required 68.4 mL of 0.100 M NaOH to reach the end point. How many hydrogen ions were removed for each l-lysine molecule in this titration?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200.0 mL solution of 0.40 M ammonium chloride was titrated with 0.80 M sodium hydroxide. What was the pH of the solution after 50.0 mL of the NaOH solution were added? The Kb of ammonia is 1.76×10-5. What do we have to pick out to identify this problem?</vt:lpstr>
      <vt:lpstr>A 200.0 mL solution of 0.40 M ammonium chloride was titrated with 0.80 M sodium hydroxide. What was the pH of the solution after 50.0 mL of the NaOH solution were added? The Kb of ammonia is 1.76×10-5.</vt:lpstr>
      <vt:lpstr>A 200.0 mL solution of 0.40 M ammonium chloride was titrated with 0.80 M sodium hydroxide. What was the pH of the solution after 50.0 mL of the NaOH solution were added? The Kb of ammonia is 1.76×10-5.</vt:lpstr>
      <vt:lpstr>PowerPoint Presentation</vt:lpstr>
      <vt:lpstr>PowerPoint Presentation</vt:lpstr>
      <vt:lpstr>Glycolic acid, which is a monoprotic acid and a constituent in sugarcane, has a pKa of 3.9. A 25.0 mL solution of glycolic acid is titrated to the equivalence point with 35.8 mL of 0.020 M sodium hydroxide solution. What is the pH of the resulting solution at the equivalence point?</vt:lpstr>
      <vt:lpstr>Glycolic acid, which is a monoprotic acid and a constituent in sugarcane, has a pKa of 3.9. A 25.0 mL solution of glycolic acid is titrated to the equivalence point with 35.8 mL of 0.020 M sodium hydroxide solution. What is the pH of the resulting solution at the equivalence point?</vt:lpstr>
      <vt:lpstr>PowerPoint Presentation</vt:lpstr>
      <vt:lpstr>Chapter Outline</vt:lpstr>
      <vt:lpstr>PowerPoint Presentation</vt:lpstr>
      <vt:lpstr>PowerPoint Presentation</vt:lpstr>
      <vt:lpstr>PowerPoint Presentation</vt:lpstr>
      <vt:lpstr>PowerPoint Presentation</vt:lpstr>
      <vt:lpstr>Identify the Lewis acid in the following reaction:    PH3(aq)  +   H+(aq)   →   PH4+(aq) </vt:lpstr>
      <vt:lpstr>Identify the Lewis acid in the following reaction:    PH3(aq)  +   H+(aq)   →   PH4+(aq)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equilibrium concentration of Cu+(aq) in a solution that is initially 0.0200 M solution in CuNO3(aq) and 0.450 M HCl(aq)? </vt:lpstr>
      <vt:lpstr>Chapter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solubility of PbBr2 is 0.427 g per 100.0 mL of solution at 25°C. Determine the value of the solubility product constant for this strong electrolyte. Lead(II) bromide does not react with water. </vt:lpstr>
    </vt:vector>
  </TitlesOfParts>
  <Company>OffCenter Concept House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Compositor</dc:creator>
  <cp:lastModifiedBy>Yeoh, Alex</cp:lastModifiedBy>
  <cp:revision>2844</cp:revision>
  <cp:lastPrinted>2019-03-26T17:45:25Z</cp:lastPrinted>
  <dcterms:created xsi:type="dcterms:W3CDTF">2014-01-14T22:50:14Z</dcterms:created>
  <dcterms:modified xsi:type="dcterms:W3CDTF">2020-04-03T00:39:01Z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0x010100F189A8136BF0E6408A7EE80F2B175D41</vt:lpwstr>
  </property>
</Properties>
</file>